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ink/ink1.xml" ContentType="application/inkml+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tags/tag1.xml" ContentType="application/vnd.openxmlformats-officedocument.presentationml.tags+xml"/>
  <Override PartName="/ppt/notesSlides/notesSlide144.xml" ContentType="application/vnd.openxmlformats-officedocument.presentationml.notesSlide+xml"/>
  <Override PartName="/ppt/tags/tag2.xml" ContentType="application/vnd.openxmlformats-officedocument.presentationml.tags+xml"/>
  <Override PartName="/ppt/notesSlides/notesSlide1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151"/>
  </p:notesMasterIdLst>
  <p:sldIdLst>
    <p:sldId id="6927" r:id="rId6"/>
    <p:sldId id="2147483426" r:id="rId7"/>
    <p:sldId id="7146" r:id="rId8"/>
    <p:sldId id="6052" r:id="rId9"/>
    <p:sldId id="2147483479" r:id="rId10"/>
    <p:sldId id="2147483480" r:id="rId11"/>
    <p:sldId id="2147483428" r:id="rId12"/>
    <p:sldId id="2147483259" r:id="rId13"/>
    <p:sldId id="2147483283" r:id="rId14"/>
    <p:sldId id="2147483336" r:id="rId15"/>
    <p:sldId id="7150" r:id="rId16"/>
    <p:sldId id="2147483290" r:id="rId17"/>
    <p:sldId id="2147483291" r:id="rId18"/>
    <p:sldId id="2147483429" r:id="rId19"/>
    <p:sldId id="2147483208" r:id="rId20"/>
    <p:sldId id="2147483481" r:id="rId21"/>
    <p:sldId id="2147483267" r:id="rId22"/>
    <p:sldId id="2147483268" r:id="rId23"/>
    <p:sldId id="12439" r:id="rId24"/>
    <p:sldId id="12442" r:id="rId25"/>
    <p:sldId id="2147483352" r:id="rId26"/>
    <p:sldId id="2147483353" r:id="rId27"/>
    <p:sldId id="2147483354" r:id="rId28"/>
    <p:sldId id="2147483482" r:id="rId29"/>
    <p:sldId id="2147483483" r:id="rId30"/>
    <p:sldId id="2147483484" r:id="rId31"/>
    <p:sldId id="2147483485" r:id="rId32"/>
    <p:sldId id="2147483486" r:id="rId33"/>
    <p:sldId id="2147483487" r:id="rId34"/>
    <p:sldId id="2147483488" r:id="rId35"/>
    <p:sldId id="2147483489" r:id="rId36"/>
    <p:sldId id="2147483490" r:id="rId37"/>
    <p:sldId id="2147483491" r:id="rId38"/>
    <p:sldId id="2147483427" r:id="rId39"/>
    <p:sldId id="2147483360" r:id="rId40"/>
    <p:sldId id="2147483364" r:id="rId41"/>
    <p:sldId id="2147483331" r:id="rId42"/>
    <p:sldId id="2147483431" r:id="rId43"/>
    <p:sldId id="2147483495" r:id="rId44"/>
    <p:sldId id="2147483396" r:id="rId45"/>
    <p:sldId id="2147483361" r:id="rId46"/>
    <p:sldId id="2147483362" r:id="rId47"/>
    <p:sldId id="2147483363" r:id="rId48"/>
    <p:sldId id="2147483294" r:id="rId49"/>
    <p:sldId id="2147483397" r:id="rId50"/>
    <p:sldId id="2147483398" r:id="rId51"/>
    <p:sldId id="2147483399" r:id="rId52"/>
    <p:sldId id="2147483400" r:id="rId53"/>
    <p:sldId id="2147483462" r:id="rId54"/>
    <p:sldId id="2147483295" r:id="rId55"/>
    <p:sldId id="2147483438" r:id="rId56"/>
    <p:sldId id="2147483402" r:id="rId57"/>
    <p:sldId id="2147483401" r:id="rId58"/>
    <p:sldId id="2147483413" r:id="rId59"/>
    <p:sldId id="2147483367" r:id="rId60"/>
    <p:sldId id="2147483365" r:id="rId61"/>
    <p:sldId id="2147483366" r:id="rId62"/>
    <p:sldId id="2147483298" r:id="rId63"/>
    <p:sldId id="2147483384" r:id="rId64"/>
    <p:sldId id="2147483403" r:id="rId65"/>
    <p:sldId id="2147483416" r:id="rId66"/>
    <p:sldId id="2147483443" r:id="rId67"/>
    <p:sldId id="2147483300" r:id="rId68"/>
    <p:sldId id="2147483404" r:id="rId69"/>
    <p:sldId id="2147483410" r:id="rId70"/>
    <p:sldId id="2147483444" r:id="rId71"/>
    <p:sldId id="2147483302" r:id="rId72"/>
    <p:sldId id="2147483405" r:id="rId73"/>
    <p:sldId id="2147483445" r:id="rId74"/>
    <p:sldId id="2147483451" r:id="rId75"/>
    <p:sldId id="2147483452" r:id="rId76"/>
    <p:sldId id="2147483368" r:id="rId77"/>
    <p:sldId id="2147483369" r:id="rId78"/>
    <p:sldId id="2147483370" r:id="rId79"/>
    <p:sldId id="2147483304" r:id="rId80"/>
    <p:sldId id="2147483385" r:id="rId81"/>
    <p:sldId id="2147483372" r:id="rId82"/>
    <p:sldId id="2147483371" r:id="rId83"/>
    <p:sldId id="2147483373" r:id="rId84"/>
    <p:sldId id="2147483305" r:id="rId85"/>
    <p:sldId id="2147483388" r:id="rId86"/>
    <p:sldId id="2147483492" r:id="rId87"/>
    <p:sldId id="2147483493" r:id="rId88"/>
    <p:sldId id="2147483494" r:id="rId89"/>
    <p:sldId id="2147483374" r:id="rId90"/>
    <p:sldId id="2147483375" r:id="rId91"/>
    <p:sldId id="2147483376" r:id="rId92"/>
    <p:sldId id="2147483308" r:id="rId93"/>
    <p:sldId id="2147483459" r:id="rId94"/>
    <p:sldId id="2147483465" r:id="rId95"/>
    <p:sldId id="2147483424" r:id="rId96"/>
    <p:sldId id="2147483310" r:id="rId97"/>
    <p:sldId id="2147483390" r:id="rId98"/>
    <p:sldId id="2147483312" r:id="rId99"/>
    <p:sldId id="2147483392" r:id="rId100"/>
    <p:sldId id="2147483314" r:id="rId101"/>
    <p:sldId id="2147483432" r:id="rId102"/>
    <p:sldId id="2147483316" r:id="rId103"/>
    <p:sldId id="2147483393" r:id="rId104"/>
    <p:sldId id="2147483318" r:id="rId105"/>
    <p:sldId id="2147483433" r:id="rId106"/>
    <p:sldId id="2147483320" r:id="rId107"/>
    <p:sldId id="2147483434" r:id="rId108"/>
    <p:sldId id="2147483378" r:id="rId109"/>
    <p:sldId id="2147483377" r:id="rId110"/>
    <p:sldId id="2147483379" r:id="rId111"/>
    <p:sldId id="2147483322" r:id="rId112"/>
    <p:sldId id="2147483394" r:id="rId113"/>
    <p:sldId id="2147483324" r:id="rId114"/>
    <p:sldId id="2147483435" r:id="rId115"/>
    <p:sldId id="2147483326" r:id="rId116"/>
    <p:sldId id="2147483436" r:id="rId117"/>
    <p:sldId id="2147483381" r:id="rId118"/>
    <p:sldId id="2147483380" r:id="rId119"/>
    <p:sldId id="2147483382" r:id="rId120"/>
    <p:sldId id="6974" r:id="rId121"/>
    <p:sldId id="2147483347" r:id="rId122"/>
    <p:sldId id="2147483346" r:id="rId123"/>
    <p:sldId id="2147483247" r:id="rId124"/>
    <p:sldId id="2147483386" r:id="rId125"/>
    <p:sldId id="2147483328" r:id="rId126"/>
    <p:sldId id="2147483285" r:id="rId127"/>
    <p:sldId id="2147483349" r:id="rId128"/>
    <p:sldId id="2147483387" r:id="rId129"/>
    <p:sldId id="2147483330" r:id="rId130"/>
    <p:sldId id="2147483329" r:id="rId131"/>
    <p:sldId id="2147483350" r:id="rId132"/>
    <p:sldId id="2147483345" r:id="rId133"/>
    <p:sldId id="2147483447" r:id="rId134"/>
    <p:sldId id="2147483264" r:id="rId135"/>
    <p:sldId id="7085" r:id="rId136"/>
    <p:sldId id="6975" r:id="rId137"/>
    <p:sldId id="2147483440" r:id="rId138"/>
    <p:sldId id="2147483442" r:id="rId139"/>
    <p:sldId id="2147483449" r:id="rId140"/>
    <p:sldId id="2147483474" r:id="rId141"/>
    <p:sldId id="2147483340" r:id="rId142"/>
    <p:sldId id="3904" r:id="rId143"/>
    <p:sldId id="6969" r:id="rId144"/>
    <p:sldId id="2147483263" r:id="rId145"/>
    <p:sldId id="2147483262" r:id="rId146"/>
    <p:sldId id="12490" r:id="rId147"/>
    <p:sldId id="12489" r:id="rId148"/>
    <p:sldId id="12487" r:id="rId149"/>
    <p:sldId id="12488" r:id="rId15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C43B37-1DAB-FB95-E488-B09DAEEC72D4}" name="Isabelle Buyse" initials="IB" userId="S::isabelle.buyse@katholiekonderwijs.vlaanderen::83fb9018-d491-4f53-9cea-7ff29e866e3a" providerId="AD"/>
  <p188:author id="{71532741-1466-31D3-3E41-CC87B1572350}" name="Patrick Malfait" initials="PM" userId="S::patrick.malfait@katholiekonderwijs.vlaanderen::fb4d29be-3868-4c88-9046-d7e3d572117f" providerId="AD"/>
  <p188:author id="{94ECA587-B5EF-5DB1-24BD-D4A50D23D8AB}" name="Stijn De Milde" initials="SD" userId="S::stijn.demilde@katholiekonderwijs.vlaanderen::7f15e7b1-c3b1-4f89-a1a9-e01e0c70204a" providerId="AD"/>
  <p188:author id="{473CE9B3-6DF2-FF88-F308-4270B09BAC89}" name="Birja Steeno" initials="" userId="S::birja.steeno@katholiekonderwijs.vlaanderen::da1da276-2a0b-47af-86ab-5abf942ede4f" providerId="AD"/>
  <p188:author id="{C9C14FC7-0029-8E2E-9DA9-6D472C5D8F3F}" name="Ellen Mortier" initials="EM" userId="S::ellen.mortier@katholiekonderwijs.vlaanderen::aa3257e6-c493-434f-abc3-e89aa53ca3c6" providerId="AD"/>
  <p188:author id="{04C949DA-B561-555B-7828-BFC76CB6AEE1}" name="Stephanie Bastoen" initials="SB" userId="S::stephanie.bastoen@katholiekonderwijs.vlaanderen::a43db32b-4fea-41c9-8b80-09b744ba72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E6004"/>
    <a:srgbClr val="FCCB05"/>
    <a:srgbClr val="F1D802"/>
    <a:srgbClr val="62B361"/>
    <a:srgbClr val="99B37A"/>
    <a:srgbClr val="537232"/>
    <a:srgbClr val="3B6C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CD334C-3F96-46A8-80A2-C0DFC909A576}" v="1" dt="2026-09-28T17:25:44.737"/>
  </p1510:revLst>
</p1510:revInfo>
</file>

<file path=ppt/tableStyles.xml><?xml version="1.0" encoding="utf-8"?>
<a:tblStyleLst xmlns:a="http://schemas.openxmlformats.org/drawingml/2006/main" def="{5C22544A-7EE6-4342-B048-85BDC9FD1C3A}">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6345" autoAdjust="0"/>
  </p:normalViewPr>
  <p:slideViewPr>
    <p:cSldViewPr snapToGrid="0">
      <p:cViewPr varScale="1">
        <p:scale>
          <a:sx n="38" d="100"/>
          <a:sy n="38" d="100"/>
        </p:scale>
        <p:origin x="157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tableStyles" Target="tableStyle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notesMaster" Target="notesMasters/notesMaster1.xml"/><Relationship Id="rId156" Type="http://schemas.microsoft.com/office/2016/11/relationships/changesInfo" Target="changesInfos/changesInfo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theme" Target="theme/theme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Mortier" userId="aa3257e6-c493-434f-abc3-e89aa53ca3c6" providerId="ADAL" clId="{F0B7BF24-13C3-4601-90C5-E6C5F0AA28AF}"/>
    <pc:docChg chg="undo custSel addSld modSld sldOrd">
      <pc:chgData name="Ellen Mortier" userId="aa3257e6-c493-434f-abc3-e89aa53ca3c6" providerId="ADAL" clId="{F0B7BF24-13C3-4601-90C5-E6C5F0AA28AF}" dt="2026-09-15T12:49:47.170" v="126" actId="700"/>
      <pc:docMkLst>
        <pc:docMk/>
      </pc:docMkLst>
      <pc:sldChg chg="modSp mod">
        <pc:chgData name="Ellen Mortier" userId="aa3257e6-c493-434f-abc3-e89aa53ca3c6" providerId="ADAL" clId="{F0B7BF24-13C3-4601-90C5-E6C5F0AA28AF}" dt="2026-09-11T17:24:17.878" v="44" actId="1076"/>
        <pc:sldMkLst>
          <pc:docMk/>
          <pc:sldMk cId="2999538275" sldId="2147483247"/>
        </pc:sldMkLst>
        <pc:picChg chg="mod">
          <ac:chgData name="Ellen Mortier" userId="aa3257e6-c493-434f-abc3-e89aa53ca3c6" providerId="ADAL" clId="{F0B7BF24-13C3-4601-90C5-E6C5F0AA28AF}" dt="2026-09-11T17:24:17.878" v="44" actId="1076"/>
          <ac:picMkLst>
            <pc:docMk/>
            <pc:sldMk cId="2999538275" sldId="2147483247"/>
            <ac:picMk id="5" creationId="{5B8F1835-6DA7-D230-858A-8809CE918BCE}"/>
          </ac:picMkLst>
        </pc:picChg>
      </pc:sldChg>
      <pc:sldChg chg="addSp delSp modSp mod">
        <pc:chgData name="Ellen Mortier" userId="aa3257e6-c493-434f-abc3-e89aa53ca3c6" providerId="ADAL" clId="{F0B7BF24-13C3-4601-90C5-E6C5F0AA28AF}" dt="2026-09-13T13:14:41.048" v="48" actId="1076"/>
        <pc:sldMkLst>
          <pc:docMk/>
          <pc:sldMk cId="3124080603" sldId="2147483371"/>
        </pc:sldMkLst>
        <pc:spChg chg="mod ord">
          <ac:chgData name="Ellen Mortier" userId="aa3257e6-c493-434f-abc3-e89aa53ca3c6" providerId="ADAL" clId="{F0B7BF24-13C3-4601-90C5-E6C5F0AA28AF}" dt="2026-09-13T13:14:41.048" v="48" actId="1076"/>
          <ac:spMkLst>
            <pc:docMk/>
            <pc:sldMk cId="3124080603" sldId="2147483371"/>
            <ac:spMk id="3" creationId="{F6C87268-5DEA-7F8F-EF25-A30936DA610C}"/>
          </ac:spMkLst>
        </pc:spChg>
        <pc:picChg chg="add mod">
          <ac:chgData name="Ellen Mortier" userId="aa3257e6-c493-434f-abc3-e89aa53ca3c6" providerId="ADAL" clId="{F0B7BF24-13C3-4601-90C5-E6C5F0AA28AF}" dt="2026-09-11T17:21:28.449" v="39" actId="26606"/>
          <ac:picMkLst>
            <pc:docMk/>
            <pc:sldMk cId="3124080603" sldId="2147483371"/>
            <ac:picMk id="4" creationId="{9D49535D-5A40-F817-48AA-2233E7E41994}"/>
          </ac:picMkLst>
        </pc:picChg>
      </pc:sldChg>
      <pc:sldChg chg="addSp delSp modSp mod">
        <pc:chgData name="Ellen Mortier" userId="aa3257e6-c493-434f-abc3-e89aa53ca3c6" providerId="ADAL" clId="{F0B7BF24-13C3-4601-90C5-E6C5F0AA28AF}" dt="2026-09-13T13:14:47.810" v="56" actId="27636"/>
        <pc:sldMkLst>
          <pc:docMk/>
          <pc:sldMk cId="275983000" sldId="2147483375"/>
        </pc:sldMkLst>
        <pc:spChg chg="mod ord">
          <ac:chgData name="Ellen Mortier" userId="aa3257e6-c493-434f-abc3-e89aa53ca3c6" providerId="ADAL" clId="{F0B7BF24-13C3-4601-90C5-E6C5F0AA28AF}" dt="2026-09-13T13:14:47.810" v="56" actId="27636"/>
          <ac:spMkLst>
            <pc:docMk/>
            <pc:sldMk cId="275983000" sldId="2147483375"/>
            <ac:spMk id="3" creationId="{1414A5C1-E331-AA00-35B1-CF4DAED63C8D}"/>
          </ac:spMkLst>
        </pc:spChg>
        <pc:picChg chg="add mod">
          <ac:chgData name="Ellen Mortier" userId="aa3257e6-c493-434f-abc3-e89aa53ca3c6" providerId="ADAL" clId="{F0B7BF24-13C3-4601-90C5-E6C5F0AA28AF}" dt="2026-09-11T17:23:17.815" v="42" actId="26606"/>
          <ac:picMkLst>
            <pc:docMk/>
            <pc:sldMk cId="275983000" sldId="2147483375"/>
            <ac:picMk id="4" creationId="{2E50F694-E297-65DD-CCC6-32669148BDF3}"/>
          </ac:picMkLst>
        </pc:picChg>
      </pc:sldChg>
      <pc:sldChg chg="modSp mod">
        <pc:chgData name="Ellen Mortier" userId="aa3257e6-c493-434f-abc3-e89aa53ca3c6" providerId="ADAL" clId="{F0B7BF24-13C3-4601-90C5-E6C5F0AA28AF}" dt="2026-09-13T13:16:15.102" v="59" actId="403"/>
        <pc:sldMkLst>
          <pc:docMk/>
          <pc:sldMk cId="3234004209" sldId="2147483381"/>
        </pc:sldMkLst>
        <pc:spChg chg="mod">
          <ac:chgData name="Ellen Mortier" userId="aa3257e6-c493-434f-abc3-e89aa53ca3c6" providerId="ADAL" clId="{F0B7BF24-13C3-4601-90C5-E6C5F0AA28AF}" dt="2026-09-13T13:16:15.102" v="59" actId="403"/>
          <ac:spMkLst>
            <pc:docMk/>
            <pc:sldMk cId="3234004209" sldId="2147483381"/>
            <ac:spMk id="3" creationId="{C4CA9FCD-8B25-BBAA-3398-F842B8578D7D}"/>
          </ac:spMkLst>
        </pc:spChg>
      </pc:sldChg>
      <pc:sldChg chg="modSp mod">
        <pc:chgData name="Ellen Mortier" userId="aa3257e6-c493-434f-abc3-e89aa53ca3c6" providerId="ADAL" clId="{F0B7BF24-13C3-4601-90C5-E6C5F0AA28AF}" dt="2026-09-14T06:52:28.751" v="123" actId="20577"/>
        <pc:sldMkLst>
          <pc:docMk/>
          <pc:sldMk cId="2510173671" sldId="2147483385"/>
        </pc:sldMkLst>
        <pc:spChg chg="mod">
          <ac:chgData name="Ellen Mortier" userId="aa3257e6-c493-434f-abc3-e89aa53ca3c6" providerId="ADAL" clId="{F0B7BF24-13C3-4601-90C5-E6C5F0AA28AF}" dt="2026-09-14T06:52:04.436" v="111" actId="20577"/>
          <ac:spMkLst>
            <pc:docMk/>
            <pc:sldMk cId="2510173671" sldId="2147483385"/>
            <ac:spMk id="10" creationId="{00000000-0000-0000-0000-000000000000}"/>
          </ac:spMkLst>
        </pc:spChg>
        <pc:spChg chg="mod">
          <ac:chgData name="Ellen Mortier" userId="aa3257e6-c493-434f-abc3-e89aa53ca3c6" providerId="ADAL" clId="{F0B7BF24-13C3-4601-90C5-E6C5F0AA28AF}" dt="2026-09-14T06:52:07.360" v="113" actId="20577"/>
          <ac:spMkLst>
            <pc:docMk/>
            <pc:sldMk cId="2510173671" sldId="2147483385"/>
            <ac:spMk id="11" creationId="{00000000-0000-0000-0000-000000000000}"/>
          </ac:spMkLst>
        </pc:spChg>
        <pc:spChg chg="mod">
          <ac:chgData name="Ellen Mortier" userId="aa3257e6-c493-434f-abc3-e89aa53ca3c6" providerId="ADAL" clId="{F0B7BF24-13C3-4601-90C5-E6C5F0AA28AF}" dt="2026-09-14T06:52:09.858" v="115" actId="20577"/>
          <ac:spMkLst>
            <pc:docMk/>
            <pc:sldMk cId="2510173671" sldId="2147483385"/>
            <ac:spMk id="12" creationId="{00000000-0000-0000-0000-000000000000}"/>
          </ac:spMkLst>
        </pc:spChg>
        <pc:spChg chg="mod">
          <ac:chgData name="Ellen Mortier" userId="aa3257e6-c493-434f-abc3-e89aa53ca3c6" providerId="ADAL" clId="{F0B7BF24-13C3-4601-90C5-E6C5F0AA28AF}" dt="2026-09-14T06:52:13.012" v="117" actId="20577"/>
          <ac:spMkLst>
            <pc:docMk/>
            <pc:sldMk cId="2510173671" sldId="2147483385"/>
            <ac:spMk id="13" creationId="{00000000-0000-0000-0000-000000000000}"/>
          </ac:spMkLst>
        </pc:spChg>
        <pc:spChg chg="mod">
          <ac:chgData name="Ellen Mortier" userId="aa3257e6-c493-434f-abc3-e89aa53ca3c6" providerId="ADAL" clId="{F0B7BF24-13C3-4601-90C5-E6C5F0AA28AF}" dt="2026-09-14T06:52:19.931" v="119" actId="20577"/>
          <ac:spMkLst>
            <pc:docMk/>
            <pc:sldMk cId="2510173671" sldId="2147483385"/>
            <ac:spMk id="14" creationId="{00000000-0000-0000-0000-000000000000}"/>
          </ac:spMkLst>
        </pc:spChg>
        <pc:spChg chg="mod">
          <ac:chgData name="Ellen Mortier" userId="aa3257e6-c493-434f-abc3-e89aa53ca3c6" providerId="ADAL" clId="{F0B7BF24-13C3-4601-90C5-E6C5F0AA28AF}" dt="2026-09-14T06:52:24.219" v="121" actId="20577"/>
          <ac:spMkLst>
            <pc:docMk/>
            <pc:sldMk cId="2510173671" sldId="2147483385"/>
            <ac:spMk id="15" creationId="{00000000-0000-0000-0000-000000000000}"/>
          </ac:spMkLst>
        </pc:spChg>
        <pc:spChg chg="mod">
          <ac:chgData name="Ellen Mortier" userId="aa3257e6-c493-434f-abc3-e89aa53ca3c6" providerId="ADAL" clId="{F0B7BF24-13C3-4601-90C5-E6C5F0AA28AF}" dt="2026-09-14T06:52:28.751" v="123" actId="20577"/>
          <ac:spMkLst>
            <pc:docMk/>
            <pc:sldMk cId="2510173671" sldId="2147483385"/>
            <ac:spMk id="16" creationId="{00000000-0000-0000-0000-000000000000}"/>
          </ac:spMkLst>
        </pc:spChg>
      </pc:sldChg>
      <pc:sldChg chg="modSp mod">
        <pc:chgData name="Ellen Mortier" userId="aa3257e6-c493-434f-abc3-e89aa53ca3c6" providerId="ADAL" clId="{F0B7BF24-13C3-4601-90C5-E6C5F0AA28AF}" dt="2026-09-14T06:51:14.649" v="93" actId="20577"/>
        <pc:sldMkLst>
          <pc:docMk/>
          <pc:sldMk cId="0" sldId="2147483410"/>
        </pc:sldMkLst>
        <pc:spChg chg="mod">
          <ac:chgData name="Ellen Mortier" userId="aa3257e6-c493-434f-abc3-e89aa53ca3c6" providerId="ADAL" clId="{F0B7BF24-13C3-4601-90C5-E6C5F0AA28AF}" dt="2026-09-14T06:50:54.173" v="79" actId="20577"/>
          <ac:spMkLst>
            <pc:docMk/>
            <pc:sldMk cId="0" sldId="2147483410"/>
            <ac:spMk id="120" creationId="{00000000-0000-0000-0000-000000000000}"/>
          </ac:spMkLst>
        </pc:spChg>
        <pc:spChg chg="mod">
          <ac:chgData name="Ellen Mortier" userId="aa3257e6-c493-434f-abc3-e89aa53ca3c6" providerId="ADAL" clId="{F0B7BF24-13C3-4601-90C5-E6C5F0AA28AF}" dt="2026-09-14T06:51:00.489" v="83" actId="20577"/>
          <ac:spMkLst>
            <pc:docMk/>
            <pc:sldMk cId="0" sldId="2147483410"/>
            <ac:spMk id="121" creationId="{00000000-0000-0000-0000-000000000000}"/>
          </ac:spMkLst>
        </pc:spChg>
        <pc:spChg chg="mod">
          <ac:chgData name="Ellen Mortier" userId="aa3257e6-c493-434f-abc3-e89aa53ca3c6" providerId="ADAL" clId="{F0B7BF24-13C3-4601-90C5-E6C5F0AA28AF}" dt="2026-09-14T06:51:08.288" v="89" actId="27636"/>
          <ac:spMkLst>
            <pc:docMk/>
            <pc:sldMk cId="0" sldId="2147483410"/>
            <ac:spMk id="122" creationId="{00000000-0000-0000-0000-000000000000}"/>
          </ac:spMkLst>
        </pc:spChg>
        <pc:spChg chg="mod">
          <ac:chgData name="Ellen Mortier" userId="aa3257e6-c493-434f-abc3-e89aa53ca3c6" providerId="ADAL" clId="{F0B7BF24-13C3-4601-90C5-E6C5F0AA28AF}" dt="2026-09-14T06:51:14.649" v="93" actId="20577"/>
          <ac:spMkLst>
            <pc:docMk/>
            <pc:sldMk cId="0" sldId="2147483410"/>
            <ac:spMk id="123" creationId="{00000000-0000-0000-0000-000000000000}"/>
          </ac:spMkLst>
        </pc:spChg>
      </pc:sldChg>
      <pc:sldChg chg="addSp modSp mod">
        <pc:chgData name="Ellen Mortier" userId="aa3257e6-c493-434f-abc3-e89aa53ca3c6" providerId="ADAL" clId="{F0B7BF24-13C3-4601-90C5-E6C5F0AA28AF}" dt="2026-09-11T17:17:59.038" v="30" actId="1076"/>
        <pc:sldMkLst>
          <pc:docMk/>
          <pc:sldMk cId="0" sldId="2147483413"/>
        </pc:sldMkLst>
        <pc:picChg chg="add mod">
          <ac:chgData name="Ellen Mortier" userId="aa3257e6-c493-434f-abc3-e89aa53ca3c6" providerId="ADAL" clId="{F0B7BF24-13C3-4601-90C5-E6C5F0AA28AF}" dt="2026-09-11T17:17:59.038" v="30" actId="1076"/>
          <ac:picMkLst>
            <pc:docMk/>
            <pc:sldMk cId="0" sldId="2147483413"/>
            <ac:picMk id="3" creationId="{2E5A7BCC-B227-4131-8B09-A698AB811DD1}"/>
          </ac:picMkLst>
        </pc:picChg>
      </pc:sldChg>
      <pc:sldChg chg="addSp modSp mod">
        <pc:chgData name="Ellen Mortier" userId="aa3257e6-c493-434f-abc3-e89aa53ca3c6" providerId="ADAL" clId="{F0B7BF24-13C3-4601-90C5-E6C5F0AA28AF}" dt="2026-09-11T17:18:35.430" v="36" actId="14100"/>
        <pc:sldMkLst>
          <pc:docMk/>
          <pc:sldMk cId="0" sldId="2147483416"/>
        </pc:sldMkLst>
      </pc:sldChg>
      <pc:sldChg chg="addSp modSp new modAnim">
        <pc:chgData name="Ellen Mortier" userId="aa3257e6-c493-434f-abc3-e89aa53ca3c6" providerId="ADAL" clId="{F0B7BF24-13C3-4601-90C5-E6C5F0AA28AF}" dt="2026-09-11T17:12:45.642" v="1"/>
        <pc:sldMkLst>
          <pc:docMk/>
          <pc:sldMk cId="151329813" sldId="2147483437"/>
        </pc:sldMkLst>
        <pc:picChg chg="add mod">
          <ac:chgData name="Ellen Mortier" userId="aa3257e6-c493-434f-abc3-e89aa53ca3c6" providerId="ADAL" clId="{F0B7BF24-13C3-4601-90C5-E6C5F0AA28AF}" dt="2026-09-11T17:12:45.642" v="1"/>
          <ac:picMkLst>
            <pc:docMk/>
            <pc:sldMk cId="151329813" sldId="2147483437"/>
            <ac:picMk id="4" creationId="{83C534ED-B8E8-1F59-A120-DCDEC1693356}"/>
          </ac:picMkLst>
        </pc:picChg>
      </pc:sldChg>
      <pc:sldChg chg="modSp add ord modAnim">
        <pc:chgData name="Ellen Mortier" userId="aa3257e6-c493-434f-abc3-e89aa53ca3c6" providerId="ADAL" clId="{F0B7BF24-13C3-4601-90C5-E6C5F0AA28AF}" dt="2026-09-11T17:16:56.388" v="20"/>
        <pc:sldMkLst>
          <pc:docMk/>
          <pc:sldMk cId="2595864841" sldId="2147483438"/>
        </pc:sldMkLst>
        <pc:picChg chg="mod">
          <ac:chgData name="Ellen Mortier" userId="aa3257e6-c493-434f-abc3-e89aa53ca3c6" providerId="ADAL" clId="{F0B7BF24-13C3-4601-90C5-E6C5F0AA28AF}" dt="2026-09-11T17:13:53.458" v="12"/>
          <ac:picMkLst>
            <pc:docMk/>
            <pc:sldMk cId="2595864841" sldId="2147483438"/>
            <ac:picMk id="4" creationId="{83C534ED-B8E8-1F59-A120-DCDEC1693356}"/>
          </ac:picMkLst>
        </pc:picChg>
      </pc:sldChg>
      <pc:sldChg chg="modSp mod">
        <pc:chgData name="Ellen Mortier" userId="aa3257e6-c493-434f-abc3-e89aa53ca3c6" providerId="ADAL" clId="{F0B7BF24-13C3-4601-90C5-E6C5F0AA28AF}" dt="2026-09-14T06:50:38.159" v="77" actId="20577"/>
        <pc:sldMkLst>
          <pc:docMk/>
          <pc:sldMk cId="0" sldId="2147483443"/>
        </pc:sldMkLst>
        <pc:spChg chg="mod">
          <ac:chgData name="Ellen Mortier" userId="aa3257e6-c493-434f-abc3-e89aa53ca3c6" providerId="ADAL" clId="{F0B7BF24-13C3-4601-90C5-E6C5F0AA28AF}" dt="2026-09-14T06:50:19.953" v="65" actId="20577"/>
          <ac:spMkLst>
            <pc:docMk/>
            <pc:sldMk cId="0" sldId="2147483443"/>
            <ac:spMk id="20" creationId="{00000000-0000-0000-0000-000000000000}"/>
          </ac:spMkLst>
        </pc:spChg>
        <pc:spChg chg="mod">
          <ac:chgData name="Ellen Mortier" userId="aa3257e6-c493-434f-abc3-e89aa53ca3c6" providerId="ADAL" clId="{F0B7BF24-13C3-4601-90C5-E6C5F0AA28AF}" dt="2026-09-14T06:50:25.665" v="69" actId="20577"/>
          <ac:spMkLst>
            <pc:docMk/>
            <pc:sldMk cId="0" sldId="2147483443"/>
            <ac:spMk id="22" creationId="{00000000-0000-0000-0000-000000000000}"/>
          </ac:spMkLst>
        </pc:spChg>
        <pc:spChg chg="mod">
          <ac:chgData name="Ellen Mortier" userId="aa3257e6-c493-434f-abc3-e89aa53ca3c6" providerId="ADAL" clId="{F0B7BF24-13C3-4601-90C5-E6C5F0AA28AF}" dt="2026-09-14T06:50:31.704" v="73" actId="20577"/>
          <ac:spMkLst>
            <pc:docMk/>
            <pc:sldMk cId="0" sldId="2147483443"/>
            <ac:spMk id="24" creationId="{00000000-0000-0000-0000-000000000000}"/>
          </ac:spMkLst>
        </pc:spChg>
        <pc:spChg chg="mod">
          <ac:chgData name="Ellen Mortier" userId="aa3257e6-c493-434f-abc3-e89aa53ca3c6" providerId="ADAL" clId="{F0B7BF24-13C3-4601-90C5-E6C5F0AA28AF}" dt="2026-09-14T06:50:38.159" v="77" actId="20577"/>
          <ac:spMkLst>
            <pc:docMk/>
            <pc:sldMk cId="0" sldId="2147483443"/>
            <ac:spMk id="26" creationId="{00000000-0000-0000-0000-000000000000}"/>
          </ac:spMkLst>
        </pc:spChg>
      </pc:sldChg>
      <pc:sldChg chg="modSp mod">
        <pc:chgData name="Ellen Mortier" userId="aa3257e6-c493-434f-abc3-e89aa53ca3c6" providerId="ADAL" clId="{F0B7BF24-13C3-4601-90C5-E6C5F0AA28AF}" dt="2026-09-14T06:51:53.026" v="109" actId="20577"/>
        <pc:sldMkLst>
          <pc:docMk/>
          <pc:sldMk cId="0" sldId="2147483445"/>
        </pc:sldMkLst>
        <pc:spChg chg="mod">
          <ac:chgData name="Ellen Mortier" userId="aa3257e6-c493-434f-abc3-e89aa53ca3c6" providerId="ADAL" clId="{F0B7BF24-13C3-4601-90C5-E6C5F0AA28AF}" dt="2026-09-14T06:51:31.075" v="97" actId="20577"/>
          <ac:spMkLst>
            <pc:docMk/>
            <pc:sldMk cId="0" sldId="2147483445"/>
            <ac:spMk id="120" creationId="{00000000-0000-0000-0000-000000000000}"/>
          </ac:spMkLst>
        </pc:spChg>
        <pc:spChg chg="mod">
          <ac:chgData name="Ellen Mortier" userId="aa3257e6-c493-434f-abc3-e89aa53ca3c6" providerId="ADAL" clId="{F0B7BF24-13C3-4601-90C5-E6C5F0AA28AF}" dt="2026-09-14T06:51:41.940" v="101" actId="20577"/>
          <ac:spMkLst>
            <pc:docMk/>
            <pc:sldMk cId="0" sldId="2147483445"/>
            <ac:spMk id="121" creationId="{00000000-0000-0000-0000-000000000000}"/>
          </ac:spMkLst>
        </pc:spChg>
        <pc:spChg chg="mod">
          <ac:chgData name="Ellen Mortier" userId="aa3257e6-c493-434f-abc3-e89aa53ca3c6" providerId="ADAL" clId="{F0B7BF24-13C3-4601-90C5-E6C5F0AA28AF}" dt="2026-09-14T06:51:47.986" v="105" actId="20577"/>
          <ac:spMkLst>
            <pc:docMk/>
            <pc:sldMk cId="0" sldId="2147483445"/>
            <ac:spMk id="122" creationId="{00000000-0000-0000-0000-000000000000}"/>
          </ac:spMkLst>
        </pc:spChg>
        <pc:spChg chg="mod">
          <ac:chgData name="Ellen Mortier" userId="aa3257e6-c493-434f-abc3-e89aa53ca3c6" providerId="ADAL" clId="{F0B7BF24-13C3-4601-90C5-E6C5F0AA28AF}" dt="2026-09-14T06:51:53.026" v="109" actId="20577"/>
          <ac:spMkLst>
            <pc:docMk/>
            <pc:sldMk cId="0" sldId="2147483445"/>
            <ac:spMk id="123" creationId="{00000000-0000-0000-0000-000000000000}"/>
          </ac:spMkLst>
        </pc:spChg>
      </pc:sldChg>
    </pc:docChg>
  </pc:docChgLst>
  <pc:docChgLst>
    <pc:chgData name="Patrick Malfait" userId="S::patrick.malfait@katholiekonderwijs.vlaanderen::fb4d29be-3868-4c88-9046-d7e3d572117f" providerId="AD" clId="Web-{AA61B968-5481-6F29-4032-774951CEBE32}"/>
    <pc:docChg chg="mod addSld modSld">
      <pc:chgData name="Patrick Malfait" userId="S::patrick.malfait@katholiekonderwijs.vlaanderen::fb4d29be-3868-4c88-9046-d7e3d572117f" providerId="AD" clId="Web-{AA61B968-5481-6F29-4032-774951CEBE32}" dt="2026-09-14T13:42:26.994" v="4"/>
      <pc:docMkLst>
        <pc:docMk/>
      </pc:docMkLst>
      <pc:sldChg chg="modNotes">
        <pc:chgData name="Patrick Malfait" userId="S::patrick.malfait@katholiekonderwijs.vlaanderen::fb4d29be-3868-4c88-9046-d7e3d572117f" providerId="AD" clId="Web-{AA61B968-5481-6F29-4032-774951CEBE32}" dt="2026-09-14T12:54:27.361" v="2"/>
        <pc:sldMkLst>
          <pc:docMk/>
          <pc:sldMk cId="2138364699" sldId="2147483398"/>
        </pc:sldMkLst>
      </pc:sldChg>
    </pc:docChg>
  </pc:docChgLst>
  <pc:docChgLst>
    <pc:chgData name="Stephanie Bastoen" userId="a43db32b-4fea-41c9-8b80-09b744ba7297" providerId="ADAL" clId="{EC78829F-3257-4E8C-9E53-58AF4A07FCD8}"/>
    <pc:docChg chg="modSld">
      <pc:chgData name="Stephanie Bastoen" userId="a43db32b-4fea-41c9-8b80-09b744ba7297" providerId="ADAL" clId="{EC78829F-3257-4E8C-9E53-58AF4A07FCD8}" dt="2026-09-14T21:07:09.315" v="0" actId="12"/>
      <pc:docMkLst>
        <pc:docMk/>
      </pc:docMkLst>
      <pc:sldChg chg="modSp mod">
        <pc:chgData name="Stephanie Bastoen" userId="a43db32b-4fea-41c9-8b80-09b744ba7297" providerId="ADAL" clId="{EC78829F-3257-4E8C-9E53-58AF4A07FCD8}" dt="2026-09-14T21:07:09.315" v="0" actId="12"/>
        <pc:sldMkLst>
          <pc:docMk/>
          <pc:sldMk cId="4070121871" sldId="2147483330"/>
        </pc:sldMkLst>
        <pc:spChg chg="mod">
          <ac:chgData name="Stephanie Bastoen" userId="a43db32b-4fea-41c9-8b80-09b744ba7297" providerId="ADAL" clId="{EC78829F-3257-4E8C-9E53-58AF4A07FCD8}" dt="2026-09-14T21:07:09.315" v="0" actId="12"/>
          <ac:spMkLst>
            <pc:docMk/>
            <pc:sldMk cId="4070121871" sldId="2147483330"/>
            <ac:spMk id="3" creationId="{B537D64A-F3FA-C603-F931-9CED00F20620}"/>
          </ac:spMkLst>
        </pc:spChg>
      </pc:sldChg>
    </pc:docChg>
  </pc:docChgLst>
  <pc:docChgLst>
    <pc:chgData name="Els De Smet" userId="S::els.desmet@katholiekonderwijs.vlaanderen::a13f5e09-c756-43c6-b532-206cb80cabab" providerId="AD" clId="Web-{4A408059-0049-8C53-E0FE-DC669C091AF5}"/>
    <pc:docChg chg="modSld">
      <pc:chgData name="Els De Smet" userId="S::els.desmet@katholiekonderwijs.vlaanderen::a13f5e09-c756-43c6-b532-206cb80cabab" providerId="AD" clId="Web-{4A408059-0049-8C53-E0FE-DC669C091AF5}" dt="2026-09-14T09:09:56.524" v="220" actId="20577"/>
      <pc:docMkLst>
        <pc:docMk/>
      </pc:docMkLst>
    </pc:docChg>
  </pc:docChgLst>
  <pc:docChgLst>
    <pc:chgData name="Els De Smet" userId="S::els.desmet@katholiekonderwijs.vlaanderen::a13f5e09-c756-43c6-b532-206cb80cabab" providerId="AD" clId="Web-{E6E16CA3-F87D-A540-2F15-D2BAAD758812}"/>
    <pc:docChg chg="addSld delSld modSld">
      <pc:chgData name="Els De Smet" userId="S::els.desmet@katholiekonderwijs.vlaanderen::a13f5e09-c756-43c6-b532-206cb80cabab" providerId="AD" clId="Web-{E6E16CA3-F87D-A540-2F15-D2BAAD758812}" dt="2026-09-14T08:43:17.207" v="129"/>
      <pc:docMkLst>
        <pc:docMk/>
      </pc:docMkLst>
    </pc:docChg>
  </pc:docChgLst>
  <pc:docChgLst>
    <pc:chgData name="Patrick Malfait" userId="fb4d29be-3868-4c88-9046-d7e3d572117f" providerId="ADAL" clId="{2B2B11AE-2F89-4CC5-8BFE-DB0EF4B851F1}"/>
    <pc:docChg chg="modSld">
      <pc:chgData name="Patrick Malfait" userId="fb4d29be-3868-4c88-9046-d7e3d572117f" providerId="ADAL" clId="{2B2B11AE-2F89-4CC5-8BFE-DB0EF4B851F1}" dt="2026-09-14T13:44:06.065" v="86" actId="20577"/>
      <pc:docMkLst>
        <pc:docMk/>
      </pc:docMkLst>
    </pc:docChg>
  </pc:docChgLst>
  <pc:docChgLst>
    <pc:chgData name="Stephanie Bastoen" userId="S::stephanie.bastoen@katholiekonderwijs.vlaanderen::a43db32b-4fea-41c9-8b80-09b744ba7297" providerId="AD" clId="Web-{D0F47328-878B-9992-D5EB-1CBAE59BAFAD}"/>
    <pc:docChg chg="modSld">
      <pc:chgData name="Stephanie Bastoen" userId="S::stephanie.bastoen@katholiekonderwijs.vlaanderen::a43db32b-4fea-41c9-8b80-09b744ba7297" providerId="AD" clId="Web-{D0F47328-878B-9992-D5EB-1CBAE59BAFAD}" dt="2026-09-16T14:42:35.550" v="0"/>
      <pc:docMkLst>
        <pc:docMk/>
      </pc:docMkLst>
      <pc:sldChg chg="mod modShow">
        <pc:chgData name="Stephanie Bastoen" userId="S::stephanie.bastoen@katholiekonderwijs.vlaanderen::a43db32b-4fea-41c9-8b80-09b744ba7297" providerId="AD" clId="Web-{D0F47328-878B-9992-D5EB-1CBAE59BAFAD}" dt="2026-09-16T14:42:35.550" v="0"/>
        <pc:sldMkLst>
          <pc:docMk/>
          <pc:sldMk cId="2595864841" sldId="2147483438"/>
        </pc:sldMkLst>
      </pc:sldChg>
    </pc:docChg>
  </pc:docChgLst>
  <pc:docChgLst>
    <pc:chgData name="Els De Smet" userId="S::els.desmet@katholiekonderwijs.vlaanderen::a13f5e09-c756-43c6-b532-206cb80cabab" providerId="AD" clId="Web-{00000000-0000-0000-0000-000000000000}"/>
    <pc:docChg chg="modSld">
      <pc:chgData name="Els De Smet" userId="S::els.desmet@katholiekonderwijs.vlaanderen::a13f5e09-c756-43c6-b532-206cb80cabab" providerId="AD" clId="Web-{00000000-0000-0000-0000-000000000000}" dt="2026-09-14T09:11:04.275" v="23" actId="1076"/>
      <pc:docMkLst>
        <pc:docMk/>
      </pc:docMkLst>
    </pc:docChg>
  </pc:docChgLst>
  <pc:docChgLst>
    <pc:chgData name="Isabelle Buyse" userId="83fb9018-d491-4f53-9cea-7ff29e866e3a" providerId="ADAL" clId="{86641957-A419-4612-BBD8-B65E8B366576}"/>
    <pc:docChg chg="undo custSel addSld delSld modSld">
      <pc:chgData name="Isabelle Buyse" userId="83fb9018-d491-4f53-9cea-7ff29e866e3a" providerId="ADAL" clId="{86641957-A419-4612-BBD8-B65E8B366576}" dt="2026-09-28T17:26:38.014" v="32" actId="47"/>
      <pc:docMkLst>
        <pc:docMk/>
      </pc:docMkLst>
      <pc:sldChg chg="del">
        <pc:chgData name="Isabelle Buyse" userId="83fb9018-d491-4f53-9cea-7ff29e866e3a" providerId="ADAL" clId="{86641957-A419-4612-BBD8-B65E8B366576}" dt="2026-09-28T14:21:24.067" v="18" actId="47"/>
        <pc:sldMkLst>
          <pc:docMk/>
          <pc:sldMk cId="963918298" sldId="7024"/>
        </pc:sldMkLst>
      </pc:sldChg>
      <pc:sldChg chg="del">
        <pc:chgData name="Isabelle Buyse" userId="83fb9018-d491-4f53-9cea-7ff29e866e3a" providerId="ADAL" clId="{86641957-A419-4612-BBD8-B65E8B366576}" dt="2026-09-28T14:21:26.316" v="21" actId="47"/>
        <pc:sldMkLst>
          <pc:docMk/>
          <pc:sldMk cId="2850960692" sldId="7101"/>
        </pc:sldMkLst>
      </pc:sldChg>
      <pc:sldChg chg="del">
        <pc:chgData name="Isabelle Buyse" userId="83fb9018-d491-4f53-9cea-7ff29e866e3a" providerId="ADAL" clId="{86641957-A419-4612-BBD8-B65E8B366576}" dt="2026-09-28T14:16:28.477" v="6" actId="47"/>
        <pc:sldMkLst>
          <pc:docMk/>
          <pc:sldMk cId="981639828" sldId="7140"/>
        </pc:sldMkLst>
      </pc:sldChg>
      <pc:sldChg chg="del">
        <pc:chgData name="Isabelle Buyse" userId="83fb9018-d491-4f53-9cea-7ff29e866e3a" providerId="ADAL" clId="{86641957-A419-4612-BBD8-B65E8B366576}" dt="2026-09-28T14:16:28.880" v="7" actId="47"/>
        <pc:sldMkLst>
          <pc:docMk/>
          <pc:sldMk cId="2796227132" sldId="7141"/>
        </pc:sldMkLst>
      </pc:sldChg>
      <pc:sldChg chg="del">
        <pc:chgData name="Isabelle Buyse" userId="83fb9018-d491-4f53-9cea-7ff29e866e3a" providerId="ADAL" clId="{86641957-A419-4612-BBD8-B65E8B366576}" dt="2026-09-28T14:20:21.543" v="8" actId="47"/>
        <pc:sldMkLst>
          <pc:docMk/>
          <pc:sldMk cId="1017455517" sldId="7149"/>
        </pc:sldMkLst>
      </pc:sldChg>
      <pc:sldChg chg="del">
        <pc:chgData name="Isabelle Buyse" userId="83fb9018-d491-4f53-9cea-7ff29e866e3a" providerId="ADAL" clId="{86641957-A419-4612-BBD8-B65E8B366576}" dt="2026-09-28T14:20:26.741" v="9" actId="47"/>
        <pc:sldMkLst>
          <pc:docMk/>
          <pc:sldMk cId="2213700609" sldId="7152"/>
        </pc:sldMkLst>
      </pc:sldChg>
      <pc:sldChg chg="del">
        <pc:chgData name="Isabelle Buyse" userId="83fb9018-d491-4f53-9cea-7ff29e866e3a" providerId="ADAL" clId="{86641957-A419-4612-BBD8-B65E8B366576}" dt="2026-09-28T14:16:12.384" v="1" actId="47"/>
        <pc:sldMkLst>
          <pc:docMk/>
          <pc:sldMk cId="3762935681" sldId="12240"/>
        </pc:sldMkLst>
      </pc:sldChg>
      <pc:sldChg chg="del">
        <pc:chgData name="Isabelle Buyse" userId="83fb9018-d491-4f53-9cea-7ff29e866e3a" providerId="ADAL" clId="{86641957-A419-4612-BBD8-B65E8B366576}" dt="2026-09-28T14:16:18.468" v="5" actId="47"/>
        <pc:sldMkLst>
          <pc:docMk/>
          <pc:sldMk cId="1877507274" sldId="12266"/>
        </pc:sldMkLst>
      </pc:sldChg>
      <pc:sldChg chg="del">
        <pc:chgData name="Isabelle Buyse" userId="83fb9018-d491-4f53-9cea-7ff29e866e3a" providerId="ADAL" clId="{86641957-A419-4612-BBD8-B65E8B366576}" dt="2026-09-28T14:16:14.186" v="3" actId="47"/>
        <pc:sldMkLst>
          <pc:docMk/>
          <pc:sldMk cId="3778831624" sldId="12408"/>
        </pc:sldMkLst>
      </pc:sldChg>
      <pc:sldChg chg="del">
        <pc:chgData name="Isabelle Buyse" userId="83fb9018-d491-4f53-9cea-7ff29e866e3a" providerId="ADAL" clId="{86641957-A419-4612-BBD8-B65E8B366576}" dt="2026-09-28T14:16:11.717" v="0" actId="47"/>
        <pc:sldMkLst>
          <pc:docMk/>
          <pc:sldMk cId="2302074950" sldId="12434"/>
        </pc:sldMkLst>
      </pc:sldChg>
      <pc:sldChg chg="del">
        <pc:chgData name="Isabelle Buyse" userId="83fb9018-d491-4f53-9cea-7ff29e866e3a" providerId="ADAL" clId="{86641957-A419-4612-BBD8-B65E8B366576}" dt="2026-09-28T14:16:15.353" v="4" actId="47"/>
        <pc:sldMkLst>
          <pc:docMk/>
          <pc:sldMk cId="412118180" sldId="12455"/>
        </pc:sldMkLst>
      </pc:sldChg>
      <pc:sldChg chg="del">
        <pc:chgData name="Isabelle Buyse" userId="83fb9018-d491-4f53-9cea-7ff29e866e3a" providerId="ADAL" clId="{86641957-A419-4612-BBD8-B65E8B366576}" dt="2026-09-28T14:21:17.064" v="13" actId="47"/>
        <pc:sldMkLst>
          <pc:docMk/>
          <pc:sldMk cId="0" sldId="2147483239"/>
        </pc:sldMkLst>
      </pc:sldChg>
      <pc:sldChg chg="del">
        <pc:chgData name="Isabelle Buyse" userId="83fb9018-d491-4f53-9cea-7ff29e866e3a" providerId="ADAL" clId="{86641957-A419-4612-BBD8-B65E8B366576}" dt="2026-09-28T14:21:17.411" v="14" actId="47"/>
        <pc:sldMkLst>
          <pc:docMk/>
          <pc:sldMk cId="0" sldId="2147483240"/>
        </pc:sldMkLst>
      </pc:sldChg>
      <pc:sldChg chg="del">
        <pc:chgData name="Isabelle Buyse" userId="83fb9018-d491-4f53-9cea-7ff29e866e3a" providerId="ADAL" clId="{86641957-A419-4612-BBD8-B65E8B366576}" dt="2026-09-28T17:22:17.743" v="26" actId="47"/>
        <pc:sldMkLst>
          <pc:docMk/>
          <pc:sldMk cId="1894329221" sldId="2147483286"/>
        </pc:sldMkLst>
      </pc:sldChg>
      <pc:sldChg chg="del">
        <pc:chgData name="Isabelle Buyse" userId="83fb9018-d491-4f53-9cea-7ff29e866e3a" providerId="ADAL" clId="{86641957-A419-4612-BBD8-B65E8B366576}" dt="2026-09-28T14:21:24.502" v="19" actId="47"/>
        <pc:sldMkLst>
          <pc:docMk/>
          <pc:sldMk cId="3699414381" sldId="2147483348"/>
        </pc:sldMkLst>
      </pc:sldChg>
      <pc:sldChg chg="addSp delSp del mod">
        <pc:chgData name="Isabelle Buyse" userId="83fb9018-d491-4f53-9cea-7ff29e866e3a" providerId="ADAL" clId="{86641957-A419-4612-BBD8-B65E8B366576}" dt="2026-09-28T17:26:38.014" v="32" actId="47"/>
        <pc:sldMkLst>
          <pc:docMk/>
          <pc:sldMk cId="151329813" sldId="2147483437"/>
        </pc:sldMkLst>
        <pc:picChg chg="add del">
          <ac:chgData name="Isabelle Buyse" userId="83fb9018-d491-4f53-9cea-7ff29e866e3a" providerId="ADAL" clId="{86641957-A419-4612-BBD8-B65E8B366576}" dt="2026-09-28T17:25:38.783" v="28" actId="478"/>
          <ac:picMkLst>
            <pc:docMk/>
            <pc:sldMk cId="151329813" sldId="2147483437"/>
            <ac:picMk id="4" creationId="{83C534ED-B8E8-1F59-A120-DCDEC1693356}"/>
          </ac:picMkLst>
        </pc:picChg>
      </pc:sldChg>
      <pc:sldChg chg="del">
        <pc:chgData name="Isabelle Buyse" userId="83fb9018-d491-4f53-9cea-7ff29e866e3a" providerId="ADAL" clId="{86641957-A419-4612-BBD8-B65E8B366576}" dt="2026-09-28T14:21:18.134" v="16" actId="47"/>
        <pc:sldMkLst>
          <pc:docMk/>
          <pc:sldMk cId="1519089686" sldId="2147483441"/>
        </pc:sldMkLst>
      </pc:sldChg>
      <pc:sldChg chg="del">
        <pc:chgData name="Isabelle Buyse" userId="83fb9018-d491-4f53-9cea-7ff29e866e3a" providerId="ADAL" clId="{86641957-A419-4612-BBD8-B65E8B366576}" dt="2026-09-28T14:21:16.614" v="12" actId="47"/>
        <pc:sldMkLst>
          <pc:docMk/>
          <pc:sldMk cId="1866112663" sldId="2147483446"/>
        </pc:sldMkLst>
      </pc:sldChg>
      <pc:sldChg chg="del">
        <pc:chgData name="Isabelle Buyse" userId="83fb9018-d491-4f53-9cea-7ff29e866e3a" providerId="ADAL" clId="{86641957-A419-4612-BBD8-B65E8B366576}" dt="2026-09-28T14:21:23.588" v="17" actId="47"/>
        <pc:sldMkLst>
          <pc:docMk/>
          <pc:sldMk cId="645241638" sldId="2147483448"/>
        </pc:sldMkLst>
      </pc:sldChg>
      <pc:sldChg chg="del">
        <pc:chgData name="Isabelle Buyse" userId="83fb9018-d491-4f53-9cea-7ff29e866e3a" providerId="ADAL" clId="{86641957-A419-4612-BBD8-B65E8B366576}" dt="2026-09-28T14:21:54.568" v="23" actId="47"/>
        <pc:sldMkLst>
          <pc:docMk/>
          <pc:sldMk cId="2147670743" sldId="2147483450"/>
        </pc:sldMkLst>
      </pc:sldChg>
      <pc:sldChg chg="del">
        <pc:chgData name="Isabelle Buyse" userId="83fb9018-d491-4f53-9cea-7ff29e866e3a" providerId="ADAL" clId="{86641957-A419-4612-BBD8-B65E8B366576}" dt="2026-09-28T14:21:17.786" v="15" actId="47"/>
        <pc:sldMkLst>
          <pc:docMk/>
          <pc:sldMk cId="0" sldId="2147483453"/>
        </pc:sldMkLst>
      </pc:sldChg>
      <pc:sldChg chg="del">
        <pc:chgData name="Isabelle Buyse" userId="83fb9018-d491-4f53-9cea-7ff29e866e3a" providerId="ADAL" clId="{86641957-A419-4612-BBD8-B65E8B366576}" dt="2026-09-28T14:21:57.780" v="24" actId="47"/>
        <pc:sldMkLst>
          <pc:docMk/>
          <pc:sldMk cId="2433375029" sldId="2147483460"/>
        </pc:sldMkLst>
      </pc:sldChg>
      <pc:sldChg chg="del">
        <pc:chgData name="Isabelle Buyse" userId="83fb9018-d491-4f53-9cea-7ff29e866e3a" providerId="ADAL" clId="{86641957-A419-4612-BBD8-B65E8B366576}" dt="2026-09-28T14:21:26.834" v="22" actId="47"/>
        <pc:sldMkLst>
          <pc:docMk/>
          <pc:sldMk cId="2850960693" sldId="2147483461"/>
        </pc:sldMkLst>
      </pc:sldChg>
      <pc:sldChg chg="del">
        <pc:chgData name="Isabelle Buyse" userId="83fb9018-d491-4f53-9cea-7ff29e866e3a" providerId="ADAL" clId="{86641957-A419-4612-BBD8-B65E8B366576}" dt="2026-09-28T14:21:25.463" v="20" actId="47"/>
        <pc:sldMkLst>
          <pc:docMk/>
          <pc:sldMk cId="4014520859" sldId="2147483472"/>
        </pc:sldMkLst>
      </pc:sldChg>
      <pc:sldChg chg="del">
        <pc:chgData name="Isabelle Buyse" userId="83fb9018-d491-4f53-9cea-7ff29e866e3a" providerId="ADAL" clId="{86641957-A419-4612-BBD8-B65E8B366576}" dt="2026-09-28T14:16:13.615" v="2" actId="47"/>
        <pc:sldMkLst>
          <pc:docMk/>
          <pc:sldMk cId="1011986921" sldId="2147483478"/>
        </pc:sldMkLst>
      </pc:sldChg>
      <pc:sldChg chg="addSp delSp add mod">
        <pc:chgData name="Isabelle Buyse" userId="83fb9018-d491-4f53-9cea-7ff29e866e3a" providerId="ADAL" clId="{86641957-A419-4612-BBD8-B65E8B366576}" dt="2026-09-28T17:26:34.653" v="31" actId="478"/>
        <pc:sldMkLst>
          <pc:docMk/>
          <pc:sldMk cId="1293981009" sldId="2147483495"/>
        </pc:sldMkLst>
        <pc:picChg chg="add del">
          <ac:chgData name="Isabelle Buyse" userId="83fb9018-d491-4f53-9cea-7ff29e866e3a" providerId="ADAL" clId="{86641957-A419-4612-BBD8-B65E8B366576}" dt="2026-09-28T17:26:34.653" v="31" actId="478"/>
          <ac:picMkLst>
            <pc:docMk/>
            <pc:sldMk cId="1293981009" sldId="2147483495"/>
            <ac:picMk id="4" creationId="{83C534ED-B8E8-1F59-A120-DCDEC1693356}"/>
          </ac:picMkLst>
        </pc:picChg>
      </pc:sldChg>
      <pc:sldChg chg="del">
        <pc:chgData name="Isabelle Buyse" userId="83fb9018-d491-4f53-9cea-7ff29e866e3a" providerId="ADAL" clId="{86641957-A419-4612-BBD8-B65E8B366576}" dt="2026-09-28T14:22:15.463" v="25" actId="47"/>
        <pc:sldMkLst>
          <pc:docMk/>
          <pc:sldMk cId="345164510" sldId="2147483496"/>
        </pc:sldMkLst>
      </pc:sldChg>
      <pc:sldChg chg="del">
        <pc:chgData name="Isabelle Buyse" userId="83fb9018-d491-4f53-9cea-7ff29e866e3a" providerId="ADAL" clId="{86641957-A419-4612-BBD8-B65E8B366576}" dt="2026-09-28T14:20:36.053" v="10" actId="47"/>
        <pc:sldMkLst>
          <pc:docMk/>
          <pc:sldMk cId="1939625582" sldId="2147483497"/>
        </pc:sldMkLst>
      </pc:sldChg>
      <pc:sldChg chg="del">
        <pc:chgData name="Isabelle Buyse" userId="83fb9018-d491-4f53-9cea-7ff29e866e3a" providerId="ADAL" clId="{86641957-A419-4612-BBD8-B65E8B366576}" dt="2026-09-28T14:20:42.361" v="11" actId="47"/>
        <pc:sldMkLst>
          <pc:docMk/>
          <pc:sldMk cId="384949599" sldId="2147483498"/>
        </pc:sldMkLst>
      </pc:sldChg>
      <pc:sldMasterChg chg="delSldLayout">
        <pc:chgData name="Isabelle Buyse" userId="83fb9018-d491-4f53-9cea-7ff29e866e3a" providerId="ADAL" clId="{86641957-A419-4612-BBD8-B65E8B366576}" dt="2026-09-28T14:21:17.786" v="15" actId="47"/>
        <pc:sldMasterMkLst>
          <pc:docMk/>
          <pc:sldMasterMk cId="2298107761" sldId="2147483660"/>
        </pc:sldMasterMkLst>
        <pc:sldLayoutChg chg="del">
          <pc:chgData name="Isabelle Buyse" userId="83fb9018-d491-4f53-9cea-7ff29e866e3a" providerId="ADAL" clId="{86641957-A419-4612-BBD8-B65E8B366576}" dt="2026-09-28T14:21:17.786" v="15" actId="47"/>
          <pc:sldLayoutMkLst>
            <pc:docMk/>
            <pc:sldMasterMk cId="2298107761" sldId="2147483660"/>
            <pc:sldLayoutMk cId="893796012" sldId="2147483692"/>
          </pc:sldLayoutMkLst>
        </pc:sldLayoutChg>
      </pc:sldMasterChg>
    </pc:docChg>
  </pc:docChgLst>
  <pc:docChgLst>
    <pc:chgData name="Ellen Mortier" userId="S::ellen.mortier@katholiekonderwijs.vlaanderen::aa3257e6-c493-434f-abc3-e89aa53ca3c6" providerId="AD" clId="Web-{E58B2302-5BF9-BBD3-D316-C7D3BA92B898}"/>
    <pc:docChg chg="modSld">
      <pc:chgData name="Ellen Mortier" userId="S::ellen.mortier@katholiekonderwijs.vlaanderen::aa3257e6-c493-434f-abc3-e89aa53ca3c6" providerId="AD" clId="Web-{E58B2302-5BF9-BBD3-D316-C7D3BA92B898}" dt="2026-09-17T17:56:57.655" v="7"/>
      <pc:docMkLst>
        <pc:docMk/>
      </pc:docMkLst>
    </pc:docChg>
  </pc:docChgLst>
  <pc:docChgLst>
    <pc:chgData name="Stijn De Milde" userId="7f15e7b1-c3b1-4f89-a1a9-e01e0c70204a" providerId="ADAL" clId="{57E5D0C3-ACB6-45C1-8261-78DAFA219CAD}"/>
    <pc:docChg chg="modSld">
      <pc:chgData name="Stijn De Milde" userId="7f15e7b1-c3b1-4f89-a1a9-e01e0c70204a" providerId="ADAL" clId="{57E5D0C3-ACB6-45C1-8261-78DAFA219CAD}" dt="2026-09-14T14:57:24.058" v="1" actId="114"/>
      <pc:docMkLst>
        <pc:docMk/>
      </pc:docMkLst>
      <pc:sldChg chg="modSp mod">
        <pc:chgData name="Stijn De Milde" userId="7f15e7b1-c3b1-4f89-a1a9-e01e0c70204a" providerId="ADAL" clId="{57E5D0C3-ACB6-45C1-8261-78DAFA219CAD}" dt="2026-09-14T14:57:24.058" v="1" actId="114"/>
        <pc:sldMkLst>
          <pc:docMk/>
          <pc:sldMk cId="0" sldId="2147483290"/>
        </pc:sldMkLst>
        <pc:spChg chg="mod">
          <ac:chgData name="Stijn De Milde" userId="7f15e7b1-c3b1-4f89-a1a9-e01e0c70204a" providerId="ADAL" clId="{57E5D0C3-ACB6-45C1-8261-78DAFA219CAD}" dt="2026-09-14T14:57:24.058" v="1" actId="114"/>
          <ac:spMkLst>
            <pc:docMk/>
            <pc:sldMk cId="0" sldId="2147483290"/>
            <ac:spMk id="12" creationId="{00000000-0000-0000-0000-000000000000}"/>
          </ac:spMkLst>
        </pc:spChg>
      </pc:sldChg>
    </pc:docChg>
  </pc:docChgLst>
  <pc:docChgLst>
    <pc:chgData name="Stephanie Bastoen" userId="a43db32b-4fea-41c9-8b80-09b744ba7297" providerId="ADAL" clId="{DBB992C7-76BB-4350-A875-B217ADA78522}"/>
    <pc:docChg chg="undo redo custSel addSld delSld modSld sldOrd modMainMaster">
      <pc:chgData name="Stephanie Bastoen" userId="a43db32b-4fea-41c9-8b80-09b744ba7297" providerId="ADAL" clId="{DBB992C7-76BB-4350-A875-B217ADA78522}" dt="2026-09-15T14:06:26.437" v="16947"/>
      <pc:docMkLst>
        <pc:docMk/>
      </pc:docMkLst>
      <pc:sldChg chg="modSp add mod modNotes modNotesTx">
        <pc:chgData name="Stephanie Bastoen" userId="a43db32b-4fea-41c9-8b80-09b744ba7297" providerId="ADAL" clId="{DBB992C7-76BB-4350-A875-B217ADA78522}" dt="2026-09-14T19:45:43.331" v="14723" actId="6549"/>
        <pc:sldMkLst>
          <pc:docMk/>
          <pc:sldMk cId="2808579523" sldId="3904"/>
        </pc:sldMkLst>
        <pc:spChg chg="mod">
          <ac:chgData name="Stephanie Bastoen" userId="a43db32b-4fea-41c9-8b80-09b744ba7297" providerId="ADAL" clId="{DBB992C7-76BB-4350-A875-B217ADA78522}" dt="2026-09-14T09:45:39.895" v="8120" actId="255"/>
          <ac:spMkLst>
            <pc:docMk/>
            <pc:sldMk cId="2808579523" sldId="3904"/>
            <ac:spMk id="6" creationId="{4E11E914-1050-BEDB-1B4F-CD26D0A80F7D}"/>
          </ac:spMkLst>
        </pc:spChg>
      </pc:sldChg>
      <pc:sldChg chg="modNotesTx">
        <pc:chgData name="Stephanie Bastoen" userId="a43db32b-4fea-41c9-8b80-09b744ba7297" providerId="ADAL" clId="{DBB992C7-76BB-4350-A875-B217ADA78522}" dt="2026-09-15T07:43:56.608" v="15580" actId="20577"/>
        <pc:sldMkLst>
          <pc:docMk/>
          <pc:sldMk cId="1774078015" sldId="6052"/>
        </pc:sldMkLst>
      </pc:sldChg>
      <pc:sldChg chg="mod modShow modNotes modNotesTx">
        <pc:chgData name="Stephanie Bastoen" userId="a43db32b-4fea-41c9-8b80-09b744ba7297" providerId="ADAL" clId="{DBB992C7-76BB-4350-A875-B217ADA78522}" dt="2026-09-15T10:39:16.426" v="16933" actId="34476"/>
        <pc:sldMkLst>
          <pc:docMk/>
          <pc:sldMk cId="4154750742" sldId="6927"/>
        </pc:sldMkLst>
      </pc:sldChg>
      <pc:sldChg chg="addSp delSp modSp add mod modNotes modNotesTx">
        <pc:chgData name="Stephanie Bastoen" userId="a43db32b-4fea-41c9-8b80-09b744ba7297" providerId="ADAL" clId="{DBB992C7-76BB-4350-A875-B217ADA78522}" dt="2026-09-14T19:47:10.932" v="14766" actId="6549"/>
        <pc:sldMkLst>
          <pc:docMk/>
          <pc:sldMk cId="110277366" sldId="6969"/>
        </pc:sldMkLst>
        <pc:spChg chg="add mod">
          <ac:chgData name="Stephanie Bastoen" userId="a43db32b-4fea-41c9-8b80-09b744ba7297" providerId="ADAL" clId="{DBB992C7-76BB-4350-A875-B217ADA78522}" dt="2026-09-14T19:47:00.221" v="14765" actId="313"/>
          <ac:spMkLst>
            <pc:docMk/>
            <pc:sldMk cId="110277366" sldId="6969"/>
            <ac:spMk id="5" creationId="{97C0627A-10FB-5B55-1C87-8760DF4C9FBF}"/>
          </ac:spMkLst>
        </pc:spChg>
      </pc:sldChg>
      <pc:sldChg chg="ord modNotes modNotesTx">
        <pc:chgData name="Stephanie Bastoen" userId="a43db32b-4fea-41c9-8b80-09b744ba7297" providerId="ADAL" clId="{DBB992C7-76BB-4350-A875-B217ADA78522}" dt="2026-09-14T18:47:46.591" v="14239" actId="26606"/>
        <pc:sldMkLst>
          <pc:docMk/>
          <pc:sldMk cId="765739341" sldId="6974"/>
        </pc:sldMkLst>
      </pc:sldChg>
      <pc:sldChg chg="modNotes modNotesTx">
        <pc:chgData name="Stephanie Bastoen" userId="a43db32b-4fea-41c9-8b80-09b744ba7297" providerId="ADAL" clId="{DBB992C7-76BB-4350-A875-B217ADA78522}" dt="2026-09-14T19:07:11.955" v="14404" actId="26606"/>
        <pc:sldMkLst>
          <pc:docMk/>
          <pc:sldMk cId="122533107" sldId="6975"/>
        </pc:sldMkLst>
      </pc:sldChg>
      <pc:sldChg chg="modNotes">
        <pc:chgData name="Stephanie Bastoen" userId="a43db32b-4fea-41c9-8b80-09b744ba7297" providerId="ADAL" clId="{DBB992C7-76BB-4350-A875-B217ADA78522}" dt="2026-09-14T19:07:11.955" v="14404" actId="26606"/>
        <pc:sldMkLst>
          <pc:docMk/>
          <pc:sldMk cId="743691608" sldId="7085"/>
        </pc:sldMkLst>
      </pc:sldChg>
      <pc:sldChg chg="modNotes modNotesTx">
        <pc:chgData name="Stephanie Bastoen" userId="a43db32b-4fea-41c9-8b80-09b744ba7297" providerId="ADAL" clId="{DBB992C7-76BB-4350-A875-B217ADA78522}" dt="2026-09-15T07:43:02.576" v="15579" actId="6549"/>
        <pc:sldMkLst>
          <pc:docMk/>
          <pc:sldMk cId="1569019871" sldId="7146"/>
        </pc:sldMkLst>
      </pc:sldChg>
      <pc:sldChg chg="addSp delSp modSp mod modNotes modNotesTx">
        <pc:chgData name="Stephanie Bastoen" userId="a43db32b-4fea-41c9-8b80-09b744ba7297" providerId="ADAL" clId="{DBB992C7-76BB-4350-A875-B217ADA78522}" dt="2026-09-15T07:54:01.929" v="15744" actId="20577"/>
        <pc:sldMkLst>
          <pc:docMk/>
          <pc:sldMk cId="3878214099" sldId="7150"/>
        </pc:sldMkLst>
        <pc:picChg chg="add mod">
          <ac:chgData name="Stephanie Bastoen" userId="a43db32b-4fea-41c9-8b80-09b744ba7297" providerId="ADAL" clId="{DBB992C7-76BB-4350-A875-B217ADA78522}" dt="2026-09-11T07:08:45.169" v="7" actId="1076"/>
          <ac:picMkLst>
            <pc:docMk/>
            <pc:sldMk cId="3878214099" sldId="7150"/>
            <ac:picMk id="4" creationId="{33373FDE-7984-1F2A-D6AC-C47C78A23554}"/>
          </ac:picMkLst>
        </pc:picChg>
      </pc:sldChg>
      <pc:sldChg chg="modNotes modNotesTx">
        <pc:chgData name="Stephanie Bastoen" userId="a43db32b-4fea-41c9-8b80-09b744ba7297" providerId="ADAL" clId="{DBB992C7-76BB-4350-A875-B217ADA78522}" dt="2026-09-15T08:49:24.628" v="16111" actId="6549"/>
        <pc:sldMkLst>
          <pc:docMk/>
          <pc:sldMk cId="2376639534" sldId="12439"/>
        </pc:sldMkLst>
      </pc:sldChg>
      <pc:sldChg chg="modNotes modNotesTx">
        <pc:chgData name="Stephanie Bastoen" userId="a43db32b-4fea-41c9-8b80-09b744ba7297" providerId="ADAL" clId="{DBB992C7-76BB-4350-A875-B217ADA78522}" dt="2026-09-15T08:51:32.396" v="16134" actId="20577"/>
        <pc:sldMkLst>
          <pc:docMk/>
          <pc:sldMk cId="3401411477" sldId="12442"/>
        </pc:sldMkLst>
      </pc:sldChg>
      <pc:sldChg chg="add">
        <pc:chgData name="Stephanie Bastoen" userId="a43db32b-4fea-41c9-8b80-09b744ba7297" providerId="ADAL" clId="{DBB992C7-76BB-4350-A875-B217ADA78522}" dt="2026-09-15T10:03:58.045" v="16877"/>
        <pc:sldMkLst>
          <pc:docMk/>
          <pc:sldMk cId="940310130" sldId="12487"/>
        </pc:sldMkLst>
      </pc:sldChg>
      <pc:sldChg chg="add">
        <pc:chgData name="Stephanie Bastoen" userId="a43db32b-4fea-41c9-8b80-09b744ba7297" providerId="ADAL" clId="{DBB992C7-76BB-4350-A875-B217ADA78522}" dt="2026-09-15T10:03:58.045" v="16877"/>
        <pc:sldMkLst>
          <pc:docMk/>
          <pc:sldMk cId="2700499488" sldId="12488"/>
        </pc:sldMkLst>
      </pc:sldChg>
      <pc:sldChg chg="add">
        <pc:chgData name="Stephanie Bastoen" userId="a43db32b-4fea-41c9-8b80-09b744ba7297" providerId="ADAL" clId="{DBB992C7-76BB-4350-A875-B217ADA78522}" dt="2026-09-15T10:03:58.045" v="16877"/>
        <pc:sldMkLst>
          <pc:docMk/>
          <pc:sldMk cId="3409507445" sldId="12489"/>
        </pc:sldMkLst>
      </pc:sldChg>
      <pc:sldChg chg="add">
        <pc:chgData name="Stephanie Bastoen" userId="a43db32b-4fea-41c9-8b80-09b744ba7297" providerId="ADAL" clId="{DBB992C7-76BB-4350-A875-B217ADA78522}" dt="2026-09-15T10:03:58.045" v="16877"/>
        <pc:sldMkLst>
          <pc:docMk/>
          <pc:sldMk cId="4032284966" sldId="12490"/>
        </pc:sldMkLst>
      </pc:sldChg>
      <pc:sldChg chg="modNotes modNotesTx">
        <pc:chgData name="Stephanie Bastoen" userId="a43db32b-4fea-41c9-8b80-09b744ba7297" providerId="ADAL" clId="{DBB992C7-76BB-4350-A875-B217ADA78522}" dt="2026-09-14T15:26:24.834" v="13180" actId="20577"/>
        <pc:sldMkLst>
          <pc:docMk/>
          <pc:sldMk cId="2968905120" sldId="2147483208"/>
        </pc:sldMkLst>
      </pc:sldChg>
      <pc:sldChg chg="modSp ord modNotes modNotesTx">
        <pc:chgData name="Stephanie Bastoen" userId="a43db32b-4fea-41c9-8b80-09b744ba7297" providerId="ADAL" clId="{DBB992C7-76BB-4350-A875-B217ADA78522}" dt="2026-09-14T18:47:46.591" v="14239" actId="26606"/>
        <pc:sldMkLst>
          <pc:docMk/>
          <pc:sldMk cId="2999538275" sldId="2147483247"/>
        </pc:sldMkLst>
        <pc:spChg chg="mod">
          <ac:chgData name="Stephanie Bastoen" userId="a43db32b-4fea-41c9-8b80-09b744ba7297" providerId="ADAL" clId="{DBB992C7-76BB-4350-A875-B217ADA78522}" dt="2026-09-14T08:22:07.469" v="6874" actId="20577"/>
          <ac:spMkLst>
            <pc:docMk/>
            <pc:sldMk cId="2999538275" sldId="2147483247"/>
            <ac:spMk id="23" creationId="{9665203E-1AB3-457B-6AC0-A0FE2EB331C3}"/>
          </ac:spMkLst>
        </pc:spChg>
      </pc:sldChg>
      <pc:sldChg chg="modSp mod modNotes modNotesTx">
        <pc:chgData name="Stephanie Bastoen" userId="a43db32b-4fea-41c9-8b80-09b744ba7297" providerId="ADAL" clId="{DBB992C7-76BB-4350-A875-B217ADA78522}" dt="2026-09-15T07:48:09.397" v="15614" actId="20577"/>
        <pc:sldMkLst>
          <pc:docMk/>
          <pc:sldMk cId="1397651548" sldId="2147483259"/>
        </pc:sldMkLst>
        <pc:spChg chg="mod">
          <ac:chgData name="Stephanie Bastoen" userId="a43db32b-4fea-41c9-8b80-09b744ba7297" providerId="ADAL" clId="{DBB992C7-76BB-4350-A875-B217ADA78522}" dt="2026-09-15T06:39:16.961" v="14800" actId="20577"/>
          <ac:spMkLst>
            <pc:docMk/>
            <pc:sldMk cId="1397651548" sldId="2147483259"/>
            <ac:spMk id="2" creationId="{74AB3280-D457-34C1-8701-FD91FE5ADB9D}"/>
          </ac:spMkLst>
        </pc:spChg>
        <pc:spChg chg="mod">
          <ac:chgData name="Stephanie Bastoen" userId="a43db32b-4fea-41c9-8b80-09b744ba7297" providerId="ADAL" clId="{DBB992C7-76BB-4350-A875-B217ADA78522}" dt="2026-09-15T07:48:09.397" v="15614" actId="20577"/>
          <ac:spMkLst>
            <pc:docMk/>
            <pc:sldMk cId="1397651548" sldId="2147483259"/>
            <ac:spMk id="3" creationId="{9794F8C7-0B48-95C9-9B69-572465DD9076}"/>
          </ac:spMkLst>
        </pc:spChg>
      </pc:sldChg>
      <pc:sldChg chg="add">
        <pc:chgData name="Stephanie Bastoen" userId="a43db32b-4fea-41c9-8b80-09b744ba7297" providerId="ADAL" clId="{DBB992C7-76BB-4350-A875-B217ADA78522}" dt="2026-09-15T14:06:26.437" v="16947"/>
        <pc:sldMkLst>
          <pc:docMk/>
          <pc:sldMk cId="2887019210" sldId="2147483262"/>
        </pc:sldMkLst>
      </pc:sldChg>
      <pc:sldChg chg="add">
        <pc:chgData name="Stephanie Bastoen" userId="a43db32b-4fea-41c9-8b80-09b744ba7297" providerId="ADAL" clId="{DBB992C7-76BB-4350-A875-B217ADA78522}" dt="2026-09-15T14:06:26.437" v="16947"/>
        <pc:sldMkLst>
          <pc:docMk/>
          <pc:sldMk cId="3636038485" sldId="2147483263"/>
        </pc:sldMkLst>
      </pc:sldChg>
      <pc:sldChg chg="modNotes modNotesTx">
        <pc:chgData name="Stephanie Bastoen" userId="a43db32b-4fea-41c9-8b80-09b744ba7297" providerId="ADAL" clId="{DBB992C7-76BB-4350-A875-B217ADA78522}" dt="2026-09-14T19:07:30.786" v="14405" actId="6549"/>
        <pc:sldMkLst>
          <pc:docMk/>
          <pc:sldMk cId="874690589" sldId="2147483264"/>
        </pc:sldMkLst>
      </pc:sldChg>
      <pc:sldChg chg="modSp mod modNotes modNotesTx">
        <pc:chgData name="Stephanie Bastoen" userId="a43db32b-4fea-41c9-8b80-09b744ba7297" providerId="ADAL" clId="{DBB992C7-76BB-4350-A875-B217ADA78522}" dt="2026-09-15T08:47:17.370" v="16076" actId="20577"/>
        <pc:sldMkLst>
          <pc:docMk/>
          <pc:sldMk cId="1938154920" sldId="2147483267"/>
        </pc:sldMkLst>
        <pc:graphicFrameChg chg="mod modGraphic">
          <ac:chgData name="Stephanie Bastoen" userId="a43db32b-4fea-41c9-8b80-09b744ba7297" providerId="ADAL" clId="{DBB992C7-76BB-4350-A875-B217ADA78522}" dt="2026-09-15T08:47:17.370" v="16076" actId="20577"/>
          <ac:graphicFrameMkLst>
            <pc:docMk/>
            <pc:sldMk cId="1938154920" sldId="2147483267"/>
            <ac:graphicFrameMk id="4" creationId="{CBD982A1-E723-5260-BF7C-BAAD177098E2}"/>
          </ac:graphicFrameMkLst>
        </pc:graphicFrameChg>
      </pc:sldChg>
      <pc:sldChg chg="modAnim modNotes modNotesTx">
        <pc:chgData name="Stephanie Bastoen" userId="a43db32b-4fea-41c9-8b80-09b744ba7297" providerId="ADAL" clId="{DBB992C7-76BB-4350-A875-B217ADA78522}" dt="2026-09-15T08:47:59.722" v="16110" actId="20577"/>
        <pc:sldMkLst>
          <pc:docMk/>
          <pc:sldMk cId="3177113693" sldId="2147483268"/>
        </pc:sldMkLst>
      </pc:sldChg>
      <pc:sldChg chg="modNotes modNotesTx">
        <pc:chgData name="Stephanie Bastoen" userId="a43db32b-4fea-41c9-8b80-09b744ba7297" providerId="ADAL" clId="{DBB992C7-76BB-4350-A875-B217ADA78522}" dt="2026-09-15T06:58:09.017" v="15135" actId="20577"/>
        <pc:sldMkLst>
          <pc:docMk/>
          <pc:sldMk cId="1266931974" sldId="2147483283"/>
        </pc:sldMkLst>
      </pc:sldChg>
      <pc:sldChg chg="modSp mod ord modNotes">
        <pc:chgData name="Stephanie Bastoen" userId="a43db32b-4fea-41c9-8b80-09b744ba7297" providerId="ADAL" clId="{DBB992C7-76BB-4350-A875-B217ADA78522}" dt="2026-09-15T06:47:08.228" v="14926" actId="26606"/>
        <pc:sldMkLst>
          <pc:docMk/>
          <pc:sldMk cId="3027796707" sldId="2147483285"/>
        </pc:sldMkLst>
        <pc:spChg chg="mod">
          <ac:chgData name="Stephanie Bastoen" userId="a43db32b-4fea-41c9-8b80-09b744ba7297" providerId="ADAL" clId="{DBB992C7-76BB-4350-A875-B217ADA78522}" dt="2026-09-12T10:20:28.118" v="4040" actId="27636"/>
          <ac:spMkLst>
            <pc:docMk/>
            <pc:sldMk cId="3027796707" sldId="2147483285"/>
            <ac:spMk id="2" creationId="{86F3A268-FD0E-B726-B19A-8B0CAC5C5F93}"/>
          </ac:spMkLst>
        </pc:spChg>
        <pc:spChg chg="mod">
          <ac:chgData name="Stephanie Bastoen" userId="a43db32b-4fea-41c9-8b80-09b744ba7297" providerId="ADAL" clId="{DBB992C7-76BB-4350-A875-B217ADA78522}" dt="2026-09-15T06:47:08.228" v="14926" actId="26606"/>
          <ac:spMkLst>
            <pc:docMk/>
            <pc:sldMk cId="3027796707" sldId="2147483285"/>
            <ac:spMk id="3" creationId="{541AF4CF-83D0-6543-F82B-61C8FF4CAFE2}"/>
          </ac:spMkLst>
        </pc:spChg>
      </pc:sldChg>
      <pc:sldChg chg="modSp mod modNotes modNotesTx">
        <pc:chgData name="Stephanie Bastoen" userId="a43db32b-4fea-41c9-8b80-09b744ba7297" providerId="ADAL" clId="{DBB992C7-76BB-4350-A875-B217ADA78522}" dt="2026-09-15T07:54:35.984" v="15747" actId="6549"/>
        <pc:sldMkLst>
          <pc:docMk/>
          <pc:sldMk cId="0" sldId="2147483290"/>
        </pc:sldMkLst>
        <pc:spChg chg="mod">
          <ac:chgData name="Stephanie Bastoen" userId="a43db32b-4fea-41c9-8b80-09b744ba7297" providerId="ADAL" clId="{DBB992C7-76BB-4350-A875-B217ADA78522}" dt="2026-09-12T07:01:30.768" v="2053" actId="27636"/>
          <ac:spMkLst>
            <pc:docMk/>
            <pc:sldMk cId="0" sldId="2147483290"/>
            <ac:spMk id="11" creationId="{00000000-0000-0000-0000-000000000000}"/>
          </ac:spMkLst>
        </pc:spChg>
        <pc:spChg chg="mod">
          <ac:chgData name="Stephanie Bastoen" userId="a43db32b-4fea-41c9-8b80-09b744ba7297" providerId="ADAL" clId="{DBB992C7-76BB-4350-A875-B217ADA78522}" dt="2026-09-14T07:25:02.253" v="6097" actId="20577"/>
          <ac:spMkLst>
            <pc:docMk/>
            <pc:sldMk cId="0" sldId="2147483290"/>
            <ac:spMk id="39" creationId="{00000000-0000-0000-0000-000000000000}"/>
          </ac:spMkLst>
        </pc:spChg>
      </pc:sldChg>
      <pc:sldChg chg="modSp mod modNotes modNotesTx">
        <pc:chgData name="Stephanie Bastoen" userId="a43db32b-4fea-41c9-8b80-09b744ba7297" providerId="ADAL" clId="{DBB992C7-76BB-4350-A875-B217ADA78522}" dt="2026-09-15T07:56:38.147" v="15859" actId="20577"/>
        <pc:sldMkLst>
          <pc:docMk/>
          <pc:sldMk cId="0" sldId="2147483291"/>
        </pc:sldMkLst>
        <pc:spChg chg="mod">
          <ac:chgData name="Stephanie Bastoen" userId="a43db32b-4fea-41c9-8b80-09b744ba7297" providerId="ADAL" clId="{DBB992C7-76BB-4350-A875-B217ADA78522}" dt="2026-09-12T07:01:35.740" v="2055" actId="27636"/>
          <ac:spMkLst>
            <pc:docMk/>
            <pc:sldMk cId="0" sldId="2147483291"/>
            <ac:spMk id="11" creationId="{00000000-0000-0000-0000-000000000000}"/>
          </ac:spMkLst>
        </pc:spChg>
        <pc:spChg chg="mod">
          <ac:chgData name="Stephanie Bastoen" userId="a43db32b-4fea-41c9-8b80-09b744ba7297" providerId="ADAL" clId="{DBB992C7-76BB-4350-A875-B217ADA78522}" dt="2026-09-14T10:09:50.500" v="9317" actId="27636"/>
          <ac:spMkLst>
            <pc:docMk/>
            <pc:sldMk cId="0" sldId="2147483291"/>
            <ac:spMk id="22" creationId="{00000000-0000-0000-0000-000000000000}"/>
          </ac:spMkLst>
        </pc:spChg>
      </pc:sldChg>
      <pc:sldChg chg="modNotes modNotesTx">
        <pc:chgData name="Stephanie Bastoen" userId="a43db32b-4fea-41c9-8b80-09b744ba7297" providerId="ADAL" clId="{DBB992C7-76BB-4350-A875-B217ADA78522}" dt="2026-09-15T09:14:35.820" v="16500" actId="113"/>
        <pc:sldMkLst>
          <pc:docMk/>
          <pc:sldMk cId="1815242992" sldId="2147483294"/>
        </pc:sldMkLst>
      </pc:sldChg>
      <pc:sldChg chg="modNotes modNotesTx">
        <pc:chgData name="Stephanie Bastoen" userId="a43db32b-4fea-41c9-8b80-09b744ba7297" providerId="ADAL" clId="{DBB992C7-76BB-4350-A875-B217ADA78522}" dt="2026-09-14T13:33:27.867" v="12754" actId="6549"/>
        <pc:sldMkLst>
          <pc:docMk/>
          <pc:sldMk cId="1859674723" sldId="2147483295"/>
        </pc:sldMkLst>
      </pc:sldChg>
      <pc:sldChg chg="modNotes modNotesTx">
        <pc:chgData name="Stephanie Bastoen" userId="a43db32b-4fea-41c9-8b80-09b744ba7297" providerId="ADAL" clId="{DBB992C7-76BB-4350-A875-B217ADA78522}" dt="2026-09-15T09:23:13.064" v="16685" actId="20577"/>
        <pc:sldMkLst>
          <pc:docMk/>
          <pc:sldMk cId="3908375562" sldId="2147483298"/>
        </pc:sldMkLst>
      </pc:sldChg>
      <pc:sldChg chg="modNotes modNotesTx">
        <pc:chgData name="Stephanie Bastoen" userId="a43db32b-4fea-41c9-8b80-09b744ba7297" providerId="ADAL" clId="{DBB992C7-76BB-4350-A875-B217ADA78522}" dt="2026-09-15T09:31:53.730" v="16876" actId="113"/>
        <pc:sldMkLst>
          <pc:docMk/>
          <pc:sldMk cId="2747995599" sldId="2147483300"/>
        </pc:sldMkLst>
      </pc:sldChg>
      <pc:sldChg chg="modNotes modNotesTx">
        <pc:chgData name="Stephanie Bastoen" userId="a43db32b-4fea-41c9-8b80-09b744ba7297" providerId="ADAL" clId="{DBB992C7-76BB-4350-A875-B217ADA78522}" dt="2026-09-14T13:44:57.433" v="12926" actId="6549"/>
        <pc:sldMkLst>
          <pc:docMk/>
          <pc:sldMk cId="3920817845" sldId="2147483302"/>
        </pc:sldMkLst>
      </pc:sldChg>
      <pc:sldChg chg="modNotes">
        <pc:chgData name="Stephanie Bastoen" userId="a43db32b-4fea-41c9-8b80-09b744ba7297" providerId="ADAL" clId="{DBB992C7-76BB-4350-A875-B217ADA78522}" dt="2026-09-14T16:28:27.442" v="13380" actId="26606"/>
        <pc:sldMkLst>
          <pc:docMk/>
          <pc:sldMk cId="761935424" sldId="2147483305"/>
        </pc:sldMkLst>
      </pc:sldChg>
      <pc:sldChg chg="modNotes modNotesTx">
        <pc:chgData name="Stephanie Bastoen" userId="a43db32b-4fea-41c9-8b80-09b744ba7297" providerId="ADAL" clId="{DBB992C7-76BB-4350-A875-B217ADA78522}" dt="2026-09-14T16:45:25.385" v="13401" actId="6549"/>
        <pc:sldMkLst>
          <pc:docMk/>
          <pc:sldMk cId="2650466915" sldId="2147483308"/>
        </pc:sldMkLst>
      </pc:sldChg>
      <pc:sldChg chg="modNotes">
        <pc:chgData name="Stephanie Bastoen" userId="a43db32b-4fea-41c9-8b80-09b744ba7297" providerId="ADAL" clId="{DBB992C7-76BB-4350-A875-B217ADA78522}" dt="2026-09-14T16:52:39.229" v="13421" actId="26606"/>
        <pc:sldMkLst>
          <pc:docMk/>
          <pc:sldMk cId="727184370" sldId="2147483310"/>
        </pc:sldMkLst>
      </pc:sldChg>
      <pc:sldChg chg="modNotes modNotesTx">
        <pc:chgData name="Stephanie Bastoen" userId="a43db32b-4fea-41c9-8b80-09b744ba7297" providerId="ADAL" clId="{DBB992C7-76BB-4350-A875-B217ADA78522}" dt="2026-09-14T16:57:57.884" v="13483" actId="6549"/>
        <pc:sldMkLst>
          <pc:docMk/>
          <pc:sldMk cId="1200963535" sldId="2147483312"/>
        </pc:sldMkLst>
      </pc:sldChg>
      <pc:sldChg chg="modNotes modNotesTx">
        <pc:chgData name="Stephanie Bastoen" userId="a43db32b-4fea-41c9-8b80-09b744ba7297" providerId="ADAL" clId="{DBB992C7-76BB-4350-A875-B217ADA78522}" dt="2026-09-14T17:05:12.186" v="13578" actId="20577"/>
        <pc:sldMkLst>
          <pc:docMk/>
          <pc:sldMk cId="3403477671" sldId="2147483314"/>
        </pc:sldMkLst>
      </pc:sldChg>
      <pc:sldChg chg="modNotes modNotesTx">
        <pc:chgData name="Stephanie Bastoen" userId="a43db32b-4fea-41c9-8b80-09b744ba7297" providerId="ADAL" clId="{DBB992C7-76BB-4350-A875-B217ADA78522}" dt="2026-09-14T17:08:52.678" v="13583" actId="20577"/>
        <pc:sldMkLst>
          <pc:docMk/>
          <pc:sldMk cId="4115898012" sldId="2147483316"/>
        </pc:sldMkLst>
      </pc:sldChg>
      <pc:sldChg chg="modNotes modNotesTx">
        <pc:chgData name="Stephanie Bastoen" userId="a43db32b-4fea-41c9-8b80-09b744ba7297" providerId="ADAL" clId="{DBB992C7-76BB-4350-A875-B217ADA78522}" dt="2026-09-14T17:13:34.395" v="13652" actId="20577"/>
        <pc:sldMkLst>
          <pc:docMk/>
          <pc:sldMk cId="416473879" sldId="2147483318"/>
        </pc:sldMkLst>
      </pc:sldChg>
      <pc:sldChg chg="modNotes modNotesTx">
        <pc:chgData name="Stephanie Bastoen" userId="a43db32b-4fea-41c9-8b80-09b744ba7297" providerId="ADAL" clId="{DBB992C7-76BB-4350-A875-B217ADA78522}" dt="2026-09-14T17:16:59.768" v="13669" actId="6549"/>
        <pc:sldMkLst>
          <pc:docMk/>
          <pc:sldMk cId="3406819856" sldId="2147483320"/>
        </pc:sldMkLst>
      </pc:sldChg>
      <pc:sldChg chg="modNotes modNotesTx">
        <pc:chgData name="Stephanie Bastoen" userId="a43db32b-4fea-41c9-8b80-09b744ba7297" providerId="ADAL" clId="{DBB992C7-76BB-4350-A875-B217ADA78522}" dt="2026-09-14T17:42:58.744" v="13798" actId="6549"/>
        <pc:sldMkLst>
          <pc:docMk/>
          <pc:sldMk cId="1048850930" sldId="2147483322"/>
        </pc:sldMkLst>
      </pc:sldChg>
      <pc:sldChg chg="modNotes modNotesTx">
        <pc:chgData name="Stephanie Bastoen" userId="a43db32b-4fea-41c9-8b80-09b744ba7297" providerId="ADAL" clId="{DBB992C7-76BB-4350-A875-B217ADA78522}" dt="2026-09-14T17:45:41.879" v="13831" actId="20577"/>
        <pc:sldMkLst>
          <pc:docMk/>
          <pc:sldMk cId="1977445905" sldId="2147483324"/>
        </pc:sldMkLst>
      </pc:sldChg>
      <pc:sldChg chg="modNotes modNotesTx">
        <pc:chgData name="Stephanie Bastoen" userId="a43db32b-4fea-41c9-8b80-09b744ba7297" providerId="ADAL" clId="{DBB992C7-76BB-4350-A875-B217ADA78522}" dt="2026-09-14T17:47:39.441" v="13846" actId="20577"/>
        <pc:sldMkLst>
          <pc:docMk/>
          <pc:sldMk cId="1756681457" sldId="2147483326"/>
        </pc:sldMkLst>
      </pc:sldChg>
      <pc:sldChg chg="modSp mod ord modNotes modNotesTx">
        <pc:chgData name="Stephanie Bastoen" userId="a43db32b-4fea-41c9-8b80-09b744ba7297" providerId="ADAL" clId="{DBB992C7-76BB-4350-A875-B217ADA78522}" dt="2026-09-14T18:52:10.510" v="14245" actId="6549"/>
        <pc:sldMkLst>
          <pc:docMk/>
          <pc:sldMk cId="714646623" sldId="2147483328"/>
        </pc:sldMkLst>
        <pc:spChg chg="mod">
          <ac:chgData name="Stephanie Bastoen" userId="a43db32b-4fea-41c9-8b80-09b744ba7297" providerId="ADAL" clId="{DBB992C7-76BB-4350-A875-B217ADA78522}" dt="2026-09-14T18:51:41.246" v="14242" actId="12"/>
          <ac:spMkLst>
            <pc:docMk/>
            <pc:sldMk cId="714646623" sldId="2147483328"/>
            <ac:spMk id="3" creationId="{AA6F8C2F-8321-AF6E-D520-9B6328B94C0B}"/>
          </ac:spMkLst>
        </pc:spChg>
      </pc:sldChg>
      <pc:sldChg chg="modSp mod modNotes modNotesTx">
        <pc:chgData name="Stephanie Bastoen" userId="a43db32b-4fea-41c9-8b80-09b744ba7297" providerId="ADAL" clId="{DBB992C7-76BB-4350-A875-B217ADA78522}" dt="2026-09-14T18:54:35.428" v="14283" actId="20577"/>
        <pc:sldMkLst>
          <pc:docMk/>
          <pc:sldMk cId="483973524" sldId="2147483329"/>
        </pc:sldMkLst>
        <pc:spChg chg="mod">
          <ac:chgData name="Stephanie Bastoen" userId="a43db32b-4fea-41c9-8b80-09b744ba7297" providerId="ADAL" clId="{DBB992C7-76BB-4350-A875-B217ADA78522}" dt="2026-09-12T08:07:03.081" v="2947" actId="1582"/>
          <ac:spMkLst>
            <pc:docMk/>
            <pc:sldMk cId="483973524" sldId="2147483329"/>
            <ac:spMk id="7" creationId="{7E7527DD-6900-1BB1-1520-DD21F0A6CFC0}"/>
          </ac:spMkLst>
        </pc:spChg>
      </pc:sldChg>
      <pc:sldChg chg="modSp mod ord modNotes">
        <pc:chgData name="Stephanie Bastoen" userId="a43db32b-4fea-41c9-8b80-09b744ba7297" providerId="ADAL" clId="{DBB992C7-76BB-4350-A875-B217ADA78522}" dt="2026-09-14T18:47:46.591" v="14239" actId="26606"/>
        <pc:sldMkLst>
          <pc:docMk/>
          <pc:sldMk cId="4070121871" sldId="2147483330"/>
        </pc:sldMkLst>
        <pc:spChg chg="mod">
          <ac:chgData name="Stephanie Bastoen" userId="a43db32b-4fea-41c9-8b80-09b744ba7297" providerId="ADAL" clId="{DBB992C7-76BB-4350-A875-B217ADA78522}" dt="2026-09-12T08:07:23.118" v="2948" actId="403"/>
          <ac:spMkLst>
            <pc:docMk/>
            <pc:sldMk cId="4070121871" sldId="2147483330"/>
            <ac:spMk id="2" creationId="{5DAFDDAE-0876-57C7-9A5C-5A3B717BD501}"/>
          </ac:spMkLst>
        </pc:spChg>
      </pc:sldChg>
      <pc:sldChg chg="modSp mod modNotes modNotesTx">
        <pc:chgData name="Stephanie Bastoen" userId="a43db32b-4fea-41c9-8b80-09b744ba7297" providerId="ADAL" clId="{DBB992C7-76BB-4350-A875-B217ADA78522}" dt="2026-09-15T09:06:37.193" v="16483" actId="113"/>
        <pc:sldMkLst>
          <pc:docMk/>
          <pc:sldMk cId="1102735071" sldId="2147483331"/>
        </pc:sldMkLst>
        <pc:spChg chg="mod">
          <ac:chgData name="Stephanie Bastoen" userId="a43db32b-4fea-41c9-8b80-09b744ba7297" providerId="ADAL" clId="{DBB992C7-76BB-4350-A875-B217ADA78522}" dt="2026-09-12T07:11:37.298" v="2112" actId="108"/>
          <ac:spMkLst>
            <pc:docMk/>
            <pc:sldMk cId="1102735071" sldId="2147483331"/>
            <ac:spMk id="2" creationId="{A9AAFA45-9261-2632-7C22-186FB2154C61}"/>
          </ac:spMkLst>
        </pc:spChg>
        <pc:picChg chg="mod">
          <ac:chgData name="Stephanie Bastoen" userId="a43db32b-4fea-41c9-8b80-09b744ba7297" providerId="ADAL" clId="{DBB992C7-76BB-4350-A875-B217ADA78522}" dt="2026-09-10T16:44:37.915" v="2"/>
          <ac:picMkLst>
            <pc:docMk/>
            <pc:sldMk cId="1102735071" sldId="2147483331"/>
            <ac:picMk id="7" creationId="{4BA03F22-605E-92AE-808B-A8339C19983B}"/>
          </ac:picMkLst>
        </pc:picChg>
      </pc:sldChg>
      <pc:sldChg chg="modSp mod modClrScheme chgLayout modNotes modNotesTx">
        <pc:chgData name="Stephanie Bastoen" userId="a43db32b-4fea-41c9-8b80-09b744ba7297" providerId="ADAL" clId="{DBB992C7-76BB-4350-A875-B217ADA78522}" dt="2026-09-15T08:41:33.988" v="16020" actId="26606"/>
        <pc:sldMkLst>
          <pc:docMk/>
          <pc:sldMk cId="0" sldId="2147483336"/>
        </pc:sldMkLst>
        <pc:spChg chg="add mod">
          <ac:chgData name="Stephanie Bastoen" userId="a43db32b-4fea-41c9-8b80-09b744ba7297" providerId="ADAL" clId="{DBB992C7-76BB-4350-A875-B217ADA78522}" dt="2026-09-15T08:41:33.988" v="16020" actId="26606"/>
          <ac:spMkLst>
            <pc:docMk/>
            <pc:sldMk cId="0" sldId="2147483336"/>
            <ac:spMk id="35" creationId="{00000000-0000-0000-0000-000000000000}"/>
          </ac:spMkLst>
        </pc:spChg>
      </pc:sldChg>
      <pc:sldChg chg="addSp delSp modSp add mod delAnim modAnim modNotesTx">
        <pc:chgData name="Stephanie Bastoen" userId="a43db32b-4fea-41c9-8b80-09b744ba7297" providerId="ADAL" clId="{DBB992C7-76BB-4350-A875-B217ADA78522}" dt="2026-09-14T19:44:27.443" v="14719" actId="6549"/>
        <pc:sldMkLst>
          <pc:docMk/>
          <pc:sldMk cId="3939889704" sldId="2147483340"/>
        </pc:sldMkLst>
        <pc:spChg chg="add mod">
          <ac:chgData name="Stephanie Bastoen" userId="a43db32b-4fea-41c9-8b80-09b744ba7297" providerId="ADAL" clId="{DBB992C7-76BB-4350-A875-B217ADA78522}" dt="2026-09-14T09:44:10.799" v="8096" actId="404"/>
          <ac:spMkLst>
            <pc:docMk/>
            <pc:sldMk cId="3939889704" sldId="2147483340"/>
            <ac:spMk id="2" creationId="{8EE15E7D-9A08-78AE-897A-7901E9BB449C}"/>
          </ac:spMkLst>
        </pc:spChg>
        <pc:spChg chg="mod">
          <ac:chgData name="Stephanie Bastoen" userId="a43db32b-4fea-41c9-8b80-09b744ba7297" providerId="ADAL" clId="{DBB992C7-76BB-4350-A875-B217ADA78522}" dt="2026-09-14T09:42:38.199" v="8058" actId="313"/>
          <ac:spMkLst>
            <pc:docMk/>
            <pc:sldMk cId="3939889704" sldId="2147483340"/>
            <ac:spMk id="3" creationId="{616C82DB-4986-84EE-2D08-D853171C0173}"/>
          </ac:spMkLst>
        </pc:spChg>
        <pc:spChg chg="add mod">
          <ac:chgData name="Stephanie Bastoen" userId="a43db32b-4fea-41c9-8b80-09b744ba7297" providerId="ADAL" clId="{DBB992C7-76BB-4350-A875-B217ADA78522}" dt="2026-09-14T09:44:30.601" v="8110" actId="20577"/>
          <ac:spMkLst>
            <pc:docMk/>
            <pc:sldMk cId="3939889704" sldId="2147483340"/>
            <ac:spMk id="5" creationId="{22BB2527-E1ED-4C80-2ACC-6E095A342E6C}"/>
          </ac:spMkLst>
        </pc:spChg>
        <pc:picChg chg="mod">
          <ac:chgData name="Stephanie Bastoen" userId="a43db32b-4fea-41c9-8b80-09b744ba7297" providerId="ADAL" clId="{DBB992C7-76BB-4350-A875-B217ADA78522}" dt="2026-09-14T09:46:49.942" v="8135" actId="1076"/>
          <ac:picMkLst>
            <pc:docMk/>
            <pc:sldMk cId="3939889704" sldId="2147483340"/>
            <ac:picMk id="11" creationId="{BBDA90AC-AF56-C7DA-A4CC-57EAB31E8FBE}"/>
          </ac:picMkLst>
        </pc:picChg>
        <pc:picChg chg="mod">
          <ac:chgData name="Stephanie Bastoen" userId="a43db32b-4fea-41c9-8b80-09b744ba7297" providerId="ADAL" clId="{DBB992C7-76BB-4350-A875-B217ADA78522}" dt="2026-09-14T09:46:55.084" v="8136" actId="1076"/>
          <ac:picMkLst>
            <pc:docMk/>
            <pc:sldMk cId="3939889704" sldId="2147483340"/>
            <ac:picMk id="13" creationId="{2BF8285B-FEE8-AB83-1B30-ACE39AB115F7}"/>
          </ac:picMkLst>
        </pc:picChg>
        <pc:picChg chg="mod">
          <ac:chgData name="Stephanie Bastoen" userId="a43db32b-4fea-41c9-8b80-09b744ba7297" providerId="ADAL" clId="{DBB992C7-76BB-4350-A875-B217ADA78522}" dt="2026-09-14T19:43:21.920" v="14716" actId="1076"/>
          <ac:picMkLst>
            <pc:docMk/>
            <pc:sldMk cId="3939889704" sldId="2147483340"/>
            <ac:picMk id="15" creationId="{55320726-75E3-F898-5ECE-27991323840F}"/>
          </ac:picMkLst>
        </pc:picChg>
      </pc:sldChg>
      <pc:sldChg chg="modNotes modNotesTx">
        <pc:chgData name="Stephanie Bastoen" userId="a43db32b-4fea-41c9-8b80-09b744ba7297" providerId="ADAL" clId="{DBB992C7-76BB-4350-A875-B217ADA78522}" dt="2026-09-14T18:47:46.591" v="14239" actId="26606"/>
        <pc:sldMkLst>
          <pc:docMk/>
          <pc:sldMk cId="3341832243" sldId="2147483345"/>
        </pc:sldMkLst>
      </pc:sldChg>
      <pc:sldChg chg="addSp delSp modSp mod ord modNotes">
        <pc:chgData name="Stephanie Bastoen" userId="a43db32b-4fea-41c9-8b80-09b744ba7297" providerId="ADAL" clId="{DBB992C7-76BB-4350-A875-B217ADA78522}" dt="2026-09-14T18:51:27.911" v="14241"/>
        <pc:sldMkLst>
          <pc:docMk/>
          <pc:sldMk cId="1346135149" sldId="2147483346"/>
        </pc:sldMkLst>
        <pc:spChg chg="add del mod">
          <ac:chgData name="Stephanie Bastoen" userId="a43db32b-4fea-41c9-8b80-09b744ba7297" providerId="ADAL" clId="{DBB992C7-76BB-4350-A875-B217ADA78522}" dt="2026-09-12T10:29:03.561" v="4116" actId="478"/>
          <ac:spMkLst>
            <pc:docMk/>
            <pc:sldMk cId="1346135149" sldId="2147483346"/>
            <ac:spMk id="4" creationId="{84ABC3BB-A623-C7C6-190F-9F2C7739F1EB}"/>
          </ac:spMkLst>
        </pc:spChg>
        <pc:spChg chg="mod">
          <ac:chgData name="Stephanie Bastoen" userId="a43db32b-4fea-41c9-8b80-09b744ba7297" providerId="ADAL" clId="{DBB992C7-76BB-4350-A875-B217ADA78522}" dt="2026-09-12T10:27:24.549" v="4061" actId="2711"/>
          <ac:spMkLst>
            <pc:docMk/>
            <pc:sldMk cId="1346135149" sldId="2147483346"/>
            <ac:spMk id="18" creationId="{00000000-0000-0000-0000-000000000000}"/>
          </ac:spMkLst>
        </pc:spChg>
      </pc:sldChg>
      <pc:sldChg chg="modSp mod ord modNotes modNotesTx">
        <pc:chgData name="Stephanie Bastoen" userId="a43db32b-4fea-41c9-8b80-09b744ba7297" providerId="ADAL" clId="{DBB992C7-76BB-4350-A875-B217ADA78522}" dt="2026-09-14T18:47:46.591" v="14239" actId="26606"/>
        <pc:sldMkLst>
          <pc:docMk/>
          <pc:sldMk cId="1876507985" sldId="2147483347"/>
        </pc:sldMkLst>
        <pc:spChg chg="mod">
          <ac:chgData name="Stephanie Bastoen" userId="a43db32b-4fea-41c9-8b80-09b744ba7297" providerId="ADAL" clId="{DBB992C7-76BB-4350-A875-B217ADA78522}" dt="2026-09-12T10:27:39.587" v="4070" actId="403"/>
          <ac:spMkLst>
            <pc:docMk/>
            <pc:sldMk cId="1876507985" sldId="2147483347"/>
            <ac:spMk id="11" creationId="{00000000-0000-0000-0000-000000000000}"/>
          </ac:spMkLst>
        </pc:spChg>
        <pc:spChg chg="mod">
          <ac:chgData name="Stephanie Bastoen" userId="a43db32b-4fea-41c9-8b80-09b744ba7297" providerId="ADAL" clId="{DBB992C7-76BB-4350-A875-B217ADA78522}" dt="2026-09-12T10:27:46.145" v="4078" actId="403"/>
          <ac:spMkLst>
            <pc:docMk/>
            <pc:sldMk cId="1876507985" sldId="2147483347"/>
            <ac:spMk id="14" creationId="{00000000-0000-0000-0000-000000000000}"/>
          </ac:spMkLst>
        </pc:spChg>
        <pc:spChg chg="mod">
          <ac:chgData name="Stephanie Bastoen" userId="a43db32b-4fea-41c9-8b80-09b744ba7297" providerId="ADAL" clId="{DBB992C7-76BB-4350-A875-B217ADA78522}" dt="2026-09-12T10:27:52.228" v="4084" actId="27636"/>
          <ac:spMkLst>
            <pc:docMk/>
            <pc:sldMk cId="1876507985" sldId="2147483347"/>
            <ac:spMk id="17" creationId="{00000000-0000-0000-0000-000000000000}"/>
          </ac:spMkLst>
        </pc:spChg>
        <pc:spChg chg="mod">
          <ac:chgData name="Stephanie Bastoen" userId="a43db32b-4fea-41c9-8b80-09b744ba7297" providerId="ADAL" clId="{DBB992C7-76BB-4350-A875-B217ADA78522}" dt="2026-09-12T10:27:59.448" v="4092" actId="403"/>
          <ac:spMkLst>
            <pc:docMk/>
            <pc:sldMk cId="1876507985" sldId="2147483347"/>
            <ac:spMk id="20" creationId="{00000000-0000-0000-0000-000000000000}"/>
          </ac:spMkLst>
        </pc:spChg>
        <pc:spChg chg="mod">
          <ac:chgData name="Stephanie Bastoen" userId="a43db32b-4fea-41c9-8b80-09b744ba7297" providerId="ADAL" clId="{DBB992C7-76BB-4350-A875-B217ADA78522}" dt="2026-09-12T10:28:05.074" v="4102" actId="403"/>
          <ac:spMkLst>
            <pc:docMk/>
            <pc:sldMk cId="1876507985" sldId="2147483347"/>
            <ac:spMk id="23" creationId="{00000000-0000-0000-0000-000000000000}"/>
          </ac:spMkLst>
        </pc:spChg>
        <pc:spChg chg="mod">
          <ac:chgData name="Stephanie Bastoen" userId="a43db32b-4fea-41c9-8b80-09b744ba7297" providerId="ADAL" clId="{DBB992C7-76BB-4350-A875-B217ADA78522}" dt="2026-09-12T10:28:10.728" v="4111" actId="403"/>
          <ac:spMkLst>
            <pc:docMk/>
            <pc:sldMk cId="1876507985" sldId="2147483347"/>
            <ac:spMk id="26" creationId="{00000000-0000-0000-0000-000000000000}"/>
          </ac:spMkLst>
        </pc:spChg>
      </pc:sldChg>
      <pc:sldChg chg="modSp mod ord modCm modNotes modNotesTx">
        <pc:chgData name="Stephanie Bastoen" userId="a43db32b-4fea-41c9-8b80-09b744ba7297" providerId="ADAL" clId="{DBB992C7-76BB-4350-A875-B217ADA78522}" dt="2026-09-14T18:47:46.591" v="14239" actId="26606"/>
        <pc:sldMkLst>
          <pc:docMk/>
          <pc:sldMk cId="816353602" sldId="2147483349"/>
        </pc:sldMkLst>
        <pc:spChg chg="mod">
          <ac:chgData name="Stephanie Bastoen" userId="a43db32b-4fea-41c9-8b80-09b744ba7297" providerId="ADAL" clId="{DBB992C7-76BB-4350-A875-B217ADA78522}" dt="2026-09-14T18:32:36.014" v="14041" actId="122"/>
          <ac:spMkLst>
            <pc:docMk/>
            <pc:sldMk cId="816353602" sldId="2147483349"/>
            <ac:spMk id="2" creationId="{C0A6A7D3-6FF5-4777-D930-24F411E1ADDD}"/>
          </ac:spMkLst>
        </pc:spChg>
        <pc:spChg chg="mod">
          <ac:chgData name="Stephanie Bastoen" userId="a43db32b-4fea-41c9-8b80-09b744ba7297" providerId="ADAL" clId="{DBB992C7-76BB-4350-A875-B217ADA78522}" dt="2026-09-12T10:29:58.671" v="4164" actId="403"/>
          <ac:spMkLst>
            <pc:docMk/>
            <pc:sldMk cId="816353602" sldId="2147483349"/>
            <ac:spMk id="6" creationId="{9597638E-88AB-8CBC-847D-B9F759425FB1}"/>
          </ac:spMkLst>
        </pc:spChg>
        <pc:spChg chg="mod">
          <ac:chgData name="Stephanie Bastoen" userId="a43db32b-4fea-41c9-8b80-09b744ba7297" providerId="ADAL" clId="{DBB992C7-76BB-4350-A875-B217ADA78522}" dt="2026-09-12T10:29:52.132" v="4162" actId="113"/>
          <ac:spMkLst>
            <pc:docMk/>
            <pc:sldMk cId="816353602" sldId="2147483349"/>
            <ac:spMk id="8" creationId="{C637F1D4-41DF-3E5B-7D73-8CC0D7796892}"/>
          </ac:spMkLst>
        </pc:spChg>
        <pc:picChg chg="mod">
          <ac:chgData name="Stephanie Bastoen" userId="a43db32b-4fea-41c9-8b80-09b744ba7297" providerId="ADAL" clId="{DBB992C7-76BB-4350-A875-B217ADA78522}" dt="2026-09-12T10:37:47.938" v="4252" actId="26606"/>
          <ac:picMkLst>
            <pc:docMk/>
            <pc:sldMk cId="816353602" sldId="2147483349"/>
            <ac:picMk id="5" creationId="{B70927DD-ACE2-2173-A054-8744C0D44E2A}"/>
          </ac:picMkLst>
        </pc:picChg>
        <pc:extLst>
          <p:ext xmlns:p="http://schemas.openxmlformats.org/presentationml/2006/main" uri="{D6D511B9-2390-475A-947B-AFAB55BFBCF1}">
            <pc226:cmChg xmlns:pc226="http://schemas.microsoft.com/office/powerpoint/2022/06/main/command" chg="mod">
              <pc226:chgData name="Stephanie Bastoen" userId="a43db32b-4fea-41c9-8b80-09b744ba7297" providerId="ADAL" clId="{DBB992C7-76BB-4350-A875-B217ADA78522}" dt="2026-09-14T18:32:26.586" v="14037" actId="20577"/>
              <pc2:cmMkLst xmlns:pc2="http://schemas.microsoft.com/office/powerpoint/2019/9/main/command">
                <pc:docMk/>
                <pc:sldMk cId="816353602" sldId="2147483349"/>
                <pc2:cmMk id="{3AFD49A6-0508-471F-826A-1921EEBCC827}"/>
              </pc2:cmMkLst>
            </pc226:cmChg>
            <pc226:cmChg xmlns:pc226="http://schemas.microsoft.com/office/powerpoint/2022/06/main/command" chg="mod">
              <pc226:chgData name="Stephanie Bastoen" userId="a43db32b-4fea-41c9-8b80-09b744ba7297" providerId="ADAL" clId="{DBB992C7-76BB-4350-A875-B217ADA78522}" dt="2026-09-14T18:32:26.586" v="14037" actId="20577"/>
              <pc2:cmMkLst xmlns:pc2="http://schemas.microsoft.com/office/powerpoint/2019/9/main/command">
                <pc:docMk/>
                <pc:sldMk cId="816353602" sldId="2147483349"/>
                <pc2:cmMk id="{278ACAEF-0BBE-460D-BA98-1621D0DADD58}"/>
              </pc2:cmMkLst>
            </pc226:cmChg>
          </p:ext>
        </pc:extLst>
      </pc:sldChg>
      <pc:sldChg chg="modSp mod modNotes">
        <pc:chgData name="Stephanie Bastoen" userId="a43db32b-4fea-41c9-8b80-09b744ba7297" providerId="ADAL" clId="{DBB992C7-76BB-4350-A875-B217ADA78522}" dt="2026-09-14T18:57:14.335" v="14382" actId="26606"/>
        <pc:sldMkLst>
          <pc:docMk/>
          <pc:sldMk cId="1319580227" sldId="2147483350"/>
        </pc:sldMkLst>
        <pc:spChg chg="mod">
          <ac:chgData name="Stephanie Bastoen" userId="a43db32b-4fea-41c9-8b80-09b744ba7297" providerId="ADAL" clId="{DBB992C7-76BB-4350-A875-B217ADA78522}" dt="2026-09-14T18:55:45.290" v="14380" actId="20577"/>
          <ac:spMkLst>
            <pc:docMk/>
            <pc:sldMk cId="1319580227" sldId="2147483350"/>
            <ac:spMk id="2" creationId="{F49F6AFA-F219-057D-EBC8-20B0A97E055E}"/>
          </ac:spMkLst>
        </pc:spChg>
        <pc:spChg chg="mod">
          <ac:chgData name="Stephanie Bastoen" userId="a43db32b-4fea-41c9-8b80-09b744ba7297" providerId="ADAL" clId="{DBB992C7-76BB-4350-A875-B217ADA78522}" dt="2026-09-12T10:39:46.007" v="4337" actId="2711"/>
          <ac:spMkLst>
            <pc:docMk/>
            <pc:sldMk cId="1319580227" sldId="2147483350"/>
            <ac:spMk id="6" creationId="{12905EB1-F1E0-B07F-1BA3-3D2B78E07BA8}"/>
          </ac:spMkLst>
        </pc:spChg>
        <pc:spChg chg="mod">
          <ac:chgData name="Stephanie Bastoen" userId="a43db32b-4fea-41c9-8b80-09b744ba7297" providerId="ADAL" clId="{DBB992C7-76BB-4350-A875-B217ADA78522}" dt="2026-09-12T10:40:06.976" v="4339" actId="113"/>
          <ac:spMkLst>
            <pc:docMk/>
            <pc:sldMk cId="1319580227" sldId="2147483350"/>
            <ac:spMk id="7" creationId="{79B788B1-A0D9-689C-075C-46400CB05935}"/>
          </ac:spMkLst>
        </pc:spChg>
        <pc:picChg chg="mod">
          <ac:chgData name="Stephanie Bastoen" userId="a43db32b-4fea-41c9-8b80-09b744ba7297" providerId="ADAL" clId="{DBB992C7-76BB-4350-A875-B217ADA78522}" dt="2026-09-12T10:41:31.721" v="4342" actId="1440"/>
          <ac:picMkLst>
            <pc:docMk/>
            <pc:sldMk cId="1319580227" sldId="2147483350"/>
            <ac:picMk id="5" creationId="{93EFE0C4-40BA-3C87-C5D3-B742246CD2F0}"/>
          </ac:picMkLst>
        </pc:picChg>
      </pc:sldChg>
      <pc:sldChg chg="modNotes modNotesTx">
        <pc:chgData name="Stephanie Bastoen" userId="a43db32b-4fea-41c9-8b80-09b744ba7297" providerId="ADAL" clId="{DBB992C7-76BB-4350-A875-B217ADA78522}" dt="2026-09-15T08:53:03.129" v="16179" actId="20577"/>
        <pc:sldMkLst>
          <pc:docMk/>
          <pc:sldMk cId="3367523053" sldId="2147483352"/>
        </pc:sldMkLst>
      </pc:sldChg>
      <pc:sldChg chg="modNotes modNotesTx">
        <pc:chgData name="Stephanie Bastoen" userId="a43db32b-4fea-41c9-8b80-09b744ba7297" providerId="ADAL" clId="{DBB992C7-76BB-4350-A875-B217ADA78522}" dt="2026-09-15T08:54:59.013" v="16433" actId="20577"/>
        <pc:sldMkLst>
          <pc:docMk/>
          <pc:sldMk cId="3873756035" sldId="2147483353"/>
        </pc:sldMkLst>
      </pc:sldChg>
      <pc:sldChg chg="modNotes modNotesTx">
        <pc:chgData name="Stephanie Bastoen" userId="a43db32b-4fea-41c9-8b80-09b744ba7297" providerId="ADAL" clId="{DBB992C7-76BB-4350-A875-B217ADA78522}" dt="2026-09-15T08:55:22.706" v="16441" actId="20577"/>
        <pc:sldMkLst>
          <pc:docMk/>
          <pc:sldMk cId="4241934692" sldId="2147483354"/>
        </pc:sldMkLst>
      </pc:sldChg>
      <pc:sldChg chg="add del modNotes modNotesTx">
        <pc:chgData name="Stephanie Bastoen" userId="a43db32b-4fea-41c9-8b80-09b744ba7297" providerId="ADAL" clId="{DBB992C7-76BB-4350-A875-B217ADA78522}" dt="2026-09-14T15:31:40.824" v="13203" actId="47"/>
        <pc:sldMkLst>
          <pc:docMk/>
          <pc:sldMk cId="660811281" sldId="2147483360"/>
        </pc:sldMkLst>
      </pc:sldChg>
      <pc:sldChg chg="modNotes modNotesTx">
        <pc:chgData name="Stephanie Bastoen" userId="a43db32b-4fea-41c9-8b80-09b744ba7297" providerId="ADAL" clId="{DBB992C7-76BB-4350-A875-B217ADA78522}" dt="2026-09-14T13:16:32.784" v="12623" actId="20577"/>
        <pc:sldMkLst>
          <pc:docMk/>
          <pc:sldMk cId="1007727889" sldId="2147483361"/>
        </pc:sldMkLst>
      </pc:sldChg>
      <pc:sldChg chg="modNotes modNotesTx">
        <pc:chgData name="Stephanie Bastoen" userId="a43db32b-4fea-41c9-8b80-09b744ba7297" providerId="ADAL" clId="{DBB992C7-76BB-4350-A875-B217ADA78522}" dt="2026-09-15T09:12:34.638" v="16492" actId="20577"/>
        <pc:sldMkLst>
          <pc:docMk/>
          <pc:sldMk cId="1715299748" sldId="2147483362"/>
        </pc:sldMkLst>
      </pc:sldChg>
      <pc:sldChg chg="modNotes modNotesTx">
        <pc:chgData name="Stephanie Bastoen" userId="a43db32b-4fea-41c9-8b80-09b744ba7297" providerId="ADAL" clId="{DBB992C7-76BB-4350-A875-B217ADA78522}" dt="2026-09-14T13:17:47.659" v="12679" actId="6549"/>
        <pc:sldMkLst>
          <pc:docMk/>
          <pc:sldMk cId="1781210672" sldId="2147483363"/>
        </pc:sldMkLst>
      </pc:sldChg>
      <pc:sldChg chg="addSp modSp add del mod modNotes modNotesTx">
        <pc:chgData name="Stephanie Bastoen" userId="a43db32b-4fea-41c9-8b80-09b744ba7297" providerId="ADAL" clId="{DBB992C7-76BB-4350-A875-B217ADA78522}" dt="2026-09-15T09:05:39.987" v="16481" actId="113"/>
        <pc:sldMkLst>
          <pc:docMk/>
          <pc:sldMk cId="2182722354" sldId="2147483364"/>
        </pc:sldMkLst>
        <pc:spChg chg="mod">
          <ac:chgData name="Stephanie Bastoen" userId="a43db32b-4fea-41c9-8b80-09b744ba7297" providerId="ADAL" clId="{DBB992C7-76BB-4350-A875-B217ADA78522}" dt="2026-09-12T07:11:29.841" v="2111" actId="108"/>
          <ac:spMkLst>
            <pc:docMk/>
            <pc:sldMk cId="2182722354" sldId="2147483364"/>
            <ac:spMk id="2" creationId="{1A7BCAA1-1962-264A-3449-CC0A58022642}"/>
          </ac:spMkLst>
        </pc:spChg>
        <pc:graphicFrameChg chg="add mod modGraphic">
          <ac:chgData name="Stephanie Bastoen" userId="a43db32b-4fea-41c9-8b80-09b744ba7297" providerId="ADAL" clId="{DBB992C7-76BB-4350-A875-B217ADA78522}" dt="2026-09-14T13:07:37.056" v="12591" actId="20577"/>
          <ac:graphicFrameMkLst>
            <pc:docMk/>
            <pc:sldMk cId="2182722354" sldId="2147483364"/>
            <ac:graphicFrameMk id="6" creationId="{1BD373B2-D277-DD7C-4C66-438AD091E8D8}"/>
          </ac:graphicFrameMkLst>
        </pc:graphicFrameChg>
      </pc:sldChg>
      <pc:sldChg chg="modNotes modNotesTx">
        <pc:chgData name="Stephanie Bastoen" userId="a43db32b-4fea-41c9-8b80-09b744ba7297" providerId="ADAL" clId="{DBB992C7-76BB-4350-A875-B217ADA78522}" dt="2026-09-14T13:35:45.617" v="12767" actId="6549"/>
        <pc:sldMkLst>
          <pc:docMk/>
          <pc:sldMk cId="3151180650" sldId="2147483365"/>
        </pc:sldMkLst>
      </pc:sldChg>
      <pc:sldChg chg="modNotes modNotesTx">
        <pc:chgData name="Stephanie Bastoen" userId="a43db32b-4fea-41c9-8b80-09b744ba7297" providerId="ADAL" clId="{DBB992C7-76BB-4350-A875-B217ADA78522}" dt="2026-09-14T13:35:56.876" v="12768" actId="6549"/>
        <pc:sldMkLst>
          <pc:docMk/>
          <pc:sldMk cId="2518614185" sldId="2147483366"/>
        </pc:sldMkLst>
      </pc:sldChg>
      <pc:sldChg chg="modNotes modNotesTx">
        <pc:chgData name="Stephanie Bastoen" userId="a43db32b-4fea-41c9-8b80-09b744ba7297" providerId="ADAL" clId="{DBB992C7-76BB-4350-A875-B217ADA78522}" dt="2026-09-15T09:18:35.377" v="16572" actId="113"/>
        <pc:sldMkLst>
          <pc:docMk/>
          <pc:sldMk cId="679635383" sldId="2147483367"/>
        </pc:sldMkLst>
      </pc:sldChg>
      <pc:sldChg chg="ord">
        <pc:chgData name="Stephanie Bastoen" userId="a43db32b-4fea-41c9-8b80-09b744ba7297" providerId="ADAL" clId="{DBB992C7-76BB-4350-A875-B217ADA78522}" dt="2026-09-15T12:28:06" v="16935"/>
        <pc:sldMkLst>
          <pc:docMk/>
          <pc:sldMk cId="2774806666" sldId="2147483368"/>
        </pc:sldMkLst>
      </pc:sldChg>
      <pc:sldChg chg="modNotes modNotesTx">
        <pc:chgData name="Stephanie Bastoen" userId="a43db32b-4fea-41c9-8b80-09b744ba7297" providerId="ADAL" clId="{DBB992C7-76BB-4350-A875-B217ADA78522}" dt="2026-09-15T13:09:00.454" v="16943" actId="20577"/>
        <pc:sldMkLst>
          <pc:docMk/>
          <pc:sldMk cId="1869495763" sldId="2147483370"/>
        </pc:sldMkLst>
      </pc:sldChg>
      <pc:sldChg chg="modNotes">
        <pc:chgData name="Stephanie Bastoen" userId="a43db32b-4fea-41c9-8b80-09b744ba7297" providerId="ADAL" clId="{DBB992C7-76BB-4350-A875-B217ADA78522}" dt="2026-09-14T16:28:27.442" v="13380" actId="26606"/>
        <pc:sldMkLst>
          <pc:docMk/>
          <pc:sldMk cId="645743763" sldId="2147483373"/>
        </pc:sldMkLst>
      </pc:sldChg>
      <pc:sldChg chg="addSp modSp mod modNotes modNotesTx">
        <pc:chgData name="Stephanie Bastoen" userId="a43db32b-4fea-41c9-8b80-09b744ba7297" providerId="ADAL" clId="{DBB992C7-76BB-4350-A875-B217ADA78522}" dt="2026-09-14T16:47:23.257" v="13414" actId="14100"/>
        <pc:sldMkLst>
          <pc:docMk/>
          <pc:sldMk cId="1869282877" sldId="2147483374"/>
        </pc:sldMkLst>
        <pc:spChg chg="add mod">
          <ac:chgData name="Stephanie Bastoen" userId="a43db32b-4fea-41c9-8b80-09b744ba7297" providerId="ADAL" clId="{DBB992C7-76BB-4350-A875-B217ADA78522}" dt="2026-09-14T16:47:23.257" v="13414" actId="14100"/>
          <ac:spMkLst>
            <pc:docMk/>
            <pc:sldMk cId="1869282877" sldId="2147483374"/>
            <ac:spMk id="5" creationId="{599570A7-2CE6-8FA3-A9E3-2B43157A9B1B}"/>
          </ac:spMkLst>
        </pc:spChg>
      </pc:sldChg>
      <pc:sldChg chg="modNotes modNotesTx">
        <pc:chgData name="Stephanie Bastoen" userId="a43db32b-4fea-41c9-8b80-09b744ba7297" providerId="ADAL" clId="{DBB992C7-76BB-4350-A875-B217ADA78522}" dt="2026-09-14T16:44:25.167" v="13400" actId="6549"/>
        <pc:sldMkLst>
          <pc:docMk/>
          <pc:sldMk cId="735995836" sldId="2147483376"/>
        </pc:sldMkLst>
      </pc:sldChg>
      <pc:sldChg chg="modNotes modNotesTx">
        <pc:chgData name="Stephanie Bastoen" userId="a43db32b-4fea-41c9-8b80-09b744ba7297" providerId="ADAL" clId="{DBB992C7-76BB-4350-A875-B217ADA78522}" dt="2026-09-15T13:17:53.855" v="16945" actId="6549"/>
        <pc:sldMkLst>
          <pc:docMk/>
          <pc:sldMk cId="775020590" sldId="2147483377"/>
        </pc:sldMkLst>
      </pc:sldChg>
      <pc:sldChg chg="ord modNotes modNotesTx">
        <pc:chgData name="Stephanie Bastoen" userId="a43db32b-4fea-41c9-8b80-09b744ba7297" providerId="ADAL" clId="{DBB992C7-76BB-4350-A875-B217ADA78522}" dt="2026-09-15T13:07:50.597" v="16937"/>
        <pc:sldMkLst>
          <pc:docMk/>
          <pc:sldMk cId="184815132" sldId="2147483378"/>
        </pc:sldMkLst>
      </pc:sldChg>
      <pc:sldChg chg="modNotes modNotesTx">
        <pc:chgData name="Stephanie Bastoen" userId="a43db32b-4fea-41c9-8b80-09b744ba7297" providerId="ADAL" clId="{DBB992C7-76BB-4350-A875-B217ADA78522}" dt="2026-09-14T17:42:00.860" v="13782" actId="20577"/>
        <pc:sldMkLst>
          <pc:docMk/>
          <pc:sldMk cId="1556462581" sldId="2147483379"/>
        </pc:sldMkLst>
      </pc:sldChg>
      <pc:sldChg chg="ord modNotes modNotesTx">
        <pc:chgData name="Stephanie Bastoen" userId="a43db32b-4fea-41c9-8b80-09b744ba7297" providerId="ADAL" clId="{DBB992C7-76BB-4350-A875-B217ADA78522}" dt="2026-09-15T13:07:59.089" v="16939"/>
        <pc:sldMkLst>
          <pc:docMk/>
          <pc:sldMk cId="3234004209" sldId="2147483381"/>
        </pc:sldMkLst>
      </pc:sldChg>
      <pc:sldChg chg="addSp modSp mod modNotes modNotesTx">
        <pc:chgData name="Stephanie Bastoen" userId="a43db32b-4fea-41c9-8b80-09b744ba7297" providerId="ADAL" clId="{DBB992C7-76BB-4350-A875-B217ADA78522}" dt="2026-09-14T18:40:35.235" v="14213" actId="26606"/>
        <pc:sldMkLst>
          <pc:docMk/>
          <pc:sldMk cId="781349443" sldId="2147483382"/>
        </pc:sldMkLst>
        <pc:spChg chg="add mod">
          <ac:chgData name="Stephanie Bastoen" userId="a43db32b-4fea-41c9-8b80-09b744ba7297" providerId="ADAL" clId="{DBB992C7-76BB-4350-A875-B217ADA78522}" dt="2026-09-12T10:21:11.552" v="4053" actId="27636"/>
          <ac:spMkLst>
            <pc:docMk/>
            <pc:sldMk cId="781349443" sldId="2147483382"/>
            <ac:spMk id="400" creationId="{00000000-0000-0000-0000-000000000000}"/>
          </ac:spMkLst>
        </pc:spChg>
        <pc:spChg chg="add mod">
          <ac:chgData name="Stephanie Bastoen" userId="a43db32b-4fea-41c9-8b80-09b744ba7297" providerId="ADAL" clId="{DBB992C7-76BB-4350-A875-B217ADA78522}" dt="2026-09-12T10:21:38.264" v="4055" actId="6549"/>
          <ac:spMkLst>
            <pc:docMk/>
            <pc:sldMk cId="781349443" sldId="2147483382"/>
            <ac:spMk id="401" creationId="{00000000-0000-0000-0000-000000000000}"/>
          </ac:spMkLst>
        </pc:spChg>
      </pc:sldChg>
      <pc:sldChg chg="modSp mod modNotes modNotesTx">
        <pc:chgData name="Stephanie Bastoen" userId="a43db32b-4fea-41c9-8b80-09b744ba7297" providerId="ADAL" clId="{DBB992C7-76BB-4350-A875-B217ADA78522}" dt="2026-09-14T13:36:19.160" v="12772" actId="6549"/>
        <pc:sldMkLst>
          <pc:docMk/>
          <pc:sldMk cId="2627993519" sldId="2147483384"/>
        </pc:sldMkLst>
        <pc:spChg chg="mod">
          <ac:chgData name="Stephanie Bastoen" userId="a43db32b-4fea-41c9-8b80-09b744ba7297" providerId="ADAL" clId="{DBB992C7-76BB-4350-A875-B217ADA78522}" dt="2026-09-12T07:33:09.025" v="2479" actId="27636"/>
          <ac:spMkLst>
            <pc:docMk/>
            <pc:sldMk cId="2627993519" sldId="2147483384"/>
            <ac:spMk id="3" creationId="{118897F0-5E61-2ECE-3205-4C0A0D57335A}"/>
          </ac:spMkLst>
        </pc:spChg>
      </pc:sldChg>
      <pc:sldChg chg="addSp delSp modSp mod modNotes modNotesTx">
        <pc:chgData name="Stephanie Bastoen" userId="a43db32b-4fea-41c9-8b80-09b744ba7297" providerId="ADAL" clId="{DBB992C7-76BB-4350-A875-B217ADA78522}" dt="2026-09-14T15:16:17.142" v="13154" actId="26606"/>
        <pc:sldMkLst>
          <pc:docMk/>
          <pc:sldMk cId="2510173671" sldId="2147483385"/>
        </pc:sldMkLst>
        <pc:spChg chg="add">
          <ac:chgData name="Stephanie Bastoen" userId="a43db32b-4fea-41c9-8b80-09b744ba7297" providerId="ADAL" clId="{DBB992C7-76BB-4350-A875-B217ADA78522}" dt="2026-09-12T07:24:27.960" v="2285" actId="26606"/>
          <ac:spMkLst>
            <pc:docMk/>
            <pc:sldMk cId="2510173671" sldId="2147483385"/>
            <ac:spMk id="2" creationId="{00000000-0000-0000-0000-000000000000}"/>
          </ac:spMkLst>
        </pc:spChg>
        <pc:spChg chg="add mod">
          <ac:chgData name="Stephanie Bastoen" userId="a43db32b-4fea-41c9-8b80-09b744ba7297" providerId="ADAL" clId="{DBB992C7-76BB-4350-A875-B217ADA78522}" dt="2026-09-12T07:29:11.793" v="2291" actId="403"/>
          <ac:spMkLst>
            <pc:docMk/>
            <pc:sldMk cId="2510173671" sldId="2147483385"/>
            <ac:spMk id="10" creationId="{00000000-0000-0000-0000-000000000000}"/>
          </ac:spMkLst>
        </pc:spChg>
        <pc:spChg chg="add mod">
          <ac:chgData name="Stephanie Bastoen" userId="a43db32b-4fea-41c9-8b80-09b744ba7297" providerId="ADAL" clId="{DBB992C7-76BB-4350-A875-B217ADA78522}" dt="2026-09-12T07:29:15.215" v="2292" actId="108"/>
          <ac:spMkLst>
            <pc:docMk/>
            <pc:sldMk cId="2510173671" sldId="2147483385"/>
            <ac:spMk id="11" creationId="{00000000-0000-0000-0000-000000000000}"/>
          </ac:spMkLst>
        </pc:spChg>
        <pc:spChg chg="add mod">
          <ac:chgData name="Stephanie Bastoen" userId="a43db32b-4fea-41c9-8b80-09b744ba7297" providerId="ADAL" clId="{DBB992C7-76BB-4350-A875-B217ADA78522}" dt="2026-09-12T07:29:16.326" v="2293" actId="108"/>
          <ac:spMkLst>
            <pc:docMk/>
            <pc:sldMk cId="2510173671" sldId="2147483385"/>
            <ac:spMk id="12" creationId="{00000000-0000-0000-0000-000000000000}"/>
          </ac:spMkLst>
        </pc:spChg>
        <pc:spChg chg="add mod">
          <ac:chgData name="Stephanie Bastoen" userId="a43db32b-4fea-41c9-8b80-09b744ba7297" providerId="ADAL" clId="{DBB992C7-76BB-4350-A875-B217ADA78522}" dt="2026-09-12T07:29:17.039" v="2294" actId="108"/>
          <ac:spMkLst>
            <pc:docMk/>
            <pc:sldMk cId="2510173671" sldId="2147483385"/>
            <ac:spMk id="13" creationId="{00000000-0000-0000-0000-000000000000}"/>
          </ac:spMkLst>
        </pc:spChg>
        <pc:spChg chg="add mod">
          <ac:chgData name="Stephanie Bastoen" userId="a43db32b-4fea-41c9-8b80-09b744ba7297" providerId="ADAL" clId="{DBB992C7-76BB-4350-A875-B217ADA78522}" dt="2026-09-12T07:29:18.009" v="2295" actId="108"/>
          <ac:spMkLst>
            <pc:docMk/>
            <pc:sldMk cId="2510173671" sldId="2147483385"/>
            <ac:spMk id="14" creationId="{00000000-0000-0000-0000-000000000000}"/>
          </ac:spMkLst>
        </pc:spChg>
        <pc:spChg chg="add mod">
          <ac:chgData name="Stephanie Bastoen" userId="a43db32b-4fea-41c9-8b80-09b744ba7297" providerId="ADAL" clId="{DBB992C7-76BB-4350-A875-B217ADA78522}" dt="2026-09-12T07:29:18.739" v="2296" actId="108"/>
          <ac:spMkLst>
            <pc:docMk/>
            <pc:sldMk cId="2510173671" sldId="2147483385"/>
            <ac:spMk id="15" creationId="{00000000-0000-0000-0000-000000000000}"/>
          </ac:spMkLst>
        </pc:spChg>
        <pc:spChg chg="add mod">
          <ac:chgData name="Stephanie Bastoen" userId="a43db32b-4fea-41c9-8b80-09b744ba7297" providerId="ADAL" clId="{DBB992C7-76BB-4350-A875-B217ADA78522}" dt="2026-09-12T07:29:19.553" v="2297" actId="108"/>
          <ac:spMkLst>
            <pc:docMk/>
            <pc:sldMk cId="2510173671" sldId="2147483385"/>
            <ac:spMk id="16" creationId="{00000000-0000-0000-0000-000000000000}"/>
          </ac:spMkLst>
        </pc:spChg>
        <pc:picChg chg="add">
          <ac:chgData name="Stephanie Bastoen" userId="a43db32b-4fea-41c9-8b80-09b744ba7297" providerId="ADAL" clId="{DBB992C7-76BB-4350-A875-B217ADA78522}" dt="2026-09-12T07:24:27.960" v="2285" actId="26606"/>
          <ac:picMkLst>
            <pc:docMk/>
            <pc:sldMk cId="2510173671" sldId="2147483385"/>
            <ac:picMk id="30" creationId="{00000000-0000-0000-0000-000000000000}"/>
          </ac:picMkLst>
        </pc:picChg>
        <pc:picChg chg="add mod">
          <ac:chgData name="Stephanie Bastoen" userId="a43db32b-4fea-41c9-8b80-09b744ba7297" providerId="ADAL" clId="{DBB992C7-76BB-4350-A875-B217ADA78522}" dt="2026-09-12T07:28:53.991" v="2287" actId="26606"/>
          <ac:picMkLst>
            <pc:docMk/>
            <pc:sldMk cId="2510173671" sldId="2147483385"/>
            <ac:picMk id="34" creationId="{00000000-0000-0000-0000-000000000000}"/>
          </ac:picMkLst>
        </pc:picChg>
      </pc:sldChg>
      <pc:sldChg chg="modSp mod modNotes modNotesTx">
        <pc:chgData name="Stephanie Bastoen" userId="a43db32b-4fea-41c9-8b80-09b744ba7297" providerId="ADAL" clId="{DBB992C7-76BB-4350-A875-B217ADA78522}" dt="2026-09-14T18:47:46.591" v="14239" actId="26606"/>
        <pc:sldMkLst>
          <pc:docMk/>
          <pc:sldMk cId="1444877141" sldId="2147483386"/>
        </pc:sldMkLst>
        <pc:spChg chg="mod">
          <ac:chgData name="Stephanie Bastoen" userId="a43db32b-4fea-41c9-8b80-09b744ba7297" providerId="ADAL" clId="{DBB992C7-76BB-4350-A875-B217ADA78522}" dt="2026-09-12T10:16:34.502" v="3887" actId="20577"/>
          <ac:spMkLst>
            <pc:docMk/>
            <pc:sldMk cId="1444877141" sldId="2147483386"/>
            <ac:spMk id="3" creationId="{58691C19-6532-D8F8-D70B-CC6D8414B619}"/>
          </ac:spMkLst>
        </pc:spChg>
      </pc:sldChg>
      <pc:sldChg chg="modSp mod modNotes modNotesTx">
        <pc:chgData name="Stephanie Bastoen" userId="a43db32b-4fea-41c9-8b80-09b744ba7297" providerId="ADAL" clId="{DBB992C7-76BB-4350-A875-B217ADA78522}" dt="2026-09-14T18:53:27.038" v="14246" actId="6549"/>
        <pc:sldMkLst>
          <pc:docMk/>
          <pc:sldMk cId="3313193234" sldId="2147483387"/>
        </pc:sldMkLst>
        <pc:spChg chg="mod">
          <ac:chgData name="Stephanie Bastoen" userId="a43db32b-4fea-41c9-8b80-09b744ba7297" providerId="ADAL" clId="{DBB992C7-76BB-4350-A875-B217ADA78522}" dt="2026-09-12T10:18:04.544" v="3924" actId="20577"/>
          <ac:spMkLst>
            <pc:docMk/>
            <pc:sldMk cId="3313193234" sldId="2147483387"/>
            <ac:spMk id="3" creationId="{08216830-E705-84FC-039A-9ECAF67696F9}"/>
          </ac:spMkLst>
        </pc:spChg>
      </pc:sldChg>
      <pc:sldChg chg="addSp delSp modSp mod modNotes">
        <pc:chgData name="Stephanie Bastoen" userId="a43db32b-4fea-41c9-8b80-09b744ba7297" providerId="ADAL" clId="{DBB992C7-76BB-4350-A875-B217ADA78522}" dt="2026-09-14T16:28:27.442" v="13380" actId="26606"/>
        <pc:sldMkLst>
          <pc:docMk/>
          <pc:sldMk cId="3710665358" sldId="2147483388"/>
        </pc:sldMkLst>
        <pc:picChg chg="add mod">
          <ac:chgData name="Stephanie Bastoen" userId="a43db32b-4fea-41c9-8b80-09b744ba7297" providerId="ADAL" clId="{DBB992C7-76BB-4350-A875-B217ADA78522}" dt="2026-09-14T16:21:46.212" v="13286" actId="1076"/>
          <ac:picMkLst>
            <pc:docMk/>
            <pc:sldMk cId="3710665358" sldId="2147483388"/>
            <ac:picMk id="4" creationId="{3FC62CD5-0841-ACE4-C5A1-422D902B6992}"/>
          </ac:picMkLst>
        </pc:picChg>
      </pc:sldChg>
      <pc:sldChg chg="addSp delSp modSp mod modNotes modNotesTx">
        <pc:chgData name="Stephanie Bastoen" userId="a43db32b-4fea-41c9-8b80-09b744ba7297" providerId="ADAL" clId="{DBB992C7-76BB-4350-A875-B217ADA78522}" dt="2026-09-14T16:55:34.332" v="13479" actId="403"/>
        <pc:sldMkLst>
          <pc:docMk/>
          <pc:sldMk cId="655814240" sldId="2147483390"/>
        </pc:sldMkLst>
        <pc:spChg chg="mod">
          <ac:chgData name="Stephanie Bastoen" userId="a43db32b-4fea-41c9-8b80-09b744ba7297" providerId="ADAL" clId="{DBB992C7-76BB-4350-A875-B217ADA78522}" dt="2026-09-13T11:43:28.776" v="5488" actId="26606"/>
          <ac:spMkLst>
            <pc:docMk/>
            <pc:sldMk cId="655814240" sldId="2147483390"/>
            <ac:spMk id="2" creationId="{004AA21E-C2E0-B25D-0E50-460D50CE0F84}"/>
          </ac:spMkLst>
        </pc:spChg>
        <pc:spChg chg="add del mod">
          <ac:chgData name="Stephanie Bastoen" userId="a43db32b-4fea-41c9-8b80-09b744ba7297" providerId="ADAL" clId="{DBB992C7-76BB-4350-A875-B217ADA78522}" dt="2026-09-14T16:54:49.458" v="13432" actId="403"/>
          <ac:spMkLst>
            <pc:docMk/>
            <pc:sldMk cId="655814240" sldId="2147483390"/>
            <ac:spMk id="41" creationId="{00000000-0000-0000-0000-000000000000}"/>
          </ac:spMkLst>
        </pc:spChg>
        <pc:spChg chg="add del mod">
          <ac:chgData name="Stephanie Bastoen" userId="a43db32b-4fea-41c9-8b80-09b744ba7297" providerId="ADAL" clId="{DBB992C7-76BB-4350-A875-B217ADA78522}" dt="2026-09-14T16:55:26.590" v="13471" actId="27636"/>
          <ac:spMkLst>
            <pc:docMk/>
            <pc:sldMk cId="655814240" sldId="2147483390"/>
            <ac:spMk id="42" creationId="{00000000-0000-0000-0000-000000000000}"/>
          </ac:spMkLst>
        </pc:spChg>
        <pc:spChg chg="add del mod">
          <ac:chgData name="Stephanie Bastoen" userId="a43db32b-4fea-41c9-8b80-09b744ba7297" providerId="ADAL" clId="{DBB992C7-76BB-4350-A875-B217ADA78522}" dt="2026-09-14T16:54:52.844" v="13437" actId="403"/>
          <ac:spMkLst>
            <pc:docMk/>
            <pc:sldMk cId="655814240" sldId="2147483390"/>
            <ac:spMk id="44" creationId="{00000000-0000-0000-0000-000000000000}"/>
          </ac:spMkLst>
        </pc:spChg>
        <pc:spChg chg="add del mod">
          <ac:chgData name="Stephanie Bastoen" userId="a43db32b-4fea-41c9-8b80-09b744ba7297" providerId="ADAL" clId="{DBB992C7-76BB-4350-A875-B217ADA78522}" dt="2026-09-14T16:55:17.569" v="13467" actId="403"/>
          <ac:spMkLst>
            <pc:docMk/>
            <pc:sldMk cId="655814240" sldId="2147483390"/>
            <ac:spMk id="45" creationId="{00000000-0000-0000-0000-000000000000}"/>
          </ac:spMkLst>
        </pc:spChg>
        <pc:spChg chg="add del mod">
          <ac:chgData name="Stephanie Bastoen" userId="a43db32b-4fea-41c9-8b80-09b744ba7297" providerId="ADAL" clId="{DBB992C7-76BB-4350-A875-B217ADA78522}" dt="2026-09-14T16:54:56.378" v="13440" actId="403"/>
          <ac:spMkLst>
            <pc:docMk/>
            <pc:sldMk cId="655814240" sldId="2147483390"/>
            <ac:spMk id="47" creationId="{00000000-0000-0000-0000-000000000000}"/>
          </ac:spMkLst>
        </pc:spChg>
        <pc:spChg chg="add del mod">
          <ac:chgData name="Stephanie Bastoen" userId="a43db32b-4fea-41c9-8b80-09b744ba7297" providerId="ADAL" clId="{DBB992C7-76BB-4350-A875-B217ADA78522}" dt="2026-09-14T16:55:30.379" v="13475" actId="403"/>
          <ac:spMkLst>
            <pc:docMk/>
            <pc:sldMk cId="655814240" sldId="2147483390"/>
            <ac:spMk id="48" creationId="{00000000-0000-0000-0000-000000000000}"/>
          </ac:spMkLst>
        </pc:spChg>
        <pc:spChg chg="add del mod">
          <ac:chgData name="Stephanie Bastoen" userId="a43db32b-4fea-41c9-8b80-09b744ba7297" providerId="ADAL" clId="{DBB992C7-76BB-4350-A875-B217ADA78522}" dt="2026-09-14T16:55:00.249" v="13446" actId="403"/>
          <ac:spMkLst>
            <pc:docMk/>
            <pc:sldMk cId="655814240" sldId="2147483390"/>
            <ac:spMk id="50" creationId="{00000000-0000-0000-0000-000000000000}"/>
          </ac:spMkLst>
        </pc:spChg>
        <pc:spChg chg="add del mod">
          <ac:chgData name="Stephanie Bastoen" userId="a43db32b-4fea-41c9-8b80-09b744ba7297" providerId="ADAL" clId="{DBB992C7-76BB-4350-A875-B217ADA78522}" dt="2026-09-14T16:55:34.332" v="13479" actId="403"/>
          <ac:spMkLst>
            <pc:docMk/>
            <pc:sldMk cId="655814240" sldId="2147483390"/>
            <ac:spMk id="51" creationId="{00000000-0000-0000-0000-000000000000}"/>
          </ac:spMkLst>
        </pc:spChg>
        <pc:picChg chg="mod">
          <ac:chgData name="Stephanie Bastoen" userId="a43db32b-4fea-41c9-8b80-09b744ba7297" providerId="ADAL" clId="{DBB992C7-76BB-4350-A875-B217ADA78522}" dt="2026-09-13T11:43:32.961" v="5505" actId="26606"/>
          <ac:picMkLst>
            <pc:docMk/>
            <pc:sldMk cId="655814240" sldId="2147483390"/>
            <ac:picMk id="40" creationId="{00000000-0000-0000-0000-000000000000}"/>
          </ac:picMkLst>
        </pc:picChg>
        <pc:picChg chg="mod">
          <ac:chgData name="Stephanie Bastoen" userId="a43db32b-4fea-41c9-8b80-09b744ba7297" providerId="ADAL" clId="{DBB992C7-76BB-4350-A875-B217ADA78522}" dt="2026-09-13T11:43:32.961" v="5505" actId="26606"/>
          <ac:picMkLst>
            <pc:docMk/>
            <pc:sldMk cId="655814240" sldId="2147483390"/>
            <ac:picMk id="43" creationId="{00000000-0000-0000-0000-000000000000}"/>
          </ac:picMkLst>
        </pc:picChg>
        <pc:picChg chg="mod">
          <ac:chgData name="Stephanie Bastoen" userId="a43db32b-4fea-41c9-8b80-09b744ba7297" providerId="ADAL" clId="{DBB992C7-76BB-4350-A875-B217ADA78522}" dt="2026-09-13T11:43:32.961" v="5505" actId="26606"/>
          <ac:picMkLst>
            <pc:docMk/>
            <pc:sldMk cId="655814240" sldId="2147483390"/>
            <ac:picMk id="46" creationId="{00000000-0000-0000-0000-000000000000}"/>
          </ac:picMkLst>
        </pc:picChg>
        <pc:picChg chg="mod">
          <ac:chgData name="Stephanie Bastoen" userId="a43db32b-4fea-41c9-8b80-09b744ba7297" providerId="ADAL" clId="{DBB992C7-76BB-4350-A875-B217ADA78522}" dt="2026-09-13T11:43:32.961" v="5505" actId="26606"/>
          <ac:picMkLst>
            <pc:docMk/>
            <pc:sldMk cId="655814240" sldId="2147483390"/>
            <ac:picMk id="49" creationId="{00000000-0000-0000-0000-000000000000}"/>
          </ac:picMkLst>
        </pc:picChg>
      </pc:sldChg>
      <pc:sldChg chg="addSp delSp modSp mod ord delAnim modAnim modNotes modNotesTx">
        <pc:chgData name="Stephanie Bastoen" userId="a43db32b-4fea-41c9-8b80-09b744ba7297" providerId="ADAL" clId="{DBB992C7-76BB-4350-A875-B217ADA78522}" dt="2026-09-14T16:58:49.178" v="13487" actId="20577"/>
        <pc:sldMkLst>
          <pc:docMk/>
          <pc:sldMk cId="3500208908" sldId="2147483392"/>
        </pc:sldMkLst>
        <pc:spChg chg="add mod">
          <ac:chgData name="Stephanie Bastoen" userId="a43db32b-4fea-41c9-8b80-09b744ba7297" providerId="ADAL" clId="{DBB992C7-76BB-4350-A875-B217ADA78522}" dt="2026-09-11T09:49:43.547" v="157" actId="403"/>
          <ac:spMkLst>
            <pc:docMk/>
            <pc:sldMk cId="3500208908" sldId="2147483392"/>
            <ac:spMk id="12" creationId="{BB077928-BD40-EC49-A587-4BC93952AA15}"/>
          </ac:spMkLst>
        </pc:spChg>
        <pc:spChg chg="add mod">
          <ac:chgData name="Stephanie Bastoen" userId="a43db32b-4fea-41c9-8b80-09b744ba7297" providerId="ADAL" clId="{DBB992C7-76BB-4350-A875-B217ADA78522}" dt="2026-09-11T09:50:01.785" v="168" actId="20577"/>
          <ac:spMkLst>
            <pc:docMk/>
            <pc:sldMk cId="3500208908" sldId="2147483392"/>
            <ac:spMk id="14" creationId="{0B66335D-824F-F8AA-FA71-86F651CCD972}"/>
          </ac:spMkLst>
        </pc:spChg>
        <pc:picChg chg="add mod">
          <ac:chgData name="Stephanie Bastoen" userId="a43db32b-4fea-41c9-8b80-09b744ba7297" providerId="ADAL" clId="{DBB992C7-76BB-4350-A875-B217ADA78522}" dt="2026-09-11T09:48:25.583" v="130" actId="14100"/>
          <ac:picMkLst>
            <pc:docMk/>
            <pc:sldMk cId="3500208908" sldId="2147483392"/>
            <ac:picMk id="11" creationId="{8E463FC1-8E88-B825-B9F3-BF7D422D3E23}"/>
          </ac:picMkLst>
        </pc:picChg>
      </pc:sldChg>
      <pc:sldChg chg="modSp add mod modNotes modNotesTx">
        <pc:chgData name="Stephanie Bastoen" userId="a43db32b-4fea-41c9-8b80-09b744ba7297" providerId="ADAL" clId="{DBB992C7-76BB-4350-A875-B217ADA78522}" dt="2026-09-14T17:10:43.463" v="13648" actId="20577"/>
        <pc:sldMkLst>
          <pc:docMk/>
          <pc:sldMk cId="0" sldId="2147483393"/>
        </pc:sldMkLst>
        <pc:spChg chg="mod">
          <ac:chgData name="Stephanie Bastoen" userId="a43db32b-4fea-41c9-8b80-09b744ba7297" providerId="ADAL" clId="{DBB992C7-76BB-4350-A875-B217ADA78522}" dt="2026-09-12T10:53:45.051" v="4354" actId="113"/>
          <ac:spMkLst>
            <pc:docMk/>
            <pc:sldMk cId="0" sldId="2147483393"/>
            <ac:spMk id="3" creationId="{00000000-0000-0000-0000-000000000000}"/>
          </ac:spMkLst>
        </pc:spChg>
        <pc:spChg chg="mod">
          <ac:chgData name="Stephanie Bastoen" userId="a43db32b-4fea-41c9-8b80-09b744ba7297" providerId="ADAL" clId="{DBB992C7-76BB-4350-A875-B217ADA78522}" dt="2026-09-12T10:54:22.866" v="4356" actId="2711"/>
          <ac:spMkLst>
            <pc:docMk/>
            <pc:sldMk cId="0" sldId="2147483393"/>
            <ac:spMk id="20" creationId="{00000000-0000-0000-0000-000000000000}"/>
          </ac:spMkLst>
        </pc:spChg>
        <pc:spChg chg="mod">
          <ac:chgData name="Stephanie Bastoen" userId="a43db32b-4fea-41c9-8b80-09b744ba7297" providerId="ADAL" clId="{DBB992C7-76BB-4350-A875-B217ADA78522}" dt="2026-09-12T10:54:27.899" v="4357" actId="2711"/>
          <ac:spMkLst>
            <pc:docMk/>
            <pc:sldMk cId="0" sldId="2147483393"/>
            <ac:spMk id="21" creationId="{00000000-0000-0000-0000-000000000000}"/>
          </ac:spMkLst>
        </pc:spChg>
      </pc:sldChg>
      <pc:sldChg chg="addSp delSp modSp mod modNotes modNotesTx">
        <pc:chgData name="Stephanie Bastoen" userId="a43db32b-4fea-41c9-8b80-09b744ba7297" providerId="ADAL" clId="{DBB992C7-76BB-4350-A875-B217ADA78522}" dt="2026-09-14T17:44:24.418" v="13829" actId="6549"/>
        <pc:sldMkLst>
          <pc:docMk/>
          <pc:sldMk cId="3719752826" sldId="2147483394"/>
        </pc:sldMkLst>
        <pc:picChg chg="add mod">
          <ac:chgData name="Stephanie Bastoen" userId="a43db32b-4fea-41c9-8b80-09b744ba7297" providerId="ADAL" clId="{DBB992C7-76BB-4350-A875-B217ADA78522}" dt="2026-09-11T10:18:35.555" v="838" actId="14100"/>
          <ac:picMkLst>
            <pc:docMk/>
            <pc:sldMk cId="3719752826" sldId="2147483394"/>
            <ac:picMk id="7" creationId="{0665D6CD-77E0-D489-A1A9-23AF256DF29E}"/>
          </ac:picMkLst>
        </pc:picChg>
      </pc:sldChg>
      <pc:sldChg chg="modNotes modNotesTx">
        <pc:chgData name="Stephanie Bastoen" userId="a43db32b-4fea-41c9-8b80-09b744ba7297" providerId="ADAL" clId="{DBB992C7-76BB-4350-A875-B217ADA78522}" dt="2026-09-15T09:12:15.394" v="16488" actId="113"/>
        <pc:sldMkLst>
          <pc:docMk/>
          <pc:sldMk cId="1514284985" sldId="2147483396"/>
        </pc:sldMkLst>
      </pc:sldChg>
      <pc:sldChg chg="modNotes modNotesTx">
        <pc:chgData name="Stephanie Bastoen" userId="a43db32b-4fea-41c9-8b80-09b744ba7297" providerId="ADAL" clId="{DBB992C7-76BB-4350-A875-B217ADA78522}" dt="2026-09-14T13:19:15.475" v="12687" actId="6549"/>
        <pc:sldMkLst>
          <pc:docMk/>
          <pc:sldMk cId="122339121" sldId="2147483397"/>
        </pc:sldMkLst>
      </pc:sldChg>
      <pc:sldChg chg="modNotes modNotesTx">
        <pc:chgData name="Stephanie Bastoen" userId="a43db32b-4fea-41c9-8b80-09b744ba7297" providerId="ADAL" clId="{DBB992C7-76BB-4350-A875-B217ADA78522}" dt="2026-09-14T13:29:07.409" v="12731" actId="6549"/>
        <pc:sldMkLst>
          <pc:docMk/>
          <pc:sldMk cId="2138364699" sldId="2147483398"/>
        </pc:sldMkLst>
      </pc:sldChg>
      <pc:sldChg chg="modSp mod modNotes modNotesTx">
        <pc:chgData name="Stephanie Bastoen" userId="a43db32b-4fea-41c9-8b80-09b744ba7297" providerId="ADAL" clId="{DBB992C7-76BB-4350-A875-B217ADA78522}" dt="2026-09-14T15:33:04.731" v="13207" actId="13926"/>
        <pc:sldMkLst>
          <pc:docMk/>
          <pc:sldMk cId="121503703" sldId="2147483399"/>
        </pc:sldMkLst>
        <pc:spChg chg="mod">
          <ac:chgData name="Stephanie Bastoen" userId="a43db32b-4fea-41c9-8b80-09b744ba7297" providerId="ADAL" clId="{DBB992C7-76BB-4350-A875-B217ADA78522}" dt="2026-09-14T15:33:04.731" v="13207" actId="13926"/>
          <ac:spMkLst>
            <pc:docMk/>
            <pc:sldMk cId="121503703" sldId="2147483399"/>
            <ac:spMk id="4" creationId="{094911D7-F503-1BB0-D17B-8540EDADB4A3}"/>
          </ac:spMkLst>
        </pc:spChg>
      </pc:sldChg>
      <pc:sldChg chg="addSp modSp mod modNotes modNotesTx">
        <pc:chgData name="Stephanie Bastoen" userId="a43db32b-4fea-41c9-8b80-09b744ba7297" providerId="ADAL" clId="{DBB992C7-76BB-4350-A875-B217ADA78522}" dt="2026-09-14T13:32:15.281" v="12750" actId="6549"/>
        <pc:sldMkLst>
          <pc:docMk/>
          <pc:sldMk cId="2556693549" sldId="2147483400"/>
        </pc:sldMkLst>
        <pc:picChg chg="add mod">
          <ac:chgData name="Stephanie Bastoen" userId="a43db32b-4fea-41c9-8b80-09b744ba7297" providerId="ADAL" clId="{DBB992C7-76BB-4350-A875-B217ADA78522}" dt="2026-09-14T13:31:28.804" v="12741" actId="1076"/>
          <ac:picMkLst>
            <pc:docMk/>
            <pc:sldMk cId="2556693549" sldId="2147483400"/>
            <ac:picMk id="6" creationId="{3D2D0B46-C09F-3D0C-586B-3973873363F5}"/>
          </ac:picMkLst>
        </pc:picChg>
        <pc:picChg chg="add mod">
          <ac:chgData name="Stephanie Bastoen" userId="a43db32b-4fea-41c9-8b80-09b744ba7297" providerId="ADAL" clId="{DBB992C7-76BB-4350-A875-B217ADA78522}" dt="2026-09-14T13:31:37.371" v="12743" actId="1076"/>
          <ac:picMkLst>
            <pc:docMk/>
            <pc:sldMk cId="2556693549" sldId="2147483400"/>
            <ac:picMk id="8" creationId="{A5AA446E-5DCC-2A10-645E-523860253204}"/>
          </ac:picMkLst>
        </pc:picChg>
      </pc:sldChg>
      <pc:sldChg chg="modNotes modNotesTx">
        <pc:chgData name="Stephanie Bastoen" userId="a43db32b-4fea-41c9-8b80-09b744ba7297" providerId="ADAL" clId="{DBB992C7-76BB-4350-A875-B217ADA78522}" dt="2026-09-14T13:34:39.287" v="12759" actId="6549"/>
        <pc:sldMkLst>
          <pc:docMk/>
          <pc:sldMk cId="1970147798" sldId="2147483401"/>
        </pc:sldMkLst>
      </pc:sldChg>
      <pc:sldChg chg="modNotes modNotesTx">
        <pc:chgData name="Stephanie Bastoen" userId="a43db32b-4fea-41c9-8b80-09b744ba7297" providerId="ADAL" clId="{DBB992C7-76BB-4350-A875-B217ADA78522}" dt="2026-09-14T13:34:29.205" v="12757" actId="6549"/>
        <pc:sldMkLst>
          <pc:docMk/>
          <pc:sldMk cId="4288128254" sldId="2147483402"/>
        </pc:sldMkLst>
      </pc:sldChg>
      <pc:sldChg chg="addSp delSp modSp mod modNotes modNotesTx">
        <pc:chgData name="Stephanie Bastoen" userId="a43db32b-4fea-41c9-8b80-09b744ba7297" providerId="ADAL" clId="{DBB992C7-76BB-4350-A875-B217ADA78522}" dt="2026-09-15T09:27:07.664" v="16726" actId="13926"/>
        <pc:sldMkLst>
          <pc:docMk/>
          <pc:sldMk cId="3074515215" sldId="2147483403"/>
        </pc:sldMkLst>
        <pc:spChg chg="mod">
          <ac:chgData name="Stephanie Bastoen" userId="a43db32b-4fea-41c9-8b80-09b744ba7297" providerId="ADAL" clId="{DBB992C7-76BB-4350-A875-B217ADA78522}" dt="2026-09-12T08:15:06.960" v="3055" actId="404"/>
          <ac:spMkLst>
            <pc:docMk/>
            <pc:sldMk cId="3074515215" sldId="2147483403"/>
            <ac:spMk id="2" creationId="{45C10715-C6DC-6C85-B0A1-945B0EC6343B}"/>
          </ac:spMkLst>
        </pc:spChg>
        <pc:spChg chg="mod">
          <ac:chgData name="Stephanie Bastoen" userId="a43db32b-4fea-41c9-8b80-09b744ba7297" providerId="ADAL" clId="{DBB992C7-76BB-4350-A875-B217ADA78522}" dt="2026-09-15T09:27:07.664" v="16726" actId="13926"/>
          <ac:spMkLst>
            <pc:docMk/>
            <pc:sldMk cId="3074515215" sldId="2147483403"/>
            <ac:spMk id="10" creationId="{B08086C7-15B4-7AC6-8A5B-B7835AD7CC6C}"/>
          </ac:spMkLst>
        </pc:spChg>
        <pc:picChg chg="add mod">
          <ac:chgData name="Stephanie Bastoen" userId="a43db32b-4fea-41c9-8b80-09b744ba7297" providerId="ADAL" clId="{DBB992C7-76BB-4350-A875-B217ADA78522}" dt="2026-09-12T07:57:52.895" v="2888" actId="1076"/>
          <ac:picMkLst>
            <pc:docMk/>
            <pc:sldMk cId="3074515215" sldId="2147483403"/>
            <ac:picMk id="6" creationId="{8CE583CF-B72F-7F26-BD64-1A43E357328C}"/>
          </ac:picMkLst>
        </pc:picChg>
      </pc:sldChg>
      <pc:sldChg chg="modNotes modNotesTx">
        <pc:chgData name="Stephanie Bastoen" userId="a43db32b-4fea-41c9-8b80-09b744ba7297" providerId="ADAL" clId="{DBB992C7-76BB-4350-A875-B217ADA78522}" dt="2026-09-14T13:41:14.009" v="12810" actId="6549"/>
        <pc:sldMkLst>
          <pc:docMk/>
          <pc:sldMk cId="1919197044" sldId="2147483404"/>
        </pc:sldMkLst>
      </pc:sldChg>
      <pc:sldChg chg="ord modNotes modNotesTx">
        <pc:chgData name="Stephanie Bastoen" userId="a43db32b-4fea-41c9-8b80-09b744ba7297" providerId="ADAL" clId="{DBB992C7-76BB-4350-A875-B217ADA78522}" dt="2026-09-14T13:47:50.152" v="12936" actId="6549"/>
        <pc:sldMkLst>
          <pc:docMk/>
          <pc:sldMk cId="2820284665" sldId="2147483405"/>
        </pc:sldMkLst>
      </pc:sldChg>
      <pc:sldChg chg="addSp delSp modSp mod modNotes modNotesTx">
        <pc:chgData name="Stephanie Bastoen" userId="a43db32b-4fea-41c9-8b80-09b744ba7297" providerId="ADAL" clId="{DBB992C7-76BB-4350-A875-B217ADA78522}" dt="2026-09-14T13:42:48.873" v="12843" actId="20577"/>
        <pc:sldMkLst>
          <pc:docMk/>
          <pc:sldMk cId="0" sldId="2147483410"/>
        </pc:sldMkLst>
        <pc:spChg chg="add mod">
          <ac:chgData name="Stephanie Bastoen" userId="a43db32b-4fea-41c9-8b80-09b744ba7297" providerId="ADAL" clId="{DBB992C7-76BB-4350-A875-B217ADA78522}" dt="2026-09-12T09:03:18.280" v="3164" actId="2711"/>
          <ac:spMkLst>
            <pc:docMk/>
            <pc:sldMk cId="0" sldId="2147483410"/>
            <ac:spMk id="120" creationId="{00000000-0000-0000-0000-000000000000}"/>
          </ac:spMkLst>
        </pc:spChg>
        <pc:spChg chg="add mod">
          <ac:chgData name="Stephanie Bastoen" userId="a43db32b-4fea-41c9-8b80-09b744ba7297" providerId="ADAL" clId="{DBB992C7-76BB-4350-A875-B217ADA78522}" dt="2026-09-12T09:03:26.265" v="3170" actId="27636"/>
          <ac:spMkLst>
            <pc:docMk/>
            <pc:sldMk cId="0" sldId="2147483410"/>
            <ac:spMk id="121" creationId="{00000000-0000-0000-0000-000000000000}"/>
          </ac:spMkLst>
        </pc:spChg>
        <pc:spChg chg="add mod">
          <ac:chgData name="Stephanie Bastoen" userId="a43db32b-4fea-41c9-8b80-09b744ba7297" providerId="ADAL" clId="{DBB992C7-76BB-4350-A875-B217ADA78522}" dt="2026-09-12T09:03:37.325" v="3178" actId="403"/>
          <ac:spMkLst>
            <pc:docMk/>
            <pc:sldMk cId="0" sldId="2147483410"/>
            <ac:spMk id="122" creationId="{00000000-0000-0000-0000-000000000000}"/>
          </ac:spMkLst>
        </pc:spChg>
        <pc:spChg chg="add mod">
          <ac:chgData name="Stephanie Bastoen" userId="a43db32b-4fea-41c9-8b80-09b744ba7297" providerId="ADAL" clId="{DBB992C7-76BB-4350-A875-B217ADA78522}" dt="2026-09-12T09:03:43.885" v="3186" actId="403"/>
          <ac:spMkLst>
            <pc:docMk/>
            <pc:sldMk cId="0" sldId="2147483410"/>
            <ac:spMk id="123" creationId="{00000000-0000-0000-0000-000000000000}"/>
          </ac:spMkLst>
        </pc:spChg>
        <pc:picChg chg="add">
          <ac:chgData name="Stephanie Bastoen" userId="a43db32b-4fea-41c9-8b80-09b744ba7297" providerId="ADAL" clId="{DBB992C7-76BB-4350-A875-B217ADA78522}" dt="2026-09-12T09:00:36.542" v="3119" actId="26606"/>
          <ac:picMkLst>
            <pc:docMk/>
            <pc:sldMk cId="0" sldId="2147483410"/>
            <ac:picMk id="100" creationId="{00000000-0000-0000-0000-000000000000}"/>
          </ac:picMkLst>
        </pc:picChg>
        <pc:picChg chg="add">
          <ac:chgData name="Stephanie Bastoen" userId="a43db32b-4fea-41c9-8b80-09b744ba7297" providerId="ADAL" clId="{DBB992C7-76BB-4350-A875-B217ADA78522}" dt="2026-09-12T09:00:36.542" v="3119" actId="26606"/>
          <ac:picMkLst>
            <pc:docMk/>
            <pc:sldMk cId="0" sldId="2147483410"/>
            <ac:picMk id="101" creationId="{00000000-0000-0000-0000-000000000000}"/>
          </ac:picMkLst>
        </pc:picChg>
        <pc:picChg chg="add">
          <ac:chgData name="Stephanie Bastoen" userId="a43db32b-4fea-41c9-8b80-09b744ba7297" providerId="ADAL" clId="{DBB992C7-76BB-4350-A875-B217ADA78522}" dt="2026-09-12T09:00:36.542" v="3119" actId="26606"/>
          <ac:picMkLst>
            <pc:docMk/>
            <pc:sldMk cId="0" sldId="2147483410"/>
            <ac:picMk id="102" creationId="{00000000-0000-0000-0000-000000000000}"/>
          </ac:picMkLst>
        </pc:picChg>
        <pc:picChg chg="add">
          <ac:chgData name="Stephanie Bastoen" userId="a43db32b-4fea-41c9-8b80-09b744ba7297" providerId="ADAL" clId="{DBB992C7-76BB-4350-A875-B217ADA78522}" dt="2026-09-12T09:00:36.542" v="3119" actId="26606"/>
          <ac:picMkLst>
            <pc:docMk/>
            <pc:sldMk cId="0" sldId="2147483410"/>
            <ac:picMk id="103" creationId="{00000000-0000-0000-0000-000000000000}"/>
          </ac:picMkLst>
        </pc:picChg>
      </pc:sldChg>
      <pc:sldChg chg="modNotes modNotesTx">
        <pc:chgData name="Stephanie Bastoen" userId="a43db32b-4fea-41c9-8b80-09b744ba7297" providerId="ADAL" clId="{DBB992C7-76BB-4350-A875-B217ADA78522}" dt="2026-09-15T09:17:55.859" v="16571" actId="6549"/>
        <pc:sldMkLst>
          <pc:docMk/>
          <pc:sldMk cId="0" sldId="2147483413"/>
        </pc:sldMkLst>
      </pc:sldChg>
      <pc:sldChg chg="addSp delSp modSp mod modNotes modNotesTx">
        <pc:chgData name="Stephanie Bastoen" userId="a43db32b-4fea-41c9-8b80-09b744ba7297" providerId="ADAL" clId="{DBB992C7-76BB-4350-A875-B217ADA78522}" dt="2026-09-15T09:29:27.868" v="16809" actId="6549"/>
        <pc:sldMkLst>
          <pc:docMk/>
          <pc:sldMk cId="0" sldId="2147483416"/>
        </pc:sldMkLst>
        <pc:spChg chg="add mod">
          <ac:chgData name="Stephanie Bastoen" userId="a43db32b-4fea-41c9-8b80-09b744ba7297" providerId="ADAL" clId="{DBB992C7-76BB-4350-A875-B217ADA78522}" dt="2026-09-12T08:13:44.412" v="3024" actId="26606"/>
          <ac:spMkLst>
            <pc:docMk/>
            <pc:sldMk cId="0" sldId="2147483416"/>
            <ac:spMk id="41" creationId="{00000000-0000-0000-0000-000000000000}"/>
          </ac:spMkLst>
        </pc:spChg>
        <pc:spChg chg="add mod">
          <ac:chgData name="Stephanie Bastoen" userId="a43db32b-4fea-41c9-8b80-09b744ba7297" providerId="ADAL" clId="{DBB992C7-76BB-4350-A875-B217ADA78522}" dt="2026-09-14T07:40:49.181" v="6170" actId="20577"/>
          <ac:spMkLst>
            <pc:docMk/>
            <pc:sldMk cId="0" sldId="2147483416"/>
            <ac:spMk id="44" creationId="{00000000-0000-0000-0000-000000000000}"/>
          </ac:spMkLst>
        </pc:spChg>
        <pc:spChg chg="add mod">
          <ac:chgData name="Stephanie Bastoen" userId="a43db32b-4fea-41c9-8b80-09b744ba7297" providerId="ADAL" clId="{DBB992C7-76BB-4350-A875-B217ADA78522}" dt="2026-09-12T08:13:44.412" v="3024" actId="26606"/>
          <ac:spMkLst>
            <pc:docMk/>
            <pc:sldMk cId="0" sldId="2147483416"/>
            <ac:spMk id="47" creationId="{00000000-0000-0000-0000-000000000000}"/>
          </ac:spMkLst>
        </pc:spChg>
        <pc:spChg chg="add mod">
          <ac:chgData name="Stephanie Bastoen" userId="a43db32b-4fea-41c9-8b80-09b744ba7297" providerId="ADAL" clId="{DBB992C7-76BB-4350-A875-B217ADA78522}" dt="2026-09-12T08:13:44.412" v="3024" actId="26606"/>
          <ac:spMkLst>
            <pc:docMk/>
            <pc:sldMk cId="0" sldId="2147483416"/>
            <ac:spMk id="50" creationId="{00000000-0000-0000-0000-000000000000}"/>
          </ac:spMkLst>
        </pc:spChg>
        <pc:picChg chg="add mod">
          <ac:chgData name="Stephanie Bastoen" userId="a43db32b-4fea-41c9-8b80-09b744ba7297" providerId="ADAL" clId="{DBB992C7-76BB-4350-A875-B217ADA78522}" dt="2026-09-12T08:13:44.412" v="3024" actId="26606"/>
          <ac:picMkLst>
            <pc:docMk/>
            <pc:sldMk cId="0" sldId="2147483416"/>
            <ac:picMk id="40" creationId="{00000000-0000-0000-0000-000000000000}"/>
          </ac:picMkLst>
        </pc:picChg>
        <pc:picChg chg="mod">
          <ac:chgData name="Stephanie Bastoen" userId="a43db32b-4fea-41c9-8b80-09b744ba7297" providerId="ADAL" clId="{DBB992C7-76BB-4350-A875-B217ADA78522}" dt="2026-09-12T08:13:44.412" v="3024" actId="26606"/>
          <ac:picMkLst>
            <pc:docMk/>
            <pc:sldMk cId="0" sldId="2147483416"/>
            <ac:picMk id="43" creationId="{00000000-0000-0000-0000-000000000000}"/>
          </ac:picMkLst>
        </pc:picChg>
        <pc:picChg chg="mod">
          <ac:chgData name="Stephanie Bastoen" userId="a43db32b-4fea-41c9-8b80-09b744ba7297" providerId="ADAL" clId="{DBB992C7-76BB-4350-A875-B217ADA78522}" dt="2026-09-12T08:13:44.412" v="3024" actId="26606"/>
          <ac:picMkLst>
            <pc:docMk/>
            <pc:sldMk cId="0" sldId="2147483416"/>
            <ac:picMk id="46" creationId="{00000000-0000-0000-0000-000000000000}"/>
          </ac:picMkLst>
        </pc:picChg>
        <pc:picChg chg="mod">
          <ac:chgData name="Stephanie Bastoen" userId="a43db32b-4fea-41c9-8b80-09b744ba7297" providerId="ADAL" clId="{DBB992C7-76BB-4350-A875-B217ADA78522}" dt="2026-09-12T08:13:44.412" v="3024" actId="26606"/>
          <ac:picMkLst>
            <pc:docMk/>
            <pc:sldMk cId="0" sldId="2147483416"/>
            <ac:picMk id="49" creationId="{00000000-0000-0000-0000-000000000000}"/>
          </ac:picMkLst>
        </pc:picChg>
      </pc:sldChg>
      <pc:sldChg chg="addSp delSp modSp mod modNotes modNotesTx">
        <pc:chgData name="Stephanie Bastoen" userId="a43db32b-4fea-41c9-8b80-09b744ba7297" providerId="ADAL" clId="{DBB992C7-76BB-4350-A875-B217ADA78522}" dt="2026-09-14T16:49:50.553" v="13419" actId="6549"/>
        <pc:sldMkLst>
          <pc:docMk/>
          <pc:sldMk cId="378592788" sldId="2147483424"/>
        </pc:sldMkLst>
        <pc:spChg chg="mod">
          <ac:chgData name="Stephanie Bastoen" userId="a43db32b-4fea-41c9-8b80-09b744ba7297" providerId="ADAL" clId="{DBB992C7-76BB-4350-A875-B217ADA78522}" dt="2026-09-14T16:40:03.055" v="13397" actId="403"/>
          <ac:spMkLst>
            <pc:docMk/>
            <pc:sldMk cId="378592788" sldId="2147483424"/>
            <ac:spMk id="2" creationId="{17A000A3-E70C-59B7-0A39-3DEF2C34C7A3}"/>
          </ac:spMkLst>
        </pc:spChg>
        <pc:picChg chg="add mod">
          <ac:chgData name="Stephanie Bastoen" userId="a43db32b-4fea-41c9-8b80-09b744ba7297" providerId="ADAL" clId="{DBB992C7-76BB-4350-A875-B217ADA78522}" dt="2026-09-14T06:39:44.277" v="5621" actId="1440"/>
          <ac:picMkLst>
            <pc:docMk/>
            <pc:sldMk cId="378592788" sldId="2147483424"/>
            <ac:picMk id="80" creationId="{00000000-0000-0000-0000-000000000000}"/>
          </ac:picMkLst>
        </pc:picChg>
      </pc:sldChg>
      <pc:sldChg chg="add del">
        <pc:chgData name="Stephanie Bastoen" userId="a43db32b-4fea-41c9-8b80-09b744ba7297" providerId="ADAL" clId="{DBB992C7-76BB-4350-A875-B217ADA78522}" dt="2026-09-14T15:31:42.161" v="13204" actId="47"/>
        <pc:sldMkLst>
          <pc:docMk/>
          <pc:sldMk cId="736401908" sldId="2147483427"/>
        </pc:sldMkLst>
      </pc:sldChg>
      <pc:sldChg chg="addSp modSp mod modAnim modNotes modNotesTx">
        <pc:chgData name="Stephanie Bastoen" userId="a43db32b-4fea-41c9-8b80-09b744ba7297" providerId="ADAL" clId="{DBB992C7-76BB-4350-A875-B217ADA78522}" dt="2026-09-14T13:10:40.183" v="12601" actId="6549"/>
        <pc:sldMkLst>
          <pc:docMk/>
          <pc:sldMk cId="3498226587" sldId="2147483431"/>
        </pc:sldMkLst>
        <pc:spChg chg="mod">
          <ac:chgData name="Stephanie Bastoen" userId="a43db32b-4fea-41c9-8b80-09b744ba7297" providerId="ADAL" clId="{DBB992C7-76BB-4350-A875-B217ADA78522}" dt="2026-09-12T07:11:42.378" v="2113" actId="108"/>
          <ac:spMkLst>
            <pc:docMk/>
            <pc:sldMk cId="3498226587" sldId="2147483431"/>
            <ac:spMk id="2" creationId="{B5BAD077-077D-AC49-7698-96190BBD8746}"/>
          </ac:spMkLst>
        </pc:spChg>
        <pc:spChg chg="add mod">
          <ac:chgData name="Stephanie Bastoen" userId="a43db32b-4fea-41c9-8b80-09b744ba7297" providerId="ADAL" clId="{DBB992C7-76BB-4350-A875-B217ADA78522}" dt="2026-09-12T07:16:08.496" v="2155" actId="113"/>
          <ac:spMkLst>
            <pc:docMk/>
            <pc:sldMk cId="3498226587" sldId="2147483431"/>
            <ac:spMk id="6" creationId="{23D2B243-AA2F-250C-6C4F-782A280B3412}"/>
          </ac:spMkLst>
        </pc:spChg>
        <pc:picChg chg="add mod">
          <ac:chgData name="Stephanie Bastoen" userId="a43db32b-4fea-41c9-8b80-09b744ba7297" providerId="ADAL" clId="{DBB992C7-76BB-4350-A875-B217ADA78522}" dt="2026-09-12T07:14:52.995" v="2122" actId="14100"/>
          <ac:picMkLst>
            <pc:docMk/>
            <pc:sldMk cId="3498226587" sldId="2147483431"/>
            <ac:picMk id="4" creationId="{F402239F-8113-4F5F-B6AB-DB73E282F361}"/>
          </ac:picMkLst>
        </pc:picChg>
      </pc:sldChg>
      <pc:sldChg chg="addSp modSp new mod modNotes modNotesTx">
        <pc:chgData name="Stephanie Bastoen" userId="a43db32b-4fea-41c9-8b80-09b744ba7297" providerId="ADAL" clId="{DBB992C7-76BB-4350-A875-B217ADA78522}" dt="2026-09-14T17:02:02.023" v="13493" actId="20577"/>
        <pc:sldMkLst>
          <pc:docMk/>
          <pc:sldMk cId="106643924" sldId="2147483432"/>
        </pc:sldMkLst>
        <pc:picChg chg="add mod">
          <ac:chgData name="Stephanie Bastoen" userId="a43db32b-4fea-41c9-8b80-09b744ba7297" providerId="ADAL" clId="{DBB992C7-76BB-4350-A875-B217ADA78522}" dt="2026-09-11T09:57:47.005" v="316" actId="14100"/>
          <ac:picMkLst>
            <pc:docMk/>
            <pc:sldMk cId="106643924" sldId="2147483432"/>
            <ac:picMk id="3" creationId="{44722594-B6CF-AD79-7D4D-B70D8F5DD0EA}"/>
          </ac:picMkLst>
        </pc:picChg>
      </pc:sldChg>
      <pc:sldChg chg="addSp delSp modSp new add del mod delAnim modNotes modNotesTx">
        <pc:chgData name="Stephanie Bastoen" userId="a43db32b-4fea-41c9-8b80-09b744ba7297" providerId="ADAL" clId="{DBB992C7-76BB-4350-A875-B217ADA78522}" dt="2026-09-14T17:31:15.799" v="13684" actId="14100"/>
        <pc:sldMkLst>
          <pc:docMk/>
          <pc:sldMk cId="3080610381" sldId="2147483433"/>
        </pc:sldMkLst>
        <pc:picChg chg="add mod">
          <ac:chgData name="Stephanie Bastoen" userId="a43db32b-4fea-41c9-8b80-09b744ba7297" providerId="ADAL" clId="{DBB992C7-76BB-4350-A875-B217ADA78522}" dt="2026-09-13T11:56:53.667" v="5521" actId="14100"/>
          <ac:picMkLst>
            <pc:docMk/>
            <pc:sldMk cId="3080610381" sldId="2147483433"/>
            <ac:picMk id="3" creationId="{B41CEC0C-D5D5-FA9C-EA56-D7031776529D}"/>
          </ac:picMkLst>
        </pc:picChg>
        <pc:picChg chg="add mod">
          <ac:chgData name="Stephanie Bastoen" userId="a43db32b-4fea-41c9-8b80-09b744ba7297" providerId="ADAL" clId="{DBB992C7-76BB-4350-A875-B217ADA78522}" dt="2026-09-14T17:31:15.799" v="13684" actId="14100"/>
          <ac:picMkLst>
            <pc:docMk/>
            <pc:sldMk cId="3080610381" sldId="2147483433"/>
            <ac:picMk id="4" creationId="{7EFF46B2-4531-541C-E891-16565D4471F7}"/>
          </ac:picMkLst>
        </pc:picChg>
        <pc:picChg chg="add del mod">
          <ac:chgData name="Stephanie Bastoen" userId="a43db32b-4fea-41c9-8b80-09b744ba7297" providerId="ADAL" clId="{DBB992C7-76BB-4350-A875-B217ADA78522}" dt="2026-09-13T11:56:59.804" v="5522" actId="1076"/>
          <ac:picMkLst>
            <pc:docMk/>
            <pc:sldMk cId="3080610381" sldId="2147483433"/>
            <ac:picMk id="60" creationId="{00000000-0000-0000-0000-000000000000}"/>
          </ac:picMkLst>
        </pc:picChg>
      </pc:sldChg>
      <pc:sldChg chg="addSp modSp new add del mod modNotes modNotesTx">
        <pc:chgData name="Stephanie Bastoen" userId="a43db32b-4fea-41c9-8b80-09b744ba7297" providerId="ADAL" clId="{DBB992C7-76BB-4350-A875-B217ADA78522}" dt="2026-09-14T17:21:37.467" v="13676" actId="6549"/>
        <pc:sldMkLst>
          <pc:docMk/>
          <pc:sldMk cId="3450372743" sldId="2147483434"/>
        </pc:sldMkLst>
        <pc:picChg chg="add mod">
          <ac:chgData name="Stephanie Bastoen" userId="a43db32b-4fea-41c9-8b80-09b744ba7297" providerId="ADAL" clId="{DBB992C7-76BB-4350-A875-B217ADA78522}" dt="2026-09-11T10:14:21.351" v="677" actId="14100"/>
          <ac:picMkLst>
            <pc:docMk/>
            <pc:sldMk cId="3450372743" sldId="2147483434"/>
            <ac:picMk id="3" creationId="{4CA039BC-7CAB-F430-19ED-3F6DC538792A}"/>
          </ac:picMkLst>
        </pc:picChg>
      </pc:sldChg>
      <pc:sldChg chg="addSp delSp modSp new mod modNotes modNotesTx">
        <pc:chgData name="Stephanie Bastoen" userId="a43db32b-4fea-41c9-8b80-09b744ba7297" providerId="ADAL" clId="{DBB992C7-76BB-4350-A875-B217ADA78522}" dt="2026-09-14T17:53:51.352" v="13860" actId="1440"/>
        <pc:sldMkLst>
          <pc:docMk/>
          <pc:sldMk cId="2747510863" sldId="2147483435"/>
        </pc:sldMkLst>
        <pc:picChg chg="add mod">
          <ac:chgData name="Stephanie Bastoen" userId="a43db32b-4fea-41c9-8b80-09b744ba7297" providerId="ADAL" clId="{DBB992C7-76BB-4350-A875-B217ADA78522}" dt="2026-09-14T17:53:44.276" v="13856" actId="1076"/>
          <ac:picMkLst>
            <pc:docMk/>
            <pc:sldMk cId="2747510863" sldId="2147483435"/>
            <ac:picMk id="3" creationId="{045DB044-EEB0-6200-D5B3-577FAAD9A82A}"/>
          </ac:picMkLst>
        </pc:picChg>
        <pc:picChg chg="add mod">
          <ac:chgData name="Stephanie Bastoen" userId="a43db32b-4fea-41c9-8b80-09b744ba7297" providerId="ADAL" clId="{DBB992C7-76BB-4350-A875-B217ADA78522}" dt="2026-09-14T17:53:51.352" v="13860" actId="1440"/>
          <ac:picMkLst>
            <pc:docMk/>
            <pc:sldMk cId="2747510863" sldId="2147483435"/>
            <ac:picMk id="4" creationId="{8A78450C-6D42-5E08-E5CF-39A9A32A627F}"/>
          </ac:picMkLst>
        </pc:picChg>
      </pc:sldChg>
      <pc:sldChg chg="addSp modSp new mod modNotesTx">
        <pc:chgData name="Stephanie Bastoen" userId="a43db32b-4fea-41c9-8b80-09b744ba7297" providerId="ADAL" clId="{DBB992C7-76BB-4350-A875-B217ADA78522}" dt="2026-09-14T17:59:02.115" v="13890" actId="26606"/>
        <pc:sldMkLst>
          <pc:docMk/>
          <pc:sldMk cId="3250155464" sldId="2147483436"/>
        </pc:sldMkLst>
        <pc:picChg chg="add mod">
          <ac:chgData name="Stephanie Bastoen" userId="a43db32b-4fea-41c9-8b80-09b744ba7297" providerId="ADAL" clId="{DBB992C7-76BB-4350-A875-B217ADA78522}" dt="2026-09-14T17:55:54.784" v="13864" actId="14100"/>
          <ac:picMkLst>
            <pc:docMk/>
            <pc:sldMk cId="3250155464" sldId="2147483436"/>
            <ac:picMk id="3" creationId="{0BF18DD0-9D54-5E0E-4A9A-44E4CBEB9837}"/>
          </ac:picMkLst>
        </pc:picChg>
        <pc:picChg chg="add">
          <ac:chgData name="Stephanie Bastoen" userId="a43db32b-4fea-41c9-8b80-09b744ba7297" providerId="ADAL" clId="{DBB992C7-76BB-4350-A875-B217ADA78522}" dt="2026-09-14T17:59:02.115" v="13890" actId="26606"/>
          <ac:picMkLst>
            <pc:docMk/>
            <pc:sldMk cId="3250155464" sldId="2147483436"/>
            <ac:picMk id="40" creationId="{00000000-0000-0000-0000-000000000000}"/>
          </ac:picMkLst>
        </pc:picChg>
        <pc:picChg chg="add">
          <ac:chgData name="Stephanie Bastoen" userId="a43db32b-4fea-41c9-8b80-09b744ba7297" providerId="ADAL" clId="{DBB992C7-76BB-4350-A875-B217ADA78522}" dt="2026-09-14T17:59:02.115" v="13890" actId="26606"/>
          <ac:picMkLst>
            <pc:docMk/>
            <pc:sldMk cId="3250155464" sldId="2147483436"/>
            <ac:picMk id="41" creationId="{00000000-0000-0000-0000-000000000000}"/>
          </ac:picMkLst>
        </pc:picChg>
        <pc:picChg chg="add">
          <ac:chgData name="Stephanie Bastoen" userId="a43db32b-4fea-41c9-8b80-09b744ba7297" providerId="ADAL" clId="{DBB992C7-76BB-4350-A875-B217ADA78522}" dt="2026-09-14T17:59:02.115" v="13890" actId="26606"/>
          <ac:picMkLst>
            <pc:docMk/>
            <pc:sldMk cId="3250155464" sldId="2147483436"/>
            <ac:picMk id="42" creationId="{00000000-0000-0000-0000-000000000000}"/>
          </ac:picMkLst>
        </pc:picChg>
        <pc:picChg chg="add">
          <ac:chgData name="Stephanie Bastoen" userId="a43db32b-4fea-41c9-8b80-09b744ba7297" providerId="ADAL" clId="{DBB992C7-76BB-4350-A875-B217ADA78522}" dt="2026-09-14T17:59:02.115" v="13890" actId="26606"/>
          <ac:picMkLst>
            <pc:docMk/>
            <pc:sldMk cId="3250155464" sldId="2147483436"/>
            <ac:picMk id="43" creationId="{00000000-0000-0000-0000-000000000000}"/>
          </ac:picMkLst>
        </pc:picChg>
      </pc:sldChg>
      <pc:sldChg chg="modNotes modNotesTx">
        <pc:chgData name="Stephanie Bastoen" userId="a43db32b-4fea-41c9-8b80-09b744ba7297" providerId="ADAL" clId="{DBB992C7-76BB-4350-A875-B217ADA78522}" dt="2026-09-14T13:10:55.554" v="12603" actId="6549"/>
        <pc:sldMkLst>
          <pc:docMk/>
          <pc:sldMk cId="151329813" sldId="2147483437"/>
        </pc:sldMkLst>
      </pc:sldChg>
      <pc:sldChg chg="mod modShow modNotes">
        <pc:chgData name="Stephanie Bastoen" userId="a43db32b-4fea-41c9-8b80-09b744ba7297" providerId="ADAL" clId="{DBB992C7-76BB-4350-A875-B217ADA78522}" dt="2026-09-15T10:36:38.889" v="16931" actId="729"/>
        <pc:sldMkLst>
          <pc:docMk/>
          <pc:sldMk cId="2595864841" sldId="2147483438"/>
        </pc:sldMkLst>
      </pc:sldChg>
      <pc:sldChg chg="addSp delSp modSp new mod delAnim modAnim modCm modNotes modNotesTx">
        <pc:chgData name="Stephanie Bastoen" userId="a43db32b-4fea-41c9-8b80-09b744ba7297" providerId="ADAL" clId="{DBB992C7-76BB-4350-A875-B217ADA78522}" dt="2026-09-14T19:09:10.113" v="14425" actId="20577"/>
        <pc:sldMkLst>
          <pc:docMk/>
          <pc:sldMk cId="2965665898" sldId="2147483440"/>
        </pc:sldMkLst>
        <pc:spChg chg="mod">
          <ac:chgData name="Stephanie Bastoen" userId="a43db32b-4fea-41c9-8b80-09b744ba7297" providerId="ADAL" clId="{DBB992C7-76BB-4350-A875-B217ADA78522}" dt="2026-09-12T06:40:55.426" v="1663" actId="20577"/>
          <ac:spMkLst>
            <pc:docMk/>
            <pc:sldMk cId="2965665898" sldId="2147483440"/>
            <ac:spMk id="3" creationId="{1C37BEFC-1952-75DE-9620-70C66AB57459}"/>
          </ac:spMkLst>
        </pc:spChg>
        <pc:spChg chg="add mod">
          <ac:chgData name="Stephanie Bastoen" userId="a43db32b-4fea-41c9-8b80-09b744ba7297" providerId="ADAL" clId="{DBB992C7-76BB-4350-A875-B217ADA78522}" dt="2026-09-14T19:04:21.251" v="14395" actId="20577"/>
          <ac:spMkLst>
            <pc:docMk/>
            <pc:sldMk cId="2965665898" sldId="2147483440"/>
            <ac:spMk id="100" creationId="{00000000-0000-0000-0000-000000000000}"/>
          </ac:spMkLst>
        </pc:spChg>
        <pc:spChg chg="add">
          <ac:chgData name="Stephanie Bastoen" userId="a43db32b-4fea-41c9-8b80-09b744ba7297" providerId="ADAL" clId="{DBB992C7-76BB-4350-A875-B217ADA78522}" dt="2026-09-12T06:48:15.720" v="1883" actId="26606"/>
          <ac:spMkLst>
            <pc:docMk/>
            <pc:sldMk cId="2965665898" sldId="2147483440"/>
            <ac:spMk id="101" creationId="{00000000-0000-0000-0000-000000000000}"/>
          </ac:spMkLst>
        </pc:spChg>
        <pc:spChg chg="add mod">
          <ac:chgData name="Stephanie Bastoen" userId="a43db32b-4fea-41c9-8b80-09b744ba7297" providerId="ADAL" clId="{DBB992C7-76BB-4350-A875-B217ADA78522}" dt="2026-09-14T06:54:06.383" v="5759" actId="20577"/>
          <ac:spMkLst>
            <pc:docMk/>
            <pc:sldMk cId="2965665898" sldId="2147483440"/>
            <ac:spMk id="102" creationId="{00000000-0000-0000-0000-000000000000}"/>
          </ac:spMkLst>
        </pc:spChg>
        <pc:spChg chg="add">
          <ac:chgData name="Stephanie Bastoen" userId="a43db32b-4fea-41c9-8b80-09b744ba7297" providerId="ADAL" clId="{DBB992C7-76BB-4350-A875-B217ADA78522}" dt="2026-09-12T06:48:15.720" v="1883" actId="26606"/>
          <ac:spMkLst>
            <pc:docMk/>
            <pc:sldMk cId="2965665898" sldId="2147483440"/>
            <ac:spMk id="103" creationId="{00000000-0000-0000-0000-000000000000}"/>
          </ac:spMkLst>
        </pc:spChg>
        <pc:spChg chg="add mod">
          <ac:chgData name="Stephanie Bastoen" userId="a43db32b-4fea-41c9-8b80-09b744ba7297" providerId="ADAL" clId="{DBB992C7-76BB-4350-A875-B217ADA78522}" dt="2026-09-14T06:54:12.473" v="5779" actId="20577"/>
          <ac:spMkLst>
            <pc:docMk/>
            <pc:sldMk cId="2965665898" sldId="2147483440"/>
            <ac:spMk id="104" creationId="{00000000-0000-0000-0000-000000000000}"/>
          </ac:spMkLst>
        </pc:spChg>
        <pc:spChg chg="add">
          <ac:chgData name="Stephanie Bastoen" userId="a43db32b-4fea-41c9-8b80-09b744ba7297" providerId="ADAL" clId="{DBB992C7-76BB-4350-A875-B217ADA78522}" dt="2026-09-12T06:48:15.720" v="1883" actId="26606"/>
          <ac:spMkLst>
            <pc:docMk/>
            <pc:sldMk cId="2965665898" sldId="2147483440"/>
            <ac:spMk id="105" creationId="{00000000-0000-0000-0000-000000000000}"/>
          </ac:spMkLst>
        </pc:spChg>
        <pc:spChg chg="mod">
          <ac:chgData name="Stephanie Bastoen" userId="a43db32b-4fea-41c9-8b80-09b744ba7297" providerId="ADAL" clId="{DBB992C7-76BB-4350-A875-B217ADA78522}" dt="2026-09-14T06:54:21.093" v="5791" actId="20577"/>
          <ac:spMkLst>
            <pc:docMk/>
            <pc:sldMk cId="2965665898" sldId="2147483440"/>
            <ac:spMk id="106" creationId="{00000000-0000-0000-0000-000000000000}"/>
          </ac:spMkLst>
        </pc:spChg>
        <pc:spChg chg="mod">
          <ac:chgData name="Stephanie Bastoen" userId="a43db32b-4fea-41c9-8b80-09b744ba7297" providerId="ADAL" clId="{DBB992C7-76BB-4350-A875-B217ADA78522}" dt="2026-09-12T06:51:30.414" v="1992" actId="403"/>
          <ac:spMkLst>
            <pc:docMk/>
            <pc:sldMk cId="2965665898" sldId="2147483440"/>
            <ac:spMk id="111" creationId="{00000000-0000-0000-0000-000000000000}"/>
          </ac:spMkLst>
        </pc:spChg>
        <pc:spChg chg="mod">
          <ac:chgData name="Stephanie Bastoen" userId="a43db32b-4fea-41c9-8b80-09b744ba7297" providerId="ADAL" clId="{DBB992C7-76BB-4350-A875-B217ADA78522}" dt="2026-09-13T11:43:28.776" v="5488" actId="26606"/>
          <ac:spMkLst>
            <pc:docMk/>
            <pc:sldMk cId="2965665898" sldId="2147483440"/>
            <ac:spMk id="113" creationId="{00000000-0000-0000-0000-000000000000}"/>
          </ac:spMkLst>
        </pc:spChg>
        <pc:spChg chg="mod">
          <ac:chgData name="Stephanie Bastoen" userId="a43db32b-4fea-41c9-8b80-09b744ba7297" providerId="ADAL" clId="{DBB992C7-76BB-4350-A875-B217ADA78522}" dt="2026-09-12T06:51:03.109" v="1984" actId="26606"/>
          <ac:spMkLst>
            <pc:docMk/>
            <pc:sldMk cId="2965665898" sldId="2147483440"/>
            <ac:spMk id="114" creationId="{00000000-0000-0000-0000-000000000000}"/>
          </ac:spMkLst>
        </pc:spChg>
        <pc:spChg chg="add mod">
          <ac:chgData name="Stephanie Bastoen" userId="a43db32b-4fea-41c9-8b80-09b744ba7297" providerId="ADAL" clId="{DBB992C7-76BB-4350-A875-B217ADA78522}" dt="2026-09-13T11:43:28.776" v="5488" actId="26606"/>
          <ac:spMkLst>
            <pc:docMk/>
            <pc:sldMk cId="2965665898" sldId="2147483440"/>
            <ac:spMk id="115" creationId="{00000000-0000-0000-0000-000000000000}"/>
          </ac:spMkLst>
        </pc:spChg>
        <pc:spChg chg="mod">
          <ac:chgData name="Stephanie Bastoen" userId="a43db32b-4fea-41c9-8b80-09b744ba7297" providerId="ADAL" clId="{DBB992C7-76BB-4350-A875-B217ADA78522}" dt="2026-09-12T06:51:03.109" v="1984" actId="26606"/>
          <ac:spMkLst>
            <pc:docMk/>
            <pc:sldMk cId="2965665898" sldId="2147483440"/>
            <ac:spMk id="116" creationId="{00000000-0000-0000-0000-000000000000}"/>
          </ac:spMkLst>
        </pc:spChg>
        <pc:spChg chg="mod">
          <ac:chgData name="Stephanie Bastoen" userId="a43db32b-4fea-41c9-8b80-09b744ba7297" providerId="ADAL" clId="{DBB992C7-76BB-4350-A875-B217ADA78522}" dt="2026-09-13T11:43:28.776" v="5488" actId="26606"/>
          <ac:spMkLst>
            <pc:docMk/>
            <pc:sldMk cId="2965665898" sldId="2147483440"/>
            <ac:spMk id="117" creationId="{00000000-0000-0000-0000-000000000000}"/>
          </ac:spMkLst>
        </pc:spChg>
        <pc:spChg chg="add">
          <ac:chgData name="Stephanie Bastoen" userId="a43db32b-4fea-41c9-8b80-09b744ba7297" providerId="ADAL" clId="{DBB992C7-76BB-4350-A875-B217ADA78522}" dt="2026-09-14T06:57:32.780" v="5798" actId="26606"/>
          <ac:spMkLst>
            <pc:docMk/>
            <pc:sldMk cId="2965665898" sldId="2147483440"/>
            <ac:spMk id="118" creationId="{00000000-0000-0000-0000-000000000000}"/>
          </ac:spMkLst>
        </pc:spChg>
        <pc:spChg chg="add">
          <ac:chgData name="Stephanie Bastoen" userId="a43db32b-4fea-41c9-8b80-09b744ba7297" providerId="ADAL" clId="{DBB992C7-76BB-4350-A875-B217ADA78522}" dt="2026-09-14T06:57:32.780" v="5798" actId="26606"/>
          <ac:spMkLst>
            <pc:docMk/>
            <pc:sldMk cId="2965665898" sldId="2147483440"/>
            <ac:spMk id="119" creationId="{00000000-0000-0000-0000-000000000000}"/>
          </ac:spMkLst>
        </pc:spChg>
        <pc:picChg chg="add mod">
          <ac:chgData name="Stephanie Bastoen" userId="a43db32b-4fea-41c9-8b80-09b744ba7297" providerId="ADAL" clId="{DBB992C7-76BB-4350-A875-B217ADA78522}" dt="2026-09-12T06:54:27.662" v="2009" actId="14100"/>
          <ac:picMkLst>
            <pc:docMk/>
            <pc:sldMk cId="2965665898" sldId="2147483440"/>
            <ac:picMk id="7" creationId="{BFCAEA60-C47A-B1C6-6222-D3050CEAFAF3}"/>
          </ac:picMkLst>
        </pc:picChg>
        <pc:picChg chg="add mod">
          <ac:chgData name="Stephanie Bastoen" userId="a43db32b-4fea-41c9-8b80-09b744ba7297" providerId="ADAL" clId="{DBB992C7-76BB-4350-A875-B217ADA78522}" dt="2026-09-12T10:55:48.207" v="4384" actId="1076"/>
          <ac:picMkLst>
            <pc:docMk/>
            <pc:sldMk cId="2965665898" sldId="2147483440"/>
            <ac:picMk id="9" creationId="{AB0BAF9B-2F15-841D-EABD-67EC17867840}"/>
          </ac:picMkLst>
        </pc:picChg>
        <pc:extLst>
          <p:ext xmlns:p="http://schemas.openxmlformats.org/presentationml/2006/main" uri="{D6D511B9-2390-475A-947B-AFAB55BFBCF1}">
            <pc226:cmChg xmlns:pc226="http://schemas.microsoft.com/office/powerpoint/2022/06/main/command" chg="mod">
              <pc226:chgData name="Stephanie Bastoen" userId="a43db32b-4fea-41c9-8b80-09b744ba7297" providerId="ADAL" clId="{DBB992C7-76BB-4350-A875-B217ADA78522}" dt="2026-09-14T19:04:21.251" v="14395" actId="20577"/>
              <pc2:cmMkLst xmlns:pc2="http://schemas.microsoft.com/office/powerpoint/2019/9/main/command">
                <pc:docMk/>
                <pc:sldMk cId="2965665898" sldId="2147483440"/>
                <pc2:cmMk id="{D85FCEED-9DED-430B-B676-D642E5063DD0}"/>
              </pc2:cmMkLst>
            </pc226:cmChg>
          </p:ext>
        </pc:extLst>
      </pc:sldChg>
      <pc:sldChg chg="modSp add mod modNotes">
        <pc:chgData name="Stephanie Bastoen" userId="a43db32b-4fea-41c9-8b80-09b744ba7297" providerId="ADAL" clId="{DBB992C7-76BB-4350-A875-B217ADA78522}" dt="2026-09-14T19:07:11.955" v="14404" actId="26606"/>
        <pc:sldMkLst>
          <pc:docMk/>
          <pc:sldMk cId="0" sldId="2147483442"/>
        </pc:sldMkLst>
        <pc:spChg chg="mod">
          <ac:chgData name="Stephanie Bastoen" userId="a43db32b-4fea-41c9-8b80-09b744ba7297" providerId="ADAL" clId="{DBB992C7-76BB-4350-A875-B217ADA78522}" dt="2026-09-12T11:01:57.218" v="4399" actId="207"/>
          <ac:spMkLst>
            <pc:docMk/>
            <pc:sldMk cId="0" sldId="2147483442"/>
            <ac:spMk id="3" creationId="{00000000-0000-0000-0000-000000000000}"/>
          </ac:spMkLst>
        </pc:spChg>
        <pc:spChg chg="mod">
          <ac:chgData name="Stephanie Bastoen" userId="a43db32b-4fea-41c9-8b80-09b744ba7297" providerId="ADAL" clId="{DBB992C7-76BB-4350-A875-B217ADA78522}" dt="2026-09-12T11:02:09.463" v="4404" actId="27636"/>
          <ac:spMkLst>
            <pc:docMk/>
            <pc:sldMk cId="0" sldId="2147483442"/>
            <ac:spMk id="20" creationId="{00000000-0000-0000-0000-000000000000}"/>
          </ac:spMkLst>
        </pc:spChg>
        <pc:spChg chg="mod">
          <ac:chgData name="Stephanie Bastoen" userId="a43db32b-4fea-41c9-8b80-09b744ba7297" providerId="ADAL" clId="{DBB992C7-76BB-4350-A875-B217ADA78522}" dt="2026-09-12T11:02:16.893" v="4409" actId="2711"/>
          <ac:spMkLst>
            <pc:docMk/>
            <pc:sldMk cId="0" sldId="2147483442"/>
            <ac:spMk id="21" creationId="{00000000-0000-0000-0000-000000000000}"/>
          </ac:spMkLst>
        </pc:spChg>
      </pc:sldChg>
      <pc:sldChg chg="addSp delSp modSp add mod modNotes modNotesTx">
        <pc:chgData name="Stephanie Bastoen" userId="a43db32b-4fea-41c9-8b80-09b744ba7297" providerId="ADAL" clId="{DBB992C7-76BB-4350-A875-B217ADA78522}" dt="2026-09-15T09:31:06.250" v="16821" actId="113"/>
        <pc:sldMkLst>
          <pc:docMk/>
          <pc:sldMk cId="0" sldId="2147483443"/>
        </pc:sldMkLst>
        <pc:spChg chg="mod">
          <ac:chgData name="Stephanie Bastoen" userId="a43db32b-4fea-41c9-8b80-09b744ba7297" providerId="ADAL" clId="{DBB992C7-76BB-4350-A875-B217ADA78522}" dt="2026-09-12T08:53:46.085" v="3117" actId="26606"/>
          <ac:spMkLst>
            <pc:docMk/>
            <pc:sldMk cId="0" sldId="2147483443"/>
            <ac:spMk id="20" creationId="{00000000-0000-0000-0000-000000000000}"/>
          </ac:spMkLst>
        </pc:spChg>
        <pc:spChg chg="mod">
          <ac:chgData name="Stephanie Bastoen" userId="a43db32b-4fea-41c9-8b80-09b744ba7297" providerId="ADAL" clId="{DBB992C7-76BB-4350-A875-B217ADA78522}" dt="2026-09-12T08:53:46.085" v="3117" actId="26606"/>
          <ac:spMkLst>
            <pc:docMk/>
            <pc:sldMk cId="0" sldId="2147483443"/>
            <ac:spMk id="21" creationId="{00000000-0000-0000-0000-000000000000}"/>
          </ac:spMkLst>
        </pc:spChg>
        <pc:spChg chg="mod">
          <ac:chgData name="Stephanie Bastoen" userId="a43db32b-4fea-41c9-8b80-09b744ba7297" providerId="ADAL" clId="{DBB992C7-76BB-4350-A875-B217ADA78522}" dt="2026-09-12T08:53:46.085" v="3117" actId="26606"/>
          <ac:spMkLst>
            <pc:docMk/>
            <pc:sldMk cId="0" sldId="2147483443"/>
            <ac:spMk id="22" creationId="{00000000-0000-0000-0000-000000000000}"/>
          </ac:spMkLst>
        </pc:spChg>
        <pc:spChg chg="mod">
          <ac:chgData name="Stephanie Bastoen" userId="a43db32b-4fea-41c9-8b80-09b744ba7297" providerId="ADAL" clId="{DBB992C7-76BB-4350-A875-B217ADA78522}" dt="2026-09-12T08:53:46.085" v="3117" actId="26606"/>
          <ac:spMkLst>
            <pc:docMk/>
            <pc:sldMk cId="0" sldId="2147483443"/>
            <ac:spMk id="23" creationId="{00000000-0000-0000-0000-000000000000}"/>
          </ac:spMkLst>
        </pc:spChg>
        <pc:spChg chg="mod">
          <ac:chgData name="Stephanie Bastoen" userId="a43db32b-4fea-41c9-8b80-09b744ba7297" providerId="ADAL" clId="{DBB992C7-76BB-4350-A875-B217ADA78522}" dt="2026-09-12T08:53:46.085" v="3117" actId="26606"/>
          <ac:spMkLst>
            <pc:docMk/>
            <pc:sldMk cId="0" sldId="2147483443"/>
            <ac:spMk id="24" creationId="{00000000-0000-0000-0000-000000000000}"/>
          </ac:spMkLst>
        </pc:spChg>
        <pc:spChg chg="mod">
          <ac:chgData name="Stephanie Bastoen" userId="a43db32b-4fea-41c9-8b80-09b744ba7297" providerId="ADAL" clId="{DBB992C7-76BB-4350-A875-B217ADA78522}" dt="2026-09-12T08:53:46.085" v="3117" actId="26606"/>
          <ac:spMkLst>
            <pc:docMk/>
            <pc:sldMk cId="0" sldId="2147483443"/>
            <ac:spMk id="25" creationId="{00000000-0000-0000-0000-000000000000}"/>
          </ac:spMkLst>
        </pc:spChg>
        <pc:spChg chg="mod">
          <ac:chgData name="Stephanie Bastoen" userId="a43db32b-4fea-41c9-8b80-09b744ba7297" providerId="ADAL" clId="{DBB992C7-76BB-4350-A875-B217ADA78522}" dt="2026-09-12T08:51:38.254" v="3115" actId="403"/>
          <ac:spMkLst>
            <pc:docMk/>
            <pc:sldMk cId="0" sldId="2147483443"/>
            <ac:spMk id="26" creationId="{00000000-0000-0000-0000-000000000000}"/>
          </ac:spMkLst>
        </pc:spChg>
      </pc:sldChg>
      <pc:sldChg chg="addSp delSp modSp new mod modNotes modNotesTx">
        <pc:chgData name="Stephanie Bastoen" userId="a43db32b-4fea-41c9-8b80-09b744ba7297" providerId="ADAL" clId="{DBB992C7-76BB-4350-A875-B217ADA78522}" dt="2026-09-14T13:44:45.638" v="12924" actId="313"/>
        <pc:sldMkLst>
          <pc:docMk/>
          <pc:sldMk cId="2319471744" sldId="2147483444"/>
        </pc:sldMkLst>
        <pc:spChg chg="mod">
          <ac:chgData name="Stephanie Bastoen" userId="a43db32b-4fea-41c9-8b80-09b744ba7297" providerId="ADAL" clId="{DBB992C7-76BB-4350-A875-B217ADA78522}" dt="2026-09-12T09:01:34.148" v="3156" actId="20577"/>
          <ac:spMkLst>
            <pc:docMk/>
            <pc:sldMk cId="2319471744" sldId="2147483444"/>
            <ac:spMk id="3" creationId="{A467784F-FE27-3A77-241E-DC2C0C321CE9}"/>
          </ac:spMkLst>
        </pc:spChg>
        <pc:spChg chg="add mod">
          <ac:chgData name="Stephanie Bastoen" userId="a43db32b-4fea-41c9-8b80-09b744ba7297" providerId="ADAL" clId="{DBB992C7-76BB-4350-A875-B217ADA78522}" dt="2026-09-12T09:10:37.071" v="3295" actId="403"/>
          <ac:spMkLst>
            <pc:docMk/>
            <pc:sldMk cId="2319471744" sldId="2147483444"/>
            <ac:spMk id="200" creationId="{00000000-0000-0000-0000-000000000000}"/>
          </ac:spMkLst>
        </pc:spChg>
        <pc:spChg chg="add mod">
          <ac:chgData name="Stephanie Bastoen" userId="a43db32b-4fea-41c9-8b80-09b744ba7297" providerId="ADAL" clId="{DBB992C7-76BB-4350-A875-B217ADA78522}" dt="2026-09-12T09:10:50.461" v="3304" actId="2711"/>
          <ac:spMkLst>
            <pc:docMk/>
            <pc:sldMk cId="2319471744" sldId="2147483444"/>
            <ac:spMk id="201" creationId="{00000000-0000-0000-0000-000000000000}"/>
          </ac:spMkLst>
        </pc:spChg>
        <pc:spChg chg="add mod">
          <ac:chgData name="Stephanie Bastoen" userId="a43db32b-4fea-41c9-8b80-09b744ba7297" providerId="ADAL" clId="{DBB992C7-76BB-4350-A875-B217ADA78522}" dt="2026-09-12T09:11:03.270" v="3309" actId="1076"/>
          <ac:spMkLst>
            <pc:docMk/>
            <pc:sldMk cId="2319471744" sldId="2147483444"/>
            <ac:spMk id="202" creationId="{00000000-0000-0000-0000-000000000000}"/>
          </ac:spMkLst>
        </pc:spChg>
        <pc:spChg chg="add mod">
          <ac:chgData name="Stephanie Bastoen" userId="a43db32b-4fea-41c9-8b80-09b744ba7297" providerId="ADAL" clId="{DBB992C7-76BB-4350-A875-B217ADA78522}" dt="2026-09-12T09:11:10.276" v="3314" actId="403"/>
          <ac:spMkLst>
            <pc:docMk/>
            <pc:sldMk cId="2319471744" sldId="2147483444"/>
            <ac:spMk id="203" creationId="{00000000-0000-0000-0000-000000000000}"/>
          </ac:spMkLst>
        </pc:spChg>
        <pc:spChg chg="add mod">
          <ac:chgData name="Stephanie Bastoen" userId="a43db32b-4fea-41c9-8b80-09b744ba7297" providerId="ADAL" clId="{DBB992C7-76BB-4350-A875-B217ADA78522}" dt="2026-09-12T09:13:50.218" v="3366" actId="27636"/>
          <ac:spMkLst>
            <pc:docMk/>
            <pc:sldMk cId="2319471744" sldId="2147483444"/>
            <ac:spMk id="240" creationId="{00000000-0000-0000-0000-000000000000}"/>
          </ac:spMkLst>
        </pc:spChg>
        <pc:picChg chg="add mod">
          <ac:chgData name="Stephanie Bastoen" userId="a43db32b-4fea-41c9-8b80-09b744ba7297" providerId="ADAL" clId="{DBB992C7-76BB-4350-A875-B217ADA78522}" dt="2026-09-12T09:07:13.016" v="3240" actId="1440"/>
          <ac:picMkLst>
            <pc:docMk/>
            <pc:sldMk cId="2319471744" sldId="2147483444"/>
            <ac:picMk id="260" creationId="{00000000-0000-0000-0000-000000000000}"/>
          </ac:picMkLst>
        </pc:picChg>
        <pc:picChg chg="add mod">
          <ac:chgData name="Stephanie Bastoen" userId="a43db32b-4fea-41c9-8b80-09b744ba7297" providerId="ADAL" clId="{DBB992C7-76BB-4350-A875-B217ADA78522}" dt="2026-09-12T09:07:15.237" v="3241" actId="1440"/>
          <ac:picMkLst>
            <pc:docMk/>
            <pc:sldMk cId="2319471744" sldId="2147483444"/>
            <ac:picMk id="261" creationId="{00000000-0000-0000-0000-000000000000}"/>
          </ac:picMkLst>
        </pc:picChg>
        <pc:picChg chg="add mod">
          <ac:chgData name="Stephanie Bastoen" userId="a43db32b-4fea-41c9-8b80-09b744ba7297" providerId="ADAL" clId="{DBB992C7-76BB-4350-A875-B217ADA78522}" dt="2026-09-12T09:07:16.584" v="3242" actId="1440"/>
          <ac:picMkLst>
            <pc:docMk/>
            <pc:sldMk cId="2319471744" sldId="2147483444"/>
            <ac:picMk id="262" creationId="{00000000-0000-0000-0000-000000000000}"/>
          </ac:picMkLst>
        </pc:picChg>
        <pc:picChg chg="add mod">
          <ac:chgData name="Stephanie Bastoen" userId="a43db32b-4fea-41c9-8b80-09b744ba7297" providerId="ADAL" clId="{DBB992C7-76BB-4350-A875-B217ADA78522}" dt="2026-09-12T09:07:18.269" v="3243" actId="1440"/>
          <ac:picMkLst>
            <pc:docMk/>
            <pc:sldMk cId="2319471744" sldId="2147483444"/>
            <ac:picMk id="263" creationId="{00000000-0000-0000-0000-000000000000}"/>
          </ac:picMkLst>
        </pc:picChg>
      </pc:sldChg>
      <pc:sldChg chg="delSp modSp add mod ord modNotes modNotesTx">
        <pc:chgData name="Stephanie Bastoen" userId="a43db32b-4fea-41c9-8b80-09b744ba7297" providerId="ADAL" clId="{DBB992C7-76BB-4350-A875-B217ADA78522}" dt="2026-09-14T13:58:21.992" v="12959" actId="6549"/>
        <pc:sldMkLst>
          <pc:docMk/>
          <pc:sldMk cId="0" sldId="2147483445"/>
        </pc:sldMkLst>
        <pc:spChg chg="mod">
          <ac:chgData name="Stephanie Bastoen" userId="a43db32b-4fea-41c9-8b80-09b744ba7297" providerId="ADAL" clId="{DBB992C7-76BB-4350-A875-B217ADA78522}" dt="2026-09-12T09:25:58.912" v="3478" actId="403"/>
          <ac:spMkLst>
            <pc:docMk/>
            <pc:sldMk cId="0" sldId="2147483445"/>
            <ac:spMk id="120" creationId="{00000000-0000-0000-0000-000000000000}"/>
          </ac:spMkLst>
        </pc:spChg>
        <pc:spChg chg="mod">
          <ac:chgData name="Stephanie Bastoen" userId="a43db32b-4fea-41c9-8b80-09b744ba7297" providerId="ADAL" clId="{DBB992C7-76BB-4350-A875-B217ADA78522}" dt="2026-09-12T09:26:16.444" v="3500" actId="403"/>
          <ac:spMkLst>
            <pc:docMk/>
            <pc:sldMk cId="0" sldId="2147483445"/>
            <ac:spMk id="121" creationId="{00000000-0000-0000-0000-000000000000}"/>
          </ac:spMkLst>
        </pc:spChg>
        <pc:spChg chg="mod">
          <ac:chgData name="Stephanie Bastoen" userId="a43db32b-4fea-41c9-8b80-09b744ba7297" providerId="ADAL" clId="{DBB992C7-76BB-4350-A875-B217ADA78522}" dt="2026-09-12T09:26:31.453" v="3504" actId="403"/>
          <ac:spMkLst>
            <pc:docMk/>
            <pc:sldMk cId="0" sldId="2147483445"/>
            <ac:spMk id="122" creationId="{00000000-0000-0000-0000-000000000000}"/>
          </ac:spMkLst>
        </pc:spChg>
        <pc:spChg chg="mod">
          <ac:chgData name="Stephanie Bastoen" userId="a43db32b-4fea-41c9-8b80-09b744ba7297" providerId="ADAL" clId="{DBB992C7-76BB-4350-A875-B217ADA78522}" dt="2026-09-12T09:26:39.638" v="3510" actId="27636"/>
          <ac:spMkLst>
            <pc:docMk/>
            <pc:sldMk cId="0" sldId="2147483445"/>
            <ac:spMk id="123" creationId="{00000000-0000-0000-0000-000000000000}"/>
          </ac:spMkLst>
        </pc:spChg>
      </pc:sldChg>
      <pc:sldChg chg="modSp add mod ord">
        <pc:chgData name="Stephanie Bastoen" userId="a43db32b-4fea-41c9-8b80-09b744ba7297" providerId="ADAL" clId="{DBB992C7-76BB-4350-A875-B217ADA78522}" dt="2026-09-12T09:17:34.715" v="3400" actId="20577"/>
        <pc:sldMkLst>
          <pc:docMk/>
          <pc:sldMk cId="2941339352" sldId="2147483447"/>
        </pc:sldMkLst>
        <pc:spChg chg="mod">
          <ac:chgData name="Stephanie Bastoen" userId="a43db32b-4fea-41c9-8b80-09b744ba7297" providerId="ADAL" clId="{DBB992C7-76BB-4350-A875-B217ADA78522}" dt="2026-09-12T09:17:34.715" v="3400" actId="20577"/>
          <ac:spMkLst>
            <pc:docMk/>
            <pc:sldMk cId="2941339352" sldId="2147483447"/>
            <ac:spMk id="3" creationId="{29631B8F-830F-132B-49ED-53580A9B21D1}"/>
          </ac:spMkLst>
        </pc:spChg>
      </pc:sldChg>
      <pc:sldChg chg="modSp add mod">
        <pc:chgData name="Stephanie Bastoen" userId="a43db32b-4fea-41c9-8b80-09b744ba7297" providerId="ADAL" clId="{DBB992C7-76BB-4350-A875-B217ADA78522}" dt="2026-09-12T09:18:32.483" v="3424" actId="20577"/>
        <pc:sldMkLst>
          <pc:docMk/>
          <pc:sldMk cId="1795336199" sldId="2147483449"/>
        </pc:sldMkLst>
        <pc:spChg chg="mod">
          <ac:chgData name="Stephanie Bastoen" userId="a43db32b-4fea-41c9-8b80-09b744ba7297" providerId="ADAL" clId="{DBB992C7-76BB-4350-A875-B217ADA78522}" dt="2026-09-12T09:18:32.483" v="3424" actId="20577"/>
          <ac:spMkLst>
            <pc:docMk/>
            <pc:sldMk cId="1795336199" sldId="2147483449"/>
            <ac:spMk id="3" creationId="{DFC85FDD-54BF-68AE-5AB9-DAA2C59CE98C}"/>
          </ac:spMkLst>
        </pc:spChg>
      </pc:sldChg>
      <pc:sldChg chg="addSp delSp modSp new mod addAnim delAnim modAnim modNotes modNotesTx">
        <pc:chgData name="Stephanie Bastoen" userId="a43db32b-4fea-41c9-8b80-09b744ba7297" providerId="ADAL" clId="{DBB992C7-76BB-4350-A875-B217ADA78522}" dt="2026-09-14T14:51:26.039" v="13046" actId="6549"/>
        <pc:sldMkLst>
          <pc:docMk/>
          <pc:sldMk cId="2627670823" sldId="2147483451"/>
        </pc:sldMkLst>
        <pc:spChg chg="mod">
          <ac:chgData name="Stephanie Bastoen" userId="a43db32b-4fea-41c9-8b80-09b744ba7297" providerId="ADAL" clId="{DBB992C7-76BB-4350-A875-B217ADA78522}" dt="2026-09-14T07:49:36.476" v="6280" actId="14100"/>
          <ac:spMkLst>
            <pc:docMk/>
            <pc:sldMk cId="2627670823" sldId="2147483451"/>
            <ac:spMk id="2" creationId="{519D7FB4-CAEE-53D1-9BAF-15F16D0361A1}"/>
          </ac:spMkLst>
        </pc:spChg>
        <pc:spChg chg="add mod">
          <ac:chgData name="Stephanie Bastoen" userId="a43db32b-4fea-41c9-8b80-09b744ba7297" providerId="ADAL" clId="{DBB992C7-76BB-4350-A875-B217ADA78522}" dt="2026-09-12T09:30:56.812" v="3610" actId="1582"/>
          <ac:spMkLst>
            <pc:docMk/>
            <pc:sldMk cId="2627670823" sldId="2147483451"/>
            <ac:spMk id="7" creationId="{6BE16E0F-57E7-C21F-D2EB-84828AD3F2BC}"/>
          </ac:spMkLst>
        </pc:spChg>
        <pc:spChg chg="add mod">
          <ac:chgData name="Stephanie Bastoen" userId="a43db32b-4fea-41c9-8b80-09b744ba7297" providerId="ADAL" clId="{DBB992C7-76BB-4350-A875-B217ADA78522}" dt="2026-09-12T09:31:25.387" v="3615" actId="14100"/>
          <ac:spMkLst>
            <pc:docMk/>
            <pc:sldMk cId="2627670823" sldId="2147483451"/>
            <ac:spMk id="9" creationId="{79265850-93D0-609C-CBA4-1CCA5862338F}"/>
          </ac:spMkLst>
        </pc:spChg>
        <pc:spChg chg="add mod">
          <ac:chgData name="Stephanie Bastoen" userId="a43db32b-4fea-41c9-8b80-09b744ba7297" providerId="ADAL" clId="{DBB992C7-76BB-4350-A875-B217ADA78522}" dt="2026-09-12T09:31:50.403" v="3619" actId="14100"/>
          <ac:spMkLst>
            <pc:docMk/>
            <pc:sldMk cId="2627670823" sldId="2147483451"/>
            <ac:spMk id="11" creationId="{04633C42-2F25-A87C-A43C-9E7951D18836}"/>
          </ac:spMkLst>
        </pc:spChg>
        <pc:spChg chg="add mod">
          <ac:chgData name="Stephanie Bastoen" userId="a43db32b-4fea-41c9-8b80-09b744ba7297" providerId="ADAL" clId="{DBB992C7-76BB-4350-A875-B217ADA78522}" dt="2026-09-12T09:32:01.693" v="3621" actId="1076"/>
          <ac:spMkLst>
            <pc:docMk/>
            <pc:sldMk cId="2627670823" sldId="2147483451"/>
            <ac:spMk id="13" creationId="{90EC7BE4-66D2-ED44-567B-CDDD249BEDAB}"/>
          </ac:spMkLst>
        </pc:spChg>
        <pc:picChg chg="add mod">
          <ac:chgData name="Stephanie Bastoen" userId="a43db32b-4fea-41c9-8b80-09b744ba7297" providerId="ADAL" clId="{DBB992C7-76BB-4350-A875-B217ADA78522}" dt="2026-09-12T09:38:46.722" v="3671" actId="1076"/>
          <ac:picMkLst>
            <pc:docMk/>
            <pc:sldMk cId="2627670823" sldId="2147483451"/>
            <ac:picMk id="5" creationId="{86D5CA79-A430-A342-BD5B-B73763D4B5CD}"/>
          </ac:picMkLst>
        </pc:picChg>
        <pc:picChg chg="add mod">
          <ac:chgData name="Stephanie Bastoen" userId="a43db32b-4fea-41c9-8b80-09b744ba7297" providerId="ADAL" clId="{DBB992C7-76BB-4350-A875-B217ADA78522}" dt="2026-09-12T09:38:55.432" v="3673" actId="1076"/>
          <ac:picMkLst>
            <pc:docMk/>
            <pc:sldMk cId="2627670823" sldId="2147483451"/>
            <ac:picMk id="300" creationId="{00000000-0000-0000-0000-000000000000}"/>
          </ac:picMkLst>
        </pc:picChg>
        <pc:picChg chg="add mod">
          <ac:chgData name="Stephanie Bastoen" userId="a43db32b-4fea-41c9-8b80-09b744ba7297" providerId="ADAL" clId="{DBB992C7-76BB-4350-A875-B217ADA78522}" dt="2026-09-12T09:39:15.057" v="3679" actId="1076"/>
          <ac:picMkLst>
            <pc:docMk/>
            <pc:sldMk cId="2627670823" sldId="2147483451"/>
            <ac:picMk id="301" creationId="{00000000-0000-0000-0000-000000000000}"/>
          </ac:picMkLst>
        </pc:picChg>
        <pc:picChg chg="add mod">
          <ac:chgData name="Stephanie Bastoen" userId="a43db32b-4fea-41c9-8b80-09b744ba7297" providerId="ADAL" clId="{DBB992C7-76BB-4350-A875-B217ADA78522}" dt="2026-09-12T09:39:17.484" v="3680" actId="1076"/>
          <ac:picMkLst>
            <pc:docMk/>
            <pc:sldMk cId="2627670823" sldId="2147483451"/>
            <ac:picMk id="302" creationId="{00000000-0000-0000-0000-000000000000}"/>
          </ac:picMkLst>
        </pc:picChg>
      </pc:sldChg>
      <pc:sldChg chg="addSp delSp modSp new mod modNotes modNotesTx">
        <pc:chgData name="Stephanie Bastoen" userId="a43db32b-4fea-41c9-8b80-09b744ba7297" providerId="ADAL" clId="{DBB992C7-76BB-4350-A875-B217ADA78522}" dt="2026-09-14T14:51:53.137" v="13052" actId="20577"/>
        <pc:sldMkLst>
          <pc:docMk/>
          <pc:sldMk cId="3454532679" sldId="2147483452"/>
        </pc:sldMkLst>
        <pc:spChg chg="add mod">
          <ac:chgData name="Stephanie Bastoen" userId="a43db32b-4fea-41c9-8b80-09b744ba7297" providerId="ADAL" clId="{DBB992C7-76BB-4350-A875-B217ADA78522}" dt="2026-09-12T09:38:31.576" v="3668" actId="14100"/>
          <ac:spMkLst>
            <pc:docMk/>
            <pc:sldMk cId="3454532679" sldId="2147483452"/>
            <ac:spMk id="11" creationId="{D0711E4B-27CA-B0F5-6DE5-5F69B7A81B1E}"/>
          </ac:spMkLst>
        </pc:spChg>
        <pc:picChg chg="add mod">
          <ac:chgData name="Stephanie Bastoen" userId="a43db32b-4fea-41c9-8b80-09b744ba7297" providerId="ADAL" clId="{DBB992C7-76BB-4350-A875-B217ADA78522}" dt="2026-09-12T09:38:25.244" v="3666" actId="1076"/>
          <ac:picMkLst>
            <pc:docMk/>
            <pc:sldMk cId="3454532679" sldId="2147483452"/>
            <ac:picMk id="3" creationId="{BB2D47D2-9168-AFF7-3076-89A5BC7FEB9C}"/>
          </ac:picMkLst>
        </pc:picChg>
        <pc:picChg chg="add mod">
          <ac:chgData name="Stephanie Bastoen" userId="a43db32b-4fea-41c9-8b80-09b744ba7297" providerId="ADAL" clId="{DBB992C7-76BB-4350-A875-B217ADA78522}" dt="2026-09-12T09:37:04.127" v="3658" actId="14100"/>
          <ac:picMkLst>
            <pc:docMk/>
            <pc:sldMk cId="3454532679" sldId="2147483452"/>
            <ac:picMk id="7" creationId="{367D9BA0-B6A2-A27B-53EA-68013D7B764A}"/>
          </ac:picMkLst>
        </pc:picChg>
        <pc:picChg chg="add mod">
          <ac:chgData name="Stephanie Bastoen" userId="a43db32b-4fea-41c9-8b80-09b744ba7297" providerId="ADAL" clId="{DBB992C7-76BB-4350-A875-B217ADA78522}" dt="2026-09-12T09:38:11.976" v="3663" actId="14100"/>
          <ac:picMkLst>
            <pc:docMk/>
            <pc:sldMk cId="3454532679" sldId="2147483452"/>
            <ac:picMk id="9" creationId="{1CE3F191-E537-B03E-656E-13D10B8D62EB}"/>
          </ac:picMkLst>
        </pc:picChg>
      </pc:sldChg>
      <pc:sldChg chg="add modNotes modNotesTx">
        <pc:chgData name="Stephanie Bastoen" userId="a43db32b-4fea-41c9-8b80-09b744ba7297" providerId="ADAL" clId="{DBB992C7-76BB-4350-A875-B217ADA78522}" dt="2026-09-14T16:48:43.256" v="13418" actId="6549"/>
        <pc:sldMkLst>
          <pc:docMk/>
          <pc:sldMk cId="977571960" sldId="2147483459"/>
        </pc:sldMkLst>
      </pc:sldChg>
      <pc:sldChg chg="add modNotes modNotesTx">
        <pc:chgData name="Stephanie Bastoen" userId="a43db32b-4fea-41c9-8b80-09b744ba7297" providerId="ADAL" clId="{DBB992C7-76BB-4350-A875-B217ADA78522}" dt="2026-09-14T13:32:45.844" v="12752" actId="6549"/>
        <pc:sldMkLst>
          <pc:docMk/>
          <pc:sldMk cId="1634168986" sldId="2147483462"/>
        </pc:sldMkLst>
      </pc:sldChg>
      <pc:sldChg chg="addSp delSp modSp add mod modClrScheme chgLayout modNotes modNotesTx">
        <pc:chgData name="Stephanie Bastoen" userId="a43db32b-4fea-41c9-8b80-09b744ba7297" providerId="ADAL" clId="{DBB992C7-76BB-4350-A875-B217ADA78522}" dt="2026-09-14T16:44:03.281" v="13399" actId="26606"/>
        <pc:sldMkLst>
          <pc:docMk/>
          <pc:sldMk cId="3632134828" sldId="2147483465"/>
        </pc:sldMkLst>
        <pc:spChg chg="mod">
          <ac:chgData name="Stephanie Bastoen" userId="a43db32b-4fea-41c9-8b80-09b744ba7297" providerId="ADAL" clId="{DBB992C7-76BB-4350-A875-B217ADA78522}" dt="2026-09-14T16:39:56.701" v="13396" actId="207"/>
          <ac:spMkLst>
            <pc:docMk/>
            <pc:sldMk cId="3632134828" sldId="2147483465"/>
            <ac:spMk id="2" creationId="{1613F827-FC9E-1E93-908E-591DE02BCC7D}"/>
          </ac:spMkLst>
        </pc:spChg>
        <pc:picChg chg="add mod ord">
          <ac:chgData name="Stephanie Bastoen" userId="a43db32b-4fea-41c9-8b80-09b744ba7297" providerId="ADAL" clId="{DBB992C7-76BB-4350-A875-B217ADA78522}" dt="2026-09-14T16:39:32.997" v="13390" actId="26606"/>
          <ac:picMkLst>
            <pc:docMk/>
            <pc:sldMk cId="3632134828" sldId="2147483465"/>
            <ac:picMk id="4" creationId="{57342770-8AF3-43AE-56CC-1C796CC69D4C}"/>
          </ac:picMkLst>
        </pc:picChg>
        <pc:picChg chg="add mod">
          <ac:chgData name="Stephanie Bastoen" userId="a43db32b-4fea-41c9-8b80-09b744ba7297" providerId="ADAL" clId="{DBB992C7-76BB-4350-A875-B217ADA78522}" dt="2026-09-14T16:39:32.997" v="13390" actId="26606"/>
          <ac:picMkLst>
            <pc:docMk/>
            <pc:sldMk cId="3632134828" sldId="2147483465"/>
            <ac:picMk id="140" creationId="{00000000-0000-0000-0000-000000000000}"/>
          </ac:picMkLst>
        </pc:picChg>
      </pc:sldChg>
      <pc:sldChg chg="addSp delSp modSp add mod modNotesTx">
        <pc:chgData name="Stephanie Bastoen" userId="a43db32b-4fea-41c9-8b80-09b744ba7297" providerId="ADAL" clId="{DBB992C7-76BB-4350-A875-B217ADA78522}" dt="2026-09-14T09:17:16.663" v="7868" actId="6549"/>
        <pc:sldMkLst>
          <pc:docMk/>
          <pc:sldMk cId="1416715922" sldId="2147483474"/>
        </pc:sldMkLst>
      </pc:sldChg>
      <pc:sldChg chg="add modAnim modNotesTx">
        <pc:chgData name="Stephanie Bastoen" userId="a43db32b-4fea-41c9-8b80-09b744ba7297" providerId="ADAL" clId="{DBB992C7-76BB-4350-A875-B217ADA78522}" dt="2026-09-15T07:46:31.464" v="15609"/>
        <pc:sldMkLst>
          <pc:docMk/>
          <pc:sldMk cId="2377887637" sldId="2147483479"/>
        </pc:sldMkLst>
      </pc:sldChg>
      <pc:sldChg chg="add">
        <pc:chgData name="Stephanie Bastoen" userId="a43db32b-4fea-41c9-8b80-09b744ba7297" providerId="ADAL" clId="{DBB992C7-76BB-4350-A875-B217ADA78522}" dt="2026-09-14T15:19:42.735" v="13169"/>
        <pc:sldMkLst>
          <pc:docMk/>
          <pc:sldMk cId="684989186" sldId="2147483480"/>
        </pc:sldMkLst>
      </pc:sldChg>
      <pc:sldChg chg="add modNotesTx">
        <pc:chgData name="Stephanie Bastoen" userId="a43db32b-4fea-41c9-8b80-09b744ba7297" providerId="ADAL" clId="{DBB992C7-76BB-4350-A875-B217ADA78522}" dt="2026-09-15T08:37:07.483" v="16013" actId="20577"/>
        <pc:sldMkLst>
          <pc:docMk/>
          <pc:sldMk cId="2694678200" sldId="2147483481"/>
        </pc:sldMkLst>
      </pc:sldChg>
      <pc:sldChg chg="addSp modSp add mod modNotesTx">
        <pc:chgData name="Stephanie Bastoen" userId="a43db32b-4fea-41c9-8b80-09b744ba7297" providerId="ADAL" clId="{DBB992C7-76BB-4350-A875-B217ADA78522}" dt="2026-09-15T08:58:02.553" v="16456" actId="1076"/>
        <pc:sldMkLst>
          <pc:docMk/>
          <pc:sldMk cId="6054057" sldId="2147483482"/>
        </pc:sldMkLst>
        <pc:picChg chg="add mod">
          <ac:chgData name="Stephanie Bastoen" userId="a43db32b-4fea-41c9-8b80-09b744ba7297" providerId="ADAL" clId="{DBB992C7-76BB-4350-A875-B217ADA78522}" dt="2026-09-15T08:58:02.553" v="16456" actId="1076"/>
          <ac:picMkLst>
            <pc:docMk/>
            <pc:sldMk cId="6054057" sldId="2147483482"/>
            <ac:picMk id="7" creationId="{1DFA2D99-E1EC-E9C2-320E-4A244EC6DB56}"/>
          </ac:picMkLst>
        </pc:picChg>
      </pc:sldChg>
      <pc:sldChg chg="add modNotesTx">
        <pc:chgData name="Stephanie Bastoen" userId="a43db32b-4fea-41c9-8b80-09b744ba7297" providerId="ADAL" clId="{DBB992C7-76BB-4350-A875-B217ADA78522}" dt="2026-09-15T09:00:03.435" v="16462" actId="20577"/>
        <pc:sldMkLst>
          <pc:docMk/>
          <pc:sldMk cId="3474166541" sldId="2147483483"/>
        </pc:sldMkLst>
      </pc:sldChg>
      <pc:sldChg chg="add modNotesTx">
        <pc:chgData name="Stephanie Bastoen" userId="a43db32b-4fea-41c9-8b80-09b744ba7297" providerId="ADAL" clId="{DBB992C7-76BB-4350-A875-B217ADA78522}" dt="2026-09-15T09:00:52.487" v="16465" actId="20577"/>
        <pc:sldMkLst>
          <pc:docMk/>
          <pc:sldMk cId="2122358868" sldId="2147483484"/>
        </pc:sldMkLst>
      </pc:sldChg>
      <pc:sldChg chg="add modNotesTx">
        <pc:chgData name="Stephanie Bastoen" userId="a43db32b-4fea-41c9-8b80-09b744ba7297" providerId="ADAL" clId="{DBB992C7-76BB-4350-A875-B217ADA78522}" dt="2026-09-15T09:01:23.575" v="16469" actId="20577"/>
        <pc:sldMkLst>
          <pc:docMk/>
          <pc:sldMk cId="3462617040" sldId="2147483485"/>
        </pc:sldMkLst>
      </pc:sldChg>
      <pc:sldChg chg="add modNotesTx">
        <pc:chgData name="Stephanie Bastoen" userId="a43db32b-4fea-41c9-8b80-09b744ba7297" providerId="ADAL" clId="{DBB992C7-76BB-4350-A875-B217ADA78522}" dt="2026-09-15T09:01:47.400" v="16474" actId="20577"/>
        <pc:sldMkLst>
          <pc:docMk/>
          <pc:sldMk cId="1519136343" sldId="2147483486"/>
        </pc:sldMkLst>
      </pc:sldChg>
      <pc:sldChg chg="add modNotesTx">
        <pc:chgData name="Stephanie Bastoen" userId="a43db32b-4fea-41c9-8b80-09b744ba7297" providerId="ADAL" clId="{DBB992C7-76BB-4350-A875-B217ADA78522}" dt="2026-09-15T09:02:41.392" v="16478" actId="20577"/>
        <pc:sldMkLst>
          <pc:docMk/>
          <pc:sldMk cId="4112304126" sldId="2147483487"/>
        </pc:sldMkLst>
      </pc:sldChg>
      <pc:sldChg chg="add">
        <pc:chgData name="Stephanie Bastoen" userId="a43db32b-4fea-41c9-8b80-09b744ba7297" providerId="ADAL" clId="{DBB992C7-76BB-4350-A875-B217ADA78522}" dt="2026-09-14T15:31:20.180" v="13189"/>
        <pc:sldMkLst>
          <pc:docMk/>
          <pc:sldMk cId="939525929" sldId="2147483488"/>
        </pc:sldMkLst>
      </pc:sldChg>
      <pc:sldChg chg="add">
        <pc:chgData name="Stephanie Bastoen" userId="a43db32b-4fea-41c9-8b80-09b744ba7297" providerId="ADAL" clId="{DBB992C7-76BB-4350-A875-B217ADA78522}" dt="2026-09-14T15:31:20.180" v="13189"/>
        <pc:sldMkLst>
          <pc:docMk/>
          <pc:sldMk cId="2454253463" sldId="2147483489"/>
        </pc:sldMkLst>
      </pc:sldChg>
      <pc:sldChg chg="add">
        <pc:chgData name="Stephanie Bastoen" userId="a43db32b-4fea-41c9-8b80-09b744ba7297" providerId="ADAL" clId="{DBB992C7-76BB-4350-A875-B217ADA78522}" dt="2026-09-14T15:31:20.180" v="13189"/>
        <pc:sldMkLst>
          <pc:docMk/>
          <pc:sldMk cId="1105898904" sldId="2147483490"/>
        </pc:sldMkLst>
      </pc:sldChg>
      <pc:sldChg chg="add">
        <pc:chgData name="Stephanie Bastoen" userId="a43db32b-4fea-41c9-8b80-09b744ba7297" providerId="ADAL" clId="{DBB992C7-76BB-4350-A875-B217ADA78522}" dt="2026-09-14T15:31:20.180" v="13189"/>
        <pc:sldMkLst>
          <pc:docMk/>
          <pc:sldMk cId="4183727010" sldId="2147483491"/>
        </pc:sldMkLst>
      </pc:sldChg>
      <pc:sldChg chg="addSp modSp add mod modNotes modNotesTx">
        <pc:chgData name="Stephanie Bastoen" userId="a43db32b-4fea-41c9-8b80-09b744ba7297" providerId="ADAL" clId="{DBB992C7-76BB-4350-A875-B217ADA78522}" dt="2026-09-14T16:27:24.628" v="13300" actId="6549"/>
        <pc:sldMkLst>
          <pc:docMk/>
          <pc:sldMk cId="0" sldId="2147483492"/>
        </pc:sldMkLst>
        <pc:spChg chg="mod">
          <ac:chgData name="Stephanie Bastoen" userId="a43db32b-4fea-41c9-8b80-09b744ba7297" providerId="ADAL" clId="{DBB992C7-76BB-4350-A875-B217ADA78522}" dt="2026-09-14T16:18:02.455" v="13246" actId="20577"/>
          <ac:spMkLst>
            <pc:docMk/>
            <pc:sldMk cId="0" sldId="2147483492"/>
            <ac:spMk id="101" creationId="{00000000-0000-0000-0000-000000000000}"/>
          </ac:spMkLst>
        </pc:spChg>
        <pc:spChg chg="mod">
          <ac:chgData name="Stephanie Bastoen" userId="a43db32b-4fea-41c9-8b80-09b744ba7297" providerId="ADAL" clId="{DBB992C7-76BB-4350-A875-B217ADA78522}" dt="2026-09-14T16:18:14.370" v="13252" actId="403"/>
          <ac:spMkLst>
            <pc:docMk/>
            <pc:sldMk cId="0" sldId="2147483492"/>
            <ac:spMk id="102"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03"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04"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05"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06"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07" creationId="{00000000-0000-0000-0000-000000000000}"/>
          </ac:spMkLst>
        </pc:spChg>
        <pc:spChg chg="mod">
          <ac:chgData name="Stephanie Bastoen" userId="a43db32b-4fea-41c9-8b80-09b744ba7297" providerId="ADAL" clId="{DBB992C7-76BB-4350-A875-B217ADA78522}" dt="2026-09-14T16:20:18.684" v="13265" actId="403"/>
          <ac:spMkLst>
            <pc:docMk/>
            <pc:sldMk cId="0" sldId="2147483492"/>
            <ac:spMk id="108" creationId="{00000000-0000-0000-0000-000000000000}"/>
          </ac:spMkLst>
        </pc:spChg>
        <pc:spChg chg="mod">
          <ac:chgData name="Stephanie Bastoen" userId="a43db32b-4fea-41c9-8b80-09b744ba7297" providerId="ADAL" clId="{DBB992C7-76BB-4350-A875-B217ADA78522}" dt="2026-09-14T16:20:25.222" v="13275" actId="403"/>
          <ac:spMkLst>
            <pc:docMk/>
            <pc:sldMk cId="0" sldId="2147483492"/>
            <ac:spMk id="109" creationId="{00000000-0000-0000-0000-000000000000}"/>
          </ac:spMkLst>
        </pc:spChg>
        <pc:spChg chg="mod">
          <ac:chgData name="Stephanie Bastoen" userId="a43db32b-4fea-41c9-8b80-09b744ba7297" providerId="ADAL" clId="{DBB992C7-76BB-4350-A875-B217ADA78522}" dt="2026-09-14T16:19:56.874" v="13257" actId="26606"/>
          <ac:spMkLst>
            <pc:docMk/>
            <pc:sldMk cId="0" sldId="2147483492"/>
            <ac:spMk id="110" creationId="{00000000-0000-0000-0000-000000000000}"/>
          </ac:spMkLst>
        </pc:spChg>
        <pc:spChg chg="add mod">
          <ac:chgData name="Stephanie Bastoen" userId="a43db32b-4fea-41c9-8b80-09b744ba7297" providerId="ADAL" clId="{DBB992C7-76BB-4350-A875-B217ADA78522}" dt="2026-09-14T16:20:31.212" v="13279" actId="403"/>
          <ac:spMkLst>
            <pc:docMk/>
            <pc:sldMk cId="0" sldId="2147483492"/>
            <ac:spMk id="120" creationId="{00000000-0000-0000-0000-000000000000}"/>
          </ac:spMkLst>
        </pc:spChg>
        <pc:picChg chg="add">
          <ac:chgData name="Stephanie Bastoen" userId="a43db32b-4fea-41c9-8b80-09b744ba7297" providerId="ADAL" clId="{DBB992C7-76BB-4350-A875-B217ADA78522}" dt="2026-09-14T16:19:56.874" v="13257" actId="26606"/>
          <ac:picMkLst>
            <pc:docMk/>
            <pc:sldMk cId="0" sldId="2147483492"/>
            <ac:picMk id="130" creationId="{00000000-0000-0000-0000-000000000000}"/>
          </ac:picMkLst>
        </pc:picChg>
      </pc:sldChg>
      <pc:sldChg chg="addSp delSp modSp new mod modNotes modNotesTx">
        <pc:chgData name="Stephanie Bastoen" userId="a43db32b-4fea-41c9-8b80-09b744ba7297" providerId="ADAL" clId="{DBB992C7-76BB-4350-A875-B217ADA78522}" dt="2026-09-14T16:28:26.860" v="13378" actId="20577"/>
        <pc:sldMkLst>
          <pc:docMk/>
          <pc:sldMk cId="3396787681" sldId="2147483493"/>
        </pc:sldMkLst>
        <pc:spChg chg="add mod">
          <ac:chgData name="Stephanie Bastoen" userId="a43db32b-4fea-41c9-8b80-09b744ba7297" providerId="ADAL" clId="{DBB992C7-76BB-4350-A875-B217ADA78522}" dt="2026-09-14T16:19:18.223" v="13254"/>
          <ac:spMkLst>
            <pc:docMk/>
            <pc:sldMk cId="3396787681" sldId="2147483493"/>
            <ac:spMk id="4" creationId="{18814694-E776-9A03-B9D9-87B43BDD8592}"/>
          </ac:spMkLst>
        </pc:spChg>
        <pc:picChg chg="add mod">
          <ac:chgData name="Stephanie Bastoen" userId="a43db32b-4fea-41c9-8b80-09b744ba7297" providerId="ADAL" clId="{DBB992C7-76BB-4350-A875-B217ADA78522}" dt="2026-09-14T16:22:42.276" v="13290" actId="1076"/>
          <ac:picMkLst>
            <pc:docMk/>
            <pc:sldMk cId="3396787681" sldId="2147483493"/>
            <ac:picMk id="6" creationId="{076ABEEE-DC8E-1E54-8E98-14C746746632}"/>
          </ac:picMkLst>
        </pc:picChg>
      </pc:sldChg>
      <pc:sldChg chg="addSp delSp modSp add mod modNotes modNotesTx">
        <pc:chgData name="Stephanie Bastoen" userId="a43db32b-4fea-41c9-8b80-09b744ba7297" providerId="ADAL" clId="{DBB992C7-76BB-4350-A875-B217ADA78522}" dt="2026-09-14T16:30:33.899" v="13385"/>
        <pc:sldMkLst>
          <pc:docMk/>
          <pc:sldMk cId="1863655782" sldId="2147483494"/>
        </pc:sldMkLst>
        <pc:picChg chg="add mod">
          <ac:chgData name="Stephanie Bastoen" userId="a43db32b-4fea-41c9-8b80-09b744ba7297" providerId="ADAL" clId="{DBB992C7-76BB-4350-A875-B217ADA78522}" dt="2026-09-14T16:29:42.695" v="13382" actId="1076"/>
          <ac:picMkLst>
            <pc:docMk/>
            <pc:sldMk cId="1863655782" sldId="2147483494"/>
            <ac:picMk id="3" creationId="{A830083F-1CBE-947F-6AF5-9ECFBAD5EB99}"/>
          </ac:picMkLst>
        </pc:picChg>
        <pc:picChg chg="add mod">
          <ac:chgData name="Stephanie Bastoen" userId="a43db32b-4fea-41c9-8b80-09b744ba7297" providerId="ADAL" clId="{DBB992C7-76BB-4350-A875-B217ADA78522}" dt="2026-09-14T16:30:33.899" v="13385"/>
          <ac:picMkLst>
            <pc:docMk/>
            <pc:sldMk cId="1863655782" sldId="2147483494"/>
            <ac:picMk id="7" creationId="{3ED74A84-5AE5-F87E-C8DE-50F23C567FA2}"/>
          </ac:picMkLst>
        </pc:picChg>
      </pc:sldChg>
      <pc:sldMasterChg chg="addSldLayout delSldLayout modSldLayout">
        <pc:chgData name="Stephanie Bastoen" userId="a43db32b-4fea-41c9-8b80-09b744ba7297" providerId="ADAL" clId="{DBB992C7-76BB-4350-A875-B217ADA78522}" dt="2026-09-15T08:41:33.988" v="16020" actId="26606"/>
        <pc:sldMasterMkLst>
          <pc:docMk/>
          <pc:sldMasterMk cId="2298107761" sldId="2147483660"/>
        </pc:sldMasterMkLst>
        <pc:sldLayoutChg chg="add">
          <pc:chgData name="Stephanie Bastoen" userId="a43db32b-4fea-41c9-8b80-09b744ba7297" providerId="ADAL" clId="{DBB992C7-76BB-4350-A875-B217ADA78522}" dt="2026-09-15T08:41:33.988" v="16020" actId="26606"/>
          <pc:sldLayoutMkLst>
            <pc:docMk/>
            <pc:sldMasterMk cId="2298107761" sldId="2147483660"/>
            <pc:sldLayoutMk cId="2847565067" sldId="2147483694"/>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30T05:23:47.179"/>
    </inkml:context>
    <inkml:brush xml:id="br0">
      <inkml:brushProperty name="width" value="0.035" units="cm"/>
      <inkml:brushProperty name="height" value="0.035" units="cm"/>
      <inkml:brushProperty name="color" value="#E71224"/>
    </inkml:brush>
  </inkml:definitions>
  <inkml:trace contextRef="#ctx0" brushRef="#br0">305 8407 24511,'2992'0'0,"-2659"-8244"0,-3963 8081 0,3935 8570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C2E11-F3B8-440F-85D1-7C003AA2F052}" type="datetimeFigureOut">
              <a:rPr lang="nl-BE" smtClean="0"/>
              <a:t>28/09/2026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5C3EB3-1D5C-4C53-8931-631A2B166E56}" type="slidenum">
              <a:rPr lang="nl-BE" smtClean="0"/>
              <a:t>‹nr.›</a:t>
            </a:fld>
            <a:endParaRPr lang="nl-BE"/>
          </a:p>
        </p:txBody>
      </p:sp>
    </p:spTree>
    <p:extLst>
      <p:ext uri="{BB962C8B-B14F-4D97-AF65-F5344CB8AC3E}">
        <p14:creationId xmlns:p14="http://schemas.microsoft.com/office/powerpoint/2010/main" val="779727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sz="1200" b="0" i="0" kern="1200">
                <a:solidFill>
                  <a:schemeClr val="tx1"/>
                </a:solidFill>
                <a:effectLst/>
                <a:latin typeface="+mn-lt"/>
                <a:ea typeface="+mn-ea"/>
                <a:cs typeface="+mn-cs"/>
              </a:rPr>
              <a:t>Vandaag bouwen we stap voor stap een gezamenlijk beeld op van wetenschap en techniek binnen ons leerplan: </a:t>
            </a:r>
            <a:r>
              <a:rPr lang="nl-BE" sz="1200" b="0" i="0" kern="1200" err="1">
                <a:solidFill>
                  <a:schemeClr val="tx1"/>
                </a:solidFill>
                <a:effectLst/>
                <a:latin typeface="+mn-lt"/>
                <a:ea typeface="+mn-ea"/>
                <a:cs typeface="+mn-cs"/>
              </a:rPr>
              <a:t>Op.stap</a:t>
            </a:r>
            <a:r>
              <a:rPr lang="nl-BE" sz="1200" b="0" i="0" kern="1200">
                <a:solidFill>
                  <a:schemeClr val="tx1"/>
                </a:solidFill>
                <a:effectLst/>
                <a:latin typeface="+mn-lt"/>
                <a:ea typeface="+mn-ea"/>
                <a:cs typeface="+mn-cs"/>
              </a:rPr>
              <a:t>, leerroutes voor iedereen.</a:t>
            </a:r>
          </a:p>
          <a:p>
            <a:r>
              <a:rPr lang="nl-BE" sz="1200" b="0" i="0" kern="1200">
                <a:solidFill>
                  <a:schemeClr val="tx1"/>
                </a:solidFill>
                <a:effectLst/>
                <a:latin typeface="+mn-lt"/>
                <a:ea typeface="+mn-ea"/>
                <a:cs typeface="+mn-cs"/>
              </a:rPr>
              <a:t>Verwondering opent het denken. Kennis maakt begrijpen mogelijk. Twee begrippen die in dit verhaal nog vaak zullen terugkeren.</a:t>
            </a:r>
          </a:p>
          <a:p>
            <a:r>
              <a:rPr lang="nl-BE" sz="1200" b="0" i="0" kern="1200">
                <a:solidFill>
                  <a:schemeClr val="tx1"/>
                </a:solidFill>
                <a:effectLst/>
                <a:latin typeface="+mn-lt"/>
                <a:ea typeface="+mn-ea"/>
                <a:cs typeface="+mn-cs"/>
              </a:rPr>
              <a:t>Vanuit deze kern nemen we de volgende stap in het verhaal.</a:t>
            </a:r>
            <a:endParaRPr lang="nl-BE">
              <a:latin typeface="Calibri"/>
              <a:ea typeface="Calibri"/>
              <a:cs typeface="Calibri"/>
            </a:endParaRP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531D08-3499-4058-AFE7-C3F67935CE2D}"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8923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46493-6AC0-7945-6A63-1DFD8722D7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E4B28C-2BE3-EEA8-3577-BFD77277780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7E8CF16-2103-F00E-D281-D77C03A7D31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9EA32203-4702-BA8C-4910-362171283B1F}"/>
              </a:ext>
            </a:extLst>
          </p:cNvPr>
          <p:cNvSpPr>
            <a:spLocks noGrp="1"/>
          </p:cNvSpPr>
          <p:nvPr>
            <p:ph type="sldNum" sz="quarter" idx="5"/>
          </p:nvPr>
        </p:nvSpPr>
        <p:spPr/>
        <p:txBody>
          <a:bodyPr/>
          <a:lstStyle/>
          <a:p>
            <a:fld id="{D607B6A1-7FB4-4E12-BECA-A87A1A1918EF}" type="slidenum">
              <a:rPr lang="nl-BE" smtClean="0"/>
              <a:t>2</a:t>
            </a:fld>
            <a:endParaRPr lang="nl-BE"/>
          </a:p>
        </p:txBody>
      </p:sp>
    </p:spTree>
    <p:extLst>
      <p:ext uri="{BB962C8B-B14F-4D97-AF65-F5344CB8AC3E}">
        <p14:creationId xmlns:p14="http://schemas.microsoft.com/office/powerpoint/2010/main" val="838997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sz="1200" kern="1200">
                <a:solidFill>
                  <a:schemeClr val="tx1"/>
                </a:solidFill>
                <a:effectLst/>
                <a:latin typeface="+mn-lt"/>
                <a:ea typeface="+mn-ea"/>
                <a:cs typeface="+mn-cs"/>
              </a:rPr>
              <a:t>Neem even de </a:t>
            </a:r>
            <a:r>
              <a:rPr lang="en-US" sz="1200" kern="1200" err="1">
                <a:solidFill>
                  <a:schemeClr val="tx1"/>
                </a:solidFill>
                <a:effectLst/>
                <a:latin typeface="+mn-lt"/>
                <a:ea typeface="+mn-ea"/>
                <a:cs typeface="+mn-cs"/>
              </a:rPr>
              <a:t>tijd</a:t>
            </a:r>
            <a:r>
              <a:rPr lang="en-US" sz="1200" kern="1200">
                <a:solidFill>
                  <a:schemeClr val="tx1"/>
                </a:solidFill>
                <a:effectLst/>
                <a:latin typeface="+mn-lt"/>
                <a:ea typeface="+mn-ea"/>
                <a:cs typeface="+mn-cs"/>
              </a:rPr>
              <a:t> om </a:t>
            </a:r>
            <a:r>
              <a:rPr lang="en-US" sz="1200" kern="1200" err="1">
                <a:solidFill>
                  <a:schemeClr val="tx1"/>
                </a:solidFill>
                <a:effectLst/>
                <a:latin typeface="+mn-lt"/>
                <a:ea typeface="+mn-ea"/>
                <a:cs typeface="+mn-cs"/>
              </a:rPr>
              <a:t>binnen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komen</a:t>
            </a:r>
            <a:r>
              <a:rPr lang="en-US" sz="1200" kern="1200">
                <a:solidFill>
                  <a:schemeClr val="tx1"/>
                </a:solidFill>
                <a:effectLst/>
                <a:latin typeface="+mn-lt"/>
                <a:ea typeface="+mn-ea"/>
                <a:cs typeface="+mn-cs"/>
              </a:rPr>
              <a:t> in het </a:t>
            </a:r>
            <a:r>
              <a:rPr lang="en-US" sz="1200" kern="1200" err="1">
                <a:solidFill>
                  <a:schemeClr val="tx1"/>
                </a:solidFill>
                <a:effectLst/>
                <a:latin typeface="+mn-lt"/>
                <a:ea typeface="+mn-ea"/>
                <a:cs typeface="+mn-cs"/>
              </a:rPr>
              <a:t>verhaal</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a:t>
            </a:r>
            <a:r>
              <a:rPr lang="en-US" sz="1200" kern="1200" err="1">
                <a:solidFill>
                  <a:schemeClr val="tx1"/>
                </a:solidFill>
                <a:effectLst/>
                <a:latin typeface="+mn-lt"/>
                <a:ea typeface="+mn-ea"/>
                <a:cs typeface="+mn-cs"/>
              </a:rPr>
              <a:t>starten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vandaag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niet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bij</a:t>
            </a:r>
            <a:r>
              <a:rPr lang="en-US" sz="1200" kern="1200">
                <a:solidFill>
                  <a:schemeClr val="tx1"/>
                </a:solidFill>
                <a:effectLst/>
                <a:latin typeface="+mn-lt"/>
                <a:ea typeface="+mn-ea"/>
                <a:cs typeface="+mn-cs"/>
              </a:rPr>
              <a:t> het </a:t>
            </a:r>
            <a:r>
              <a:rPr lang="en-US" sz="1200" kern="1200" err="1">
                <a:solidFill>
                  <a:schemeClr val="tx1"/>
                </a:solidFill>
                <a:effectLst/>
                <a:latin typeface="+mn-lt"/>
                <a:ea typeface="+mn-ea"/>
                <a:cs typeface="+mn-cs"/>
              </a:rPr>
              <a:t>leerplan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a:t>
            </a:r>
            <a:r>
              <a:rPr lang="en-US" sz="1200" kern="1200" err="1">
                <a:solidFill>
                  <a:schemeClr val="tx1"/>
                </a:solidFill>
                <a:effectLst/>
                <a:latin typeface="+mn-lt"/>
                <a:ea typeface="+mn-ea"/>
                <a:cs typeface="+mn-cs"/>
              </a:rPr>
              <a:t>starten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niet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bij</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doelen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a:t>
            </a:r>
            <a:r>
              <a:rPr lang="en-US" sz="1200" kern="1200" err="1">
                <a:solidFill>
                  <a:schemeClr val="tx1"/>
                </a:solidFill>
                <a:effectLst/>
                <a:latin typeface="+mn-lt"/>
                <a:ea typeface="+mn-ea"/>
                <a:cs typeface="+mn-cs"/>
              </a:rPr>
              <a:t>starten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bij</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wat </a:t>
            </a:r>
            <a:r>
              <a:rPr lang="en-US" sz="1200" kern="1200" err="1">
                <a:solidFill>
                  <a:schemeClr val="tx1"/>
                </a:solidFill>
                <a:effectLst/>
                <a:latin typeface="+mn-lt"/>
                <a:ea typeface="+mn-ea"/>
                <a:cs typeface="+mn-cs"/>
              </a:rPr>
              <a:t>veel</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fundamenteler</a:t>
            </a:r>
            <a:r>
              <a:rPr lang="en-US" sz="1200" kern="1200">
                <a:solidFill>
                  <a:schemeClr val="tx1"/>
                </a:solidFill>
                <a:effectLst/>
                <a:latin typeface="+mn-lt"/>
                <a:ea typeface="+mn-ea"/>
                <a:cs typeface="+mn-cs"/>
              </a:rPr>
              <a:t> is.</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Verwondering, </a:t>
            </a:r>
            <a:r>
              <a:rPr lang="en-US" sz="1200" kern="1200" err="1">
                <a:solidFill>
                  <a:schemeClr val="tx1"/>
                </a:solidFill>
                <a:effectLst/>
                <a:latin typeface="+mn-lt"/>
                <a:ea typeface="+mn-ea"/>
                <a:cs typeface="+mn-cs"/>
              </a:rPr>
              <a:t>nieuwsgierigheid</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Want </a:t>
            </a:r>
            <a:r>
              <a:rPr lang="en-US" sz="1200" kern="1200" err="1">
                <a:solidFill>
                  <a:schemeClr val="tx1"/>
                </a:solidFill>
                <a:effectLst/>
                <a:latin typeface="+mn-lt"/>
                <a:ea typeface="+mn-ea"/>
                <a:cs typeface="+mn-cs"/>
              </a:rPr>
              <a:t>eigenlijk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begint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altijd</a:t>
            </a:r>
            <a:r>
              <a:rPr lang="en-US" sz="1200" kern="1200">
                <a:solidFill>
                  <a:schemeClr val="tx1"/>
                </a:solidFill>
                <a:effectLst/>
                <a:latin typeface="+mn-lt"/>
                <a:ea typeface="+mn-ea"/>
                <a:cs typeface="+mn-cs"/>
              </a:rPr>
              <a:t> met </a:t>
            </a:r>
            <a:r>
              <a:rPr lang="en-US" sz="1200" kern="1200" err="1">
                <a:solidFill>
                  <a:schemeClr val="tx1"/>
                </a:solidFill>
                <a:effectLst/>
                <a:latin typeface="+mn-lt"/>
                <a:ea typeface="+mn-ea"/>
                <a:cs typeface="+mn-cs"/>
              </a:rPr>
              <a:t>één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eenvoudige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ervaring</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zien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horen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voelen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meemaken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En </a:t>
            </a:r>
            <a:r>
              <a:rPr lang="en-US" sz="1200" kern="1200" err="1">
                <a:solidFill>
                  <a:schemeClr val="tx1"/>
                </a:solidFill>
                <a:effectLst/>
                <a:latin typeface="+mn-lt"/>
                <a:ea typeface="+mn-ea"/>
                <a:cs typeface="+mn-cs"/>
              </a:rPr>
              <a:t>denken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i="1" kern="1200">
                <a:solidFill>
                  <a:schemeClr val="tx1"/>
                </a:solidFill>
                <a:effectLst/>
                <a:latin typeface="+mn-lt"/>
                <a:ea typeface="+mn-ea"/>
                <a:cs typeface="+mn-cs"/>
              </a:rPr>
              <a:t>"Hoe </a:t>
            </a:r>
            <a:r>
              <a:rPr lang="en-US" sz="1200" i="1" kern="1200" err="1">
                <a:solidFill>
                  <a:schemeClr val="tx1"/>
                </a:solidFill>
                <a:effectLst/>
                <a:latin typeface="+mn-lt"/>
                <a:ea typeface="+mn-ea"/>
                <a:cs typeface="+mn-cs"/>
              </a:rPr>
              <a:t>kan</a:t>
            </a:r>
            <a:r>
              <a:rPr lang="en-US" sz="1200" i="1" kern="1200">
                <a:solidFill>
                  <a:schemeClr val="tx1"/>
                </a:solidFill>
                <a:effectLst/>
                <a:latin typeface="+mn-lt"/>
                <a:ea typeface="+mn-ea"/>
                <a:cs typeface="+mn-cs"/>
              </a:rPr>
              <a:t> </a:t>
            </a:r>
            <a:r>
              <a:rPr lang="en-US" sz="1200" i="1" kern="1200" err="1">
                <a:solidFill>
                  <a:schemeClr val="tx1"/>
                </a:solidFill>
                <a:effectLst/>
                <a:latin typeface="+mn-lt"/>
                <a:ea typeface="+mn-ea"/>
                <a:cs typeface="+mn-cs"/>
              </a:rPr>
              <a:t>dat</a:t>
            </a:r>
            <a:r>
              <a:rPr lang="en-US" sz="1200" i="1"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a:t>
            </a:fld>
            <a:endParaRPr lang="nl-BE"/>
          </a:p>
        </p:txBody>
      </p:sp>
    </p:spTree>
    <p:extLst>
      <p:ext uri="{BB962C8B-B14F-4D97-AF65-F5344CB8AC3E}">
        <p14:creationId xmlns:p14="http://schemas.microsoft.com/office/powerpoint/2010/main" val="2212152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sz="1200" kern="1200" err="1">
                <a:solidFill>
                  <a:schemeClr val="tx1"/>
                </a:solidFill>
                <a:effectLst/>
                <a:latin typeface="+mn-lt"/>
                <a:ea typeface="+mn-ea"/>
                <a:cs typeface="+mn-cs"/>
              </a:rPr>
              <a:t>Wanneer</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spreken</a:t>
            </a:r>
            <a:r>
              <a:rPr lang="en-US" sz="1200" kern="1200">
                <a:solidFill>
                  <a:schemeClr val="tx1"/>
                </a:solidFill>
                <a:effectLst/>
                <a:latin typeface="+mn-lt"/>
                <a:ea typeface="+mn-ea"/>
                <a:cs typeface="+mn-cs"/>
              </a:rPr>
              <a:t> over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denken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veel</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mensen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spontaan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aan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proefjes</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Of </a:t>
            </a:r>
            <a:r>
              <a:rPr lang="en-US" sz="1200" kern="1200" err="1">
                <a:solidFill>
                  <a:schemeClr val="tx1"/>
                </a:solidFill>
                <a:effectLst/>
                <a:latin typeface="+mn-lt"/>
                <a:ea typeface="+mn-ea"/>
                <a:cs typeface="+mn-cs"/>
              </a:rPr>
              <a:t>aan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bouwen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Of </a:t>
            </a:r>
            <a:r>
              <a:rPr lang="en-US" sz="1200" kern="1200" err="1">
                <a:solidFill>
                  <a:schemeClr val="tx1"/>
                </a:solidFill>
                <a:effectLst/>
                <a:latin typeface="+mn-lt"/>
                <a:ea typeface="+mn-ea"/>
                <a:cs typeface="+mn-cs"/>
              </a:rPr>
              <a:t>aan</a:t>
            </a:r>
            <a:r>
              <a:rPr lang="en-US" sz="1200" kern="1200">
                <a:solidFill>
                  <a:schemeClr val="tx1"/>
                </a:solidFill>
                <a:effectLst/>
                <a:latin typeface="+mn-lt"/>
                <a:ea typeface="+mn-ea"/>
                <a:cs typeface="+mn-cs"/>
              </a:rPr>
              <a:t> STEM-</a:t>
            </a:r>
            <a:r>
              <a:rPr lang="en-US" sz="1200" kern="1200" err="1">
                <a:solidFill>
                  <a:schemeClr val="tx1"/>
                </a:solidFill>
                <a:effectLst/>
                <a:latin typeface="+mn-lt"/>
                <a:ea typeface="+mn-ea"/>
                <a:cs typeface="+mn-cs"/>
              </a:rPr>
              <a:t>projecten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Maar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gaat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eigenlijk</a:t>
            </a:r>
            <a:r>
              <a:rPr lang="en-US" sz="1200" kern="1200">
                <a:solidFill>
                  <a:schemeClr val="tx1"/>
                </a:solidFill>
                <a:effectLst/>
                <a:latin typeface="+mn-lt"/>
                <a:ea typeface="+mn-ea"/>
                <a:cs typeface="+mn-cs"/>
              </a:rPr>
              <a:t> over </a:t>
            </a:r>
            <a:r>
              <a:rPr lang="en-US" sz="1200" kern="1200" err="1">
                <a:solidFill>
                  <a:schemeClr val="tx1"/>
                </a:solidFill>
                <a:effectLst/>
                <a:latin typeface="+mn-lt"/>
                <a:ea typeface="+mn-ea"/>
                <a:cs typeface="+mn-cs"/>
              </a:rPr>
              <a:t>iets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veel</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groters</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Het </a:t>
            </a:r>
            <a:r>
              <a:rPr lang="en-US" sz="1200" kern="1200" err="1">
                <a:solidFill>
                  <a:schemeClr val="tx1"/>
                </a:solidFill>
                <a:effectLst/>
                <a:latin typeface="+mn-lt"/>
                <a:ea typeface="+mn-ea"/>
                <a:cs typeface="+mn-cs"/>
              </a:rPr>
              <a:t>helpt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om de </a:t>
            </a:r>
            <a:r>
              <a:rPr lang="en-US" sz="1200" kern="1200" err="1">
                <a:solidFill>
                  <a:schemeClr val="tx1"/>
                </a:solidFill>
                <a:effectLst/>
                <a:latin typeface="+mn-lt"/>
                <a:ea typeface="+mn-ea"/>
                <a:cs typeface="+mn-cs"/>
              </a:rPr>
              <a:t>wereld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begrijpen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kijken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naar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verschijnselen</a:t>
            </a:r>
            <a:r>
              <a:rPr lang="en-US" sz="1200" kern="1200">
                <a:solidFill>
                  <a:schemeClr val="tx1"/>
                </a:solidFill>
                <a:effectLst/>
                <a:latin typeface="+mn-lt"/>
                <a:ea typeface="+mn-ea"/>
                <a:cs typeface="+mn-cs"/>
              </a:rPr>
              <a:t> met al </a:t>
            </a:r>
            <a:r>
              <a:rPr lang="en-US" sz="1200" kern="1200" err="1">
                <a:solidFill>
                  <a:schemeClr val="tx1"/>
                </a:solidFill>
                <a:effectLst/>
                <a:latin typeface="+mn-lt"/>
                <a:ea typeface="+mn-ea"/>
                <a:cs typeface="+mn-cs"/>
              </a:rPr>
              <a:t>hun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zintuigen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Ze </a:t>
            </a:r>
            <a:r>
              <a:rPr lang="en-US" sz="1200" kern="1200" err="1">
                <a:solidFill>
                  <a:schemeClr val="tx1"/>
                </a:solidFill>
                <a:effectLst/>
                <a:latin typeface="+mn-lt"/>
                <a:ea typeface="+mn-ea"/>
                <a:cs typeface="+mn-cs"/>
              </a:rPr>
              <a:t>leren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vragen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stellen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Ze </a:t>
            </a:r>
            <a:r>
              <a:rPr lang="en-US" sz="1200" kern="1200" err="1">
                <a:solidFill>
                  <a:schemeClr val="tx1"/>
                </a:solidFill>
                <a:effectLst/>
                <a:latin typeface="+mn-lt"/>
                <a:ea typeface="+mn-ea"/>
                <a:cs typeface="+mn-cs"/>
              </a:rPr>
              <a:t>leren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verklaringen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zoeken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En ze </a:t>
            </a:r>
            <a:r>
              <a:rPr lang="en-US" sz="1200" kern="1200" err="1">
                <a:solidFill>
                  <a:schemeClr val="tx1"/>
                </a:solidFill>
                <a:effectLst/>
                <a:latin typeface="+mn-lt"/>
                <a:ea typeface="+mn-ea"/>
                <a:cs typeface="+mn-cs"/>
              </a:rPr>
              <a:t>leren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oplossingen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bedenken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voor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echte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problemen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Daarmee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leggen</a:t>
            </a:r>
            <a:r>
              <a:rPr lang="en-US" sz="1200" kern="1200">
                <a:solidFill>
                  <a:schemeClr val="tx1"/>
                </a:solidFill>
                <a:effectLst/>
                <a:latin typeface="+mn-lt"/>
                <a:ea typeface="+mn-ea"/>
                <a:cs typeface="+mn-cs"/>
              </a:rPr>
              <a:t> we de </a:t>
            </a:r>
            <a:r>
              <a:rPr lang="en-US" sz="1200" kern="1200" err="1">
                <a:solidFill>
                  <a:schemeClr val="tx1"/>
                </a:solidFill>
                <a:effectLst/>
                <a:latin typeface="+mn-lt"/>
                <a:ea typeface="+mn-ea"/>
                <a:cs typeface="+mn-cs"/>
              </a:rPr>
              <a:t>fundamenten</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wetenschappelijke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technologische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geletterdheid</a:t>
            </a:r>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We </a:t>
            </a:r>
            <a:r>
              <a:rPr lang="en-US" sz="1200" kern="1200" err="1">
                <a:solidFill>
                  <a:schemeClr val="tx1"/>
                </a:solidFill>
                <a:effectLst/>
                <a:latin typeface="+mn-lt"/>
                <a:ea typeface="+mn-ea"/>
                <a:cs typeface="+mn-cs"/>
              </a:rPr>
              <a:t>willen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helpen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uitgroeien</a:t>
            </a:r>
            <a:r>
              <a:rPr lang="en-US" sz="1200" kern="1200">
                <a:solidFill>
                  <a:schemeClr val="tx1"/>
                </a:solidFill>
                <a:effectLst/>
                <a:latin typeface="+mn-lt"/>
                <a:ea typeface="+mn-ea"/>
                <a:cs typeface="+mn-cs"/>
              </a:rPr>
              <a:t> tot </a:t>
            </a:r>
            <a:r>
              <a:rPr lang="en-US" sz="1200" kern="1200" err="1">
                <a:solidFill>
                  <a:schemeClr val="tx1"/>
                </a:solidFill>
                <a:effectLst/>
                <a:latin typeface="+mn-lt"/>
                <a:ea typeface="+mn-ea"/>
                <a:cs typeface="+mn-cs"/>
              </a:rPr>
              <a:t>nieuwsgierige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mensen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Mensen die </a:t>
            </a:r>
            <a:r>
              <a:rPr lang="en-US" sz="1200" kern="1200" err="1">
                <a:solidFill>
                  <a:schemeClr val="tx1"/>
                </a:solidFill>
                <a:effectLst/>
                <a:latin typeface="+mn-lt"/>
                <a:ea typeface="+mn-ea"/>
                <a:cs typeface="+mn-cs"/>
              </a:rPr>
              <a:t>niet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zomaar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aannemen</a:t>
            </a:r>
            <a:r>
              <a:rPr lang="en-US" sz="1200" kern="1200">
                <a:solidFill>
                  <a:schemeClr val="tx1"/>
                </a:solidFill>
                <a:effectLst/>
                <a:latin typeface="+mn-lt"/>
                <a:ea typeface="+mn-ea"/>
                <a:cs typeface="+mn-cs"/>
              </a:rPr>
              <a:t> wat ze </a:t>
            </a:r>
            <a:r>
              <a:rPr lang="en-US" sz="1200" kern="1200" err="1">
                <a:solidFill>
                  <a:schemeClr val="tx1"/>
                </a:solidFill>
                <a:effectLst/>
                <a:latin typeface="+mn-lt"/>
                <a:ea typeface="+mn-ea"/>
                <a:cs typeface="+mn-cs"/>
              </a:rPr>
              <a:t>zien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Maar die </a:t>
            </a:r>
            <a:r>
              <a:rPr lang="en-US" sz="1200" kern="1200" err="1">
                <a:solidFill>
                  <a:schemeClr val="tx1"/>
                </a:solidFill>
                <a:effectLst/>
                <a:latin typeface="+mn-lt"/>
                <a:ea typeface="+mn-ea"/>
                <a:cs typeface="+mn-cs"/>
              </a:rPr>
              <a:t>willen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begrijpen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Waarom</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gebeurt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dit</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Hoe </a:t>
            </a:r>
            <a:r>
              <a:rPr lang="en-US" sz="1200" kern="1200" err="1">
                <a:solidFill>
                  <a:schemeClr val="tx1"/>
                </a:solidFill>
                <a:effectLst/>
                <a:latin typeface="+mn-lt"/>
                <a:ea typeface="+mn-ea"/>
                <a:cs typeface="+mn-cs"/>
              </a:rPr>
              <a:t>werkt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dit</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Kan </a:t>
            </a:r>
            <a:r>
              <a:rPr lang="en-US" sz="1200" kern="1200" err="1">
                <a:solidFill>
                  <a:schemeClr val="tx1"/>
                </a:solidFill>
                <a:effectLst/>
                <a:latin typeface="+mn-lt"/>
                <a:ea typeface="+mn-ea"/>
                <a:cs typeface="+mn-cs"/>
              </a:rPr>
              <a:t>dit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ook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anders</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Maar </a:t>
            </a:r>
            <a:r>
              <a:rPr lang="en-US" sz="1200" kern="1200" err="1">
                <a:solidFill>
                  <a:schemeClr val="tx1"/>
                </a:solidFill>
                <a:effectLst/>
                <a:latin typeface="+mn-lt"/>
                <a:ea typeface="+mn-ea"/>
                <a:cs typeface="+mn-cs"/>
              </a:rPr>
              <a:t>tegelijk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willen</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ook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vormen</a:t>
            </a:r>
            <a:r>
              <a:rPr lang="en-US" sz="1200" kern="1200">
                <a:solidFill>
                  <a:schemeClr val="tx1"/>
                </a:solidFill>
                <a:effectLst/>
                <a:latin typeface="+mn-lt"/>
                <a:ea typeface="+mn-ea"/>
                <a:cs typeface="+mn-cs"/>
              </a:rPr>
              <a:t> die </a:t>
            </a:r>
            <a:r>
              <a:rPr lang="en-US" sz="1200" kern="1200" err="1">
                <a:solidFill>
                  <a:schemeClr val="tx1"/>
                </a:solidFill>
                <a:effectLst/>
                <a:latin typeface="+mn-lt"/>
                <a:ea typeface="+mn-ea"/>
                <a:cs typeface="+mn-cs"/>
              </a:rPr>
              <a:t>vindingrijk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zijn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Die </a:t>
            </a:r>
            <a:r>
              <a:rPr lang="en-US" sz="1200" kern="1200" err="1">
                <a:solidFill>
                  <a:schemeClr val="tx1"/>
                </a:solidFill>
                <a:effectLst/>
                <a:latin typeface="+mn-lt"/>
                <a:ea typeface="+mn-ea"/>
                <a:cs typeface="+mn-cs"/>
              </a:rPr>
              <a:t>kennis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gebruiken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Die </a:t>
            </a:r>
            <a:r>
              <a:rPr lang="en-US" sz="1200" kern="1200" err="1">
                <a:solidFill>
                  <a:schemeClr val="tx1"/>
                </a:solidFill>
                <a:effectLst/>
                <a:latin typeface="+mn-lt"/>
                <a:ea typeface="+mn-ea"/>
                <a:cs typeface="+mn-cs"/>
              </a:rPr>
              <a:t>oplossingen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bedenken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Die </a:t>
            </a:r>
            <a:r>
              <a:rPr lang="en-US" sz="1200" kern="1200" err="1">
                <a:solidFill>
                  <a:schemeClr val="tx1"/>
                </a:solidFill>
                <a:effectLst/>
                <a:latin typeface="+mn-lt"/>
                <a:ea typeface="+mn-ea"/>
                <a:cs typeface="+mn-cs"/>
              </a:rPr>
              <a:t>ontwerpen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verbeteren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Die </a:t>
            </a:r>
            <a:r>
              <a:rPr lang="en-US" sz="1200" kern="1200" err="1">
                <a:solidFill>
                  <a:schemeClr val="tx1"/>
                </a:solidFill>
                <a:effectLst/>
                <a:latin typeface="+mn-lt"/>
                <a:ea typeface="+mn-ea"/>
                <a:cs typeface="+mn-cs"/>
              </a:rPr>
              <a:t>verantwoordelijkheid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opnemen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voor</a:t>
            </a:r>
            <a:r>
              <a:rPr lang="en-US" sz="1200" kern="1200">
                <a:solidFill>
                  <a:schemeClr val="tx1"/>
                </a:solidFill>
                <a:effectLst/>
                <a:latin typeface="+mn-lt"/>
                <a:ea typeface="+mn-ea"/>
                <a:cs typeface="+mn-cs"/>
              </a:rPr>
              <a:t> de </a:t>
            </a:r>
            <a:r>
              <a:rPr lang="en-US" sz="1200" kern="1200" err="1">
                <a:solidFill>
                  <a:schemeClr val="tx1"/>
                </a:solidFill>
                <a:effectLst/>
                <a:latin typeface="+mn-lt"/>
                <a:ea typeface="+mn-ea"/>
                <a:cs typeface="+mn-cs"/>
              </a:rPr>
              <a:t>wereld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waarin</a:t>
            </a:r>
            <a:r>
              <a:rPr lang="en-US" sz="1200" kern="1200">
                <a:solidFill>
                  <a:schemeClr val="tx1"/>
                </a:solidFill>
                <a:effectLst/>
                <a:latin typeface="+mn-lt"/>
                <a:ea typeface="+mn-ea"/>
                <a:cs typeface="+mn-cs"/>
              </a:rPr>
              <a:t> ze </a:t>
            </a:r>
            <a:r>
              <a:rPr lang="en-US" sz="1200" kern="1200" err="1">
                <a:solidFill>
                  <a:schemeClr val="tx1"/>
                </a:solidFill>
                <a:effectLst/>
                <a:latin typeface="+mn-lt"/>
                <a:ea typeface="+mn-ea"/>
                <a:cs typeface="+mn-cs"/>
              </a:rPr>
              <a:t>leven</a:t>
            </a:r>
            <a:r>
              <a:rPr lang="en-US" sz="1200" kern="1200">
                <a:solidFill>
                  <a:schemeClr val="tx1"/>
                </a:solidFill>
                <a:effectLst/>
                <a:latin typeface="+mn-lt"/>
                <a:ea typeface="+mn-ea"/>
                <a:cs typeface="+mn-cs"/>
              </a:rPr>
              <a:t>.</a:t>
            </a:r>
            <a:endParaRPr lang="nl-BE"/>
          </a:p>
          <a:p>
            <a:endParaRPr lang="nl-NL"/>
          </a:p>
          <a:p>
            <a:pPr defTabSz="990752">
              <a:defRPr/>
            </a:pPr>
            <a:endParaRPr lang="nl-NL"/>
          </a:p>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72BC55-FD00-4953-BF16-15991B6C2CB2}" type="slidenum">
              <a:rPr kumimoji="0" lang="nl-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520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fontAlgn="t"/>
            <a:r>
              <a:rPr lang="nl-BE" sz="1200" b="1" i="0" kern="1200">
                <a:solidFill>
                  <a:schemeClr val="tx1"/>
                </a:solidFill>
                <a:effectLst/>
                <a:latin typeface="+mn-lt"/>
                <a:ea typeface="+mn-ea"/>
                <a:cs typeface="+mn-cs"/>
              </a:rPr>
              <a:t>Waartoe doen we dit allemaal?</a:t>
            </a:r>
            <a:endParaRPr lang="nl-BE" sz="1200" b="0" i="0" kern="1200">
              <a:solidFill>
                <a:schemeClr val="tx1"/>
              </a:solidFill>
              <a:effectLst/>
              <a:latin typeface="+mn-lt"/>
              <a:ea typeface="+mn-ea"/>
              <a:cs typeface="+mn-cs"/>
            </a:endParaRPr>
          </a:p>
          <a:p>
            <a:pPr fontAlgn="t"/>
            <a:r>
              <a:rPr lang="nl-BE" sz="1200" b="0" i="0" kern="1200">
                <a:solidFill>
                  <a:schemeClr val="tx1"/>
                </a:solidFill>
                <a:effectLst/>
                <a:latin typeface="+mn-lt"/>
                <a:ea typeface="+mn-ea"/>
                <a:cs typeface="+mn-cs"/>
              </a:rPr>
              <a:t>Laten we dit illustreren aan de hand van een actuele gebeurtenis: de natuurbrand in de Hoge Venen tijdens de zomer van 2026.</a:t>
            </a:r>
          </a:p>
          <a:p>
            <a:pPr fontAlgn="t"/>
            <a:r>
              <a:rPr lang="nl-BE" sz="1200" b="1" i="0" kern="1200">
                <a:solidFill>
                  <a:schemeClr val="tx1"/>
                </a:solidFill>
                <a:effectLst/>
                <a:latin typeface="+mn-lt"/>
                <a:ea typeface="+mn-ea"/>
                <a:cs typeface="+mn-cs"/>
              </a:rPr>
              <a:t>De wereld kennen</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Wanneer leerlingen horen over zo'n brand, willen we dat ze begrijpen wat er gebeurt. Waarom verspreidt vuur zich sneller bij droogte? Welke rol spelen wind, temperatuur en vegetatie? Welke impact heeft zo'n brand op planten, dieren en mensen? Wetenschap helpt leerlingen om de wereld achter het nieuws te begrijpen.</a:t>
            </a:r>
          </a:p>
          <a:p>
            <a:pPr fontAlgn="t"/>
            <a:r>
              <a:rPr lang="nl-BE" sz="1200" b="1" i="0" kern="1200">
                <a:solidFill>
                  <a:schemeClr val="tx1"/>
                </a:solidFill>
                <a:effectLst/>
                <a:latin typeface="+mn-lt"/>
                <a:ea typeface="+mn-ea"/>
                <a:cs typeface="+mn-cs"/>
              </a:rPr>
              <a:t>Verbindend dialogeren</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Zo'n gebeurtenis roept vragen op. Leerlingen gaan met elkaar in gesprek: Hoe ontstaat een natuurbrand? Hadden mensen dit kunnen voorkomen? Welke oplossingen bestaan er? Door samen te denken, argumenteren en luisteren verdiepen ze hun inzicht.</a:t>
            </a:r>
          </a:p>
          <a:p>
            <a:pPr fontAlgn="t"/>
            <a:r>
              <a:rPr lang="nl-BE" sz="1200" b="1" i="0" kern="1200">
                <a:solidFill>
                  <a:schemeClr val="tx1"/>
                </a:solidFill>
                <a:effectLst/>
                <a:latin typeface="+mn-lt"/>
                <a:ea typeface="+mn-ea"/>
                <a:cs typeface="+mn-cs"/>
              </a:rPr>
              <a:t>Samen verantwoordelijkheid opnemen voor de wereld</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Vanuit dat inzicht groeit ook verantwoordelijkheid. Leerlingen ontdekken dat menselijk handelen gevolgen heeft. Ze denken na over natuurbeheer, klimaat, duurzaam omgaan met de omgeving en wat zij zelf kunnen doen om risico's te beperken.</a:t>
            </a:r>
          </a:p>
          <a:p>
            <a:pPr fontAlgn="t"/>
            <a:r>
              <a:rPr lang="nl-BE" sz="1200" b="1" i="0" kern="1200">
                <a:solidFill>
                  <a:schemeClr val="tx1"/>
                </a:solidFill>
                <a:effectLst/>
                <a:latin typeface="+mn-lt"/>
                <a:ea typeface="+mn-ea"/>
                <a:cs typeface="+mn-cs"/>
              </a:rPr>
              <a:t>Reflecteren</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Ten slotte staan ze stil bij hun eigen denken. Wat wist ik al? Wat heb ik bijgeleerd? Is mijn mening veranderd? Welke keuzes maken mensen in zo'n situatie en welke gevolgen hebben die? Reflectie helpt om kennis om te zetten in wijsheid.</a:t>
            </a:r>
          </a:p>
          <a:p>
            <a:pPr fontAlgn="t"/>
            <a:endParaRPr lang="nl-BE"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BE" sz="1200" b="0" i="0" kern="1200">
                <a:solidFill>
                  <a:schemeClr val="tx1"/>
                </a:solidFill>
                <a:effectLst/>
                <a:latin typeface="+mn-lt"/>
                <a:ea typeface="+mn-ea"/>
                <a:cs typeface="+mn-cs"/>
              </a:rPr>
              <a:t>Een natuurbrand is dus niet alleen een nieuwsfeit om over te lezen.</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Het is een kans om de wereld te leren kennen, erover in dialoog te gaan, verantwoordelijkheid op te nemen en te reflecteren.</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Dat is precies waarom wetenschap en techniek onderwijs biedt: niet alleen om te weten, maar om te begrijpen en bewust te handelen.</a:t>
            </a:r>
          </a:p>
          <a:p>
            <a:pPr fontAlgn="t"/>
            <a:endParaRPr lang="nl-BE" sz="1200" b="0" i="0" kern="1200">
              <a:solidFill>
                <a:schemeClr val="tx1"/>
              </a:solidFill>
              <a:effectLst/>
              <a:latin typeface="+mn-lt"/>
              <a:ea typeface="+mn-ea"/>
              <a:cs typeface="+mn-cs"/>
            </a:endParaRPr>
          </a:p>
          <a:p>
            <a:endParaRPr lang="en-US"/>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5</a:t>
            </a:fld>
            <a:endParaRPr lang="nl-BE"/>
          </a:p>
        </p:txBody>
      </p:sp>
    </p:spTree>
    <p:extLst>
      <p:ext uri="{BB962C8B-B14F-4D97-AF65-F5344CB8AC3E}">
        <p14:creationId xmlns:p14="http://schemas.microsoft.com/office/powerpoint/2010/main" val="14822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Waar het uiteindelijk om draait binnen wetenschap en techniek, is dat we in het basisonderwijs de fundamenten leggen van wetenschappelijke en technologische geletterdheid.</a:t>
            </a:r>
          </a:p>
          <a:p>
            <a:r>
              <a:rPr lang="nl-BE">
                <a:latin typeface="Calibri"/>
                <a:ea typeface="Calibri"/>
                <a:cs typeface="Calibri"/>
              </a:rPr>
              <a:t>En daarvoor starten we bij het kind. Ons hoofddoel is de natuurlijke nieuwsgierigheid van kinderen levend houden, en waar die wat weggezakt is, ze opnieuw aanwakkeren.</a:t>
            </a:r>
          </a:p>
          <a:p>
            <a:r>
              <a:rPr lang="nl-BE">
                <a:latin typeface="Calibri"/>
                <a:ea typeface="Calibri"/>
                <a:cs typeface="Calibri"/>
              </a:rPr>
              <a:t>Dat is geen overbodige luxe. Uit PISA 2026 blijkt dat kinderen minder nieuwsgierig zijn en minder doorzettingsvermogen tonen dan vroeger. Net daar ligt onze opdracht.</a:t>
            </a:r>
          </a:p>
          <a:p>
            <a:r>
              <a:rPr lang="nl-BE">
                <a:latin typeface="Calibri"/>
                <a:ea typeface="Calibri"/>
                <a:cs typeface="Calibri"/>
              </a:rPr>
              <a:t>We willen dus dat kinderen zich blijven verwonderen over wat er leeft en beweegt in de wereld om hen heen. En vanuit die verwondering stimuleren we hen om actief, kritisch, probleemoplossend en creatief te denken.</a:t>
            </a:r>
          </a:p>
          <a:p>
            <a:r>
              <a:rPr lang="nl-BE">
                <a:latin typeface="Calibri"/>
                <a:ea typeface="Calibri"/>
                <a:cs typeface="Calibri"/>
              </a:rPr>
              <a:t>Want wetenschap en techniek is geen vaststaand pakket feiten: het is iets heel veranderlijks. Wat vandaag geldt, wordt morgen bijgesteld door nieuwe inzichten.</a:t>
            </a:r>
          </a:p>
          <a:p>
            <a:r>
              <a:rPr lang="nl-BE">
                <a:latin typeface="Calibri"/>
                <a:ea typeface="Calibri"/>
                <a:cs typeface="Calibri"/>
              </a:rPr>
              <a:t>En precies daarom heeft die nieuwsgierigheid houvast nodig. Verwondering alleen brengt een kind niet tot begrip; daar is een stevige kennisbasis voor nodig. Laat ons dus kijken wat dat betekent.</a:t>
            </a:r>
          </a:p>
        </p:txBody>
      </p:sp>
      <p:sp>
        <p:nvSpPr>
          <p:cNvPr id="4" name="Tijdelijke aanduiding voor dianummer 3"/>
          <p:cNvSpPr>
            <a:spLocks noGrp="1"/>
          </p:cNvSpPr>
          <p:nvPr>
            <p:ph type="sldNum" sz="quarter" idx="5"/>
          </p:nvPr>
        </p:nvSpPr>
        <p:spPr/>
        <p:txBody>
          <a:bodyPr/>
          <a:lstStyle/>
          <a:p>
            <a:fld id="{C1B0FFAF-8135-483C-A0F1-71B58329FB6A}" type="slidenum">
              <a:rPr lang="nl-BE" smtClean="0"/>
              <a:t>6</a:t>
            </a:fld>
            <a:endParaRPr lang="nl-BE"/>
          </a:p>
        </p:txBody>
      </p:sp>
    </p:spTree>
    <p:extLst>
      <p:ext uri="{BB962C8B-B14F-4D97-AF65-F5344CB8AC3E}">
        <p14:creationId xmlns:p14="http://schemas.microsoft.com/office/powerpoint/2010/main" val="373868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1D2C9-759E-CF86-9AE0-2C28883983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FE8380-3D13-62D4-530C-B6AC09BAD1E3}"/>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A8577B0-5285-5400-62C3-9B91D12929AB}"/>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8BF83B3-F103-DDAC-6EBF-5337576D205A}"/>
              </a:ext>
            </a:extLst>
          </p:cNvPr>
          <p:cNvSpPr>
            <a:spLocks noGrp="1"/>
          </p:cNvSpPr>
          <p:nvPr>
            <p:ph type="sldNum" sz="quarter" idx="5"/>
          </p:nvPr>
        </p:nvSpPr>
        <p:spPr/>
        <p:txBody>
          <a:bodyPr/>
          <a:lstStyle/>
          <a:p>
            <a:fld id="{D607B6A1-7FB4-4E12-BECA-A87A1A1918EF}" type="slidenum">
              <a:rPr lang="nl-BE" smtClean="0"/>
              <a:t>7</a:t>
            </a:fld>
            <a:endParaRPr lang="nl-BE"/>
          </a:p>
        </p:txBody>
      </p:sp>
    </p:spTree>
    <p:extLst>
      <p:ext uri="{BB962C8B-B14F-4D97-AF65-F5344CB8AC3E}">
        <p14:creationId xmlns:p14="http://schemas.microsoft.com/office/powerpoint/2010/main" val="825405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Ons leerplan is gebaseerd op de principes van een kennisrijk curriculum inhoudsrijk, duidelijk en samenhangend.</a:t>
            </a:r>
          </a:p>
          <a:p>
            <a:r>
              <a:rPr lang="nl-BE">
                <a:latin typeface="Calibri"/>
                <a:ea typeface="Calibri"/>
                <a:cs typeface="Calibri"/>
              </a:rPr>
              <a:t>Inhoudsrijk betekent dat we kiezen voor stevige, betekenisvolle inhouden. Kennis is geen rem op onderzoekend leren, maar net de voorwaarde ervoor: je kan pas goed waarnemen, redeneren en ontwerpen als je iets weet.</a:t>
            </a:r>
          </a:p>
          <a:p>
            <a:r>
              <a:rPr lang="nl-BE">
                <a:latin typeface="Calibri"/>
                <a:ea typeface="Calibri"/>
                <a:cs typeface="Calibri"/>
              </a:rPr>
              <a:t>Duidelijkheid gaat over wat er van jou en van je leerlingen verwacht wordt. Doelen zijn concreet geformuleerd, zodat je weet wat je zeker moet aanbieden.</a:t>
            </a:r>
          </a:p>
          <a:p>
            <a:r>
              <a:rPr lang="nl-BE">
                <a:latin typeface="Calibri"/>
                <a:ea typeface="Calibri"/>
                <a:cs typeface="Calibri"/>
              </a:rPr>
              <a:t>Samenhang (of coherentie) is de derde pijler. Inhouden staan niet los van elkaar: ze bouwen verder op elkaar. </a:t>
            </a:r>
          </a:p>
          <a:p>
            <a:r>
              <a:rPr lang="nl-BE">
                <a:latin typeface="Calibri"/>
                <a:ea typeface="Calibri"/>
                <a:cs typeface="Calibri"/>
              </a:rPr>
              <a:t>Die drie samen maken het verschil. Rijke inhoud zonder structuur blijft los zand, en heldere doelen zonder inhoud worden een afvinklijst. Een kennisrijk curriculum is de weg naar diep begrip voor ELKE leerling.</a:t>
            </a:r>
          </a:p>
        </p:txBody>
      </p:sp>
      <p:sp>
        <p:nvSpPr>
          <p:cNvPr id="4" name="Tijdelijke aanduiding voor dianummer 3"/>
          <p:cNvSpPr>
            <a:spLocks noGrp="1"/>
          </p:cNvSpPr>
          <p:nvPr>
            <p:ph type="sldNum" sz="quarter" idx="5"/>
          </p:nvPr>
        </p:nvSpPr>
        <p:spPr/>
        <p:txBody>
          <a:bodyPr/>
          <a:lstStyle/>
          <a:p>
            <a:fld id="{D607B6A1-7FB4-4E12-BECA-A87A1A1918EF}" type="slidenum">
              <a:rPr lang="nl-BE" smtClean="0"/>
              <a:t>8</a:t>
            </a:fld>
            <a:endParaRPr lang="nl-BE"/>
          </a:p>
        </p:txBody>
      </p:sp>
    </p:spTree>
    <p:extLst>
      <p:ext uri="{BB962C8B-B14F-4D97-AF65-F5344CB8AC3E}">
        <p14:creationId xmlns:p14="http://schemas.microsoft.com/office/powerpoint/2010/main" val="984847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Dit is E. D. Hirsch, een Amerikaanse onderwijskundige.</a:t>
            </a:r>
          </a:p>
          <a:p>
            <a:r>
              <a:rPr lang="nl-BE">
                <a:latin typeface="Calibri"/>
                <a:ea typeface="Calibri"/>
                <a:cs typeface="Calibri"/>
              </a:rPr>
              <a:t>Zijn stelling is eenvoudig maar krachtig: leerlingen hebben gedeelde basiskennis nodig om teksten en de wereld rondom hen te begrijpen. Hij verzette zich tegen onderwijs dat enkel inzet op </a:t>
            </a:r>
            <a:r>
              <a:rPr lang="nl-BE" b="1">
                <a:latin typeface="Calibri"/>
                <a:ea typeface="Calibri"/>
                <a:cs typeface="Calibri"/>
              </a:rPr>
              <a:t>vaardigheden zonder inhoud</a:t>
            </a:r>
            <a:r>
              <a:rPr lang="nl-BE">
                <a:latin typeface="Calibri"/>
                <a:ea typeface="Calibri"/>
                <a:cs typeface="Calibri"/>
              </a:rPr>
              <a:t>. Daarom pleitte hij voor een duidelijk en gestructureerd curriculum met expliciete kennisopbouw. De kern van zijn boodschap is: </a:t>
            </a:r>
            <a:r>
              <a:rPr lang="nl-BE" b="1">
                <a:latin typeface="Calibri"/>
                <a:ea typeface="Calibri"/>
                <a:cs typeface="Calibri"/>
              </a:rPr>
              <a:t>gelijke kansen</a:t>
            </a:r>
            <a:r>
              <a:rPr lang="nl-BE">
                <a:latin typeface="Calibri"/>
                <a:ea typeface="Calibri"/>
                <a:cs typeface="Calibri"/>
              </a:rPr>
              <a:t>. Hirsch zag krachtige kennis als een kwestie van rechtvaardigheid.</a:t>
            </a:r>
          </a:p>
          <a:p>
            <a:r>
              <a:rPr lang="nl-BE">
                <a:latin typeface="Calibri"/>
                <a:ea typeface="Calibri"/>
                <a:cs typeface="Calibri"/>
              </a:rPr>
              <a:t>Want denk even na wie het meest verliest wanneer een school kennis impliciet laat. Kinderen uit een kansrijk gezin pikken die achtergrondkennis elders op: aan de eettafel, op reis, in boeken thuis. Kinderen die dat niet meekrijgen, zijn volledig afhankelijk van wat wij hen op school aanbieden.</a:t>
            </a:r>
          </a:p>
          <a:p>
            <a:r>
              <a:rPr lang="nl-BE">
                <a:latin typeface="Calibri"/>
                <a:ea typeface="Calibri"/>
                <a:cs typeface="Calibri"/>
              </a:rPr>
              <a:t>Een vaag curriculum vergroot dus de kloof; een kennisrijk curriculum verkleint ze. Gelijke kansen ontstaan net door iedereen toegang te geven tot die krachtige kennis. Dat is het meest democratische wat een school kan doen.</a:t>
            </a:r>
          </a:p>
          <a:p>
            <a:r>
              <a:rPr lang="nl-BE" b="1">
                <a:latin typeface="Calibri"/>
                <a:ea typeface="Calibri"/>
                <a:cs typeface="Calibri"/>
              </a:rPr>
              <a:t>Dat is meteen ook waarom die gedachte in ons eigen leerplan zit: verantwoordelijkheid, rechtvaardigheid en barmhartigheid, oftewel gelijke kansen bieden, iedereen kansen bieden en kansen blijven bieden. Die verantwoordelijkheid vinden we ook rechtstreeks terug in de visie op wetenschap en techniek. We leren de kinderen verantwoordelijkheid opnemen voor de wereld waarin ze leven.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a:t>
            </a:fld>
            <a:endParaRPr lang="nl-BE"/>
          </a:p>
        </p:txBody>
      </p:sp>
    </p:spTree>
    <p:extLst>
      <p:ext uri="{BB962C8B-B14F-4D97-AF65-F5344CB8AC3E}">
        <p14:creationId xmlns:p14="http://schemas.microsoft.com/office/powerpoint/2010/main" val="2316795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BE"/>
          </a:p>
        </p:txBody>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Hoe </a:t>
            </a:r>
            <a:r>
              <a:rPr lang="en-US" sz="1200" kern="1200" err="1">
                <a:solidFill>
                  <a:schemeClr val="tx1"/>
                </a:solidFill>
                <a:effectLst/>
                <a:latin typeface="+mn-lt"/>
                <a:ea typeface="+mn-ea"/>
                <a:cs typeface="+mn-cs"/>
              </a:rPr>
              <a:t>bieden</a:t>
            </a:r>
            <a:r>
              <a:rPr lang="en-US" sz="1200" kern="1200">
                <a:solidFill>
                  <a:schemeClr val="tx1"/>
                </a:solidFill>
                <a:effectLst/>
                <a:latin typeface="+mn-lt"/>
                <a:ea typeface="+mn-ea"/>
                <a:cs typeface="+mn-cs"/>
              </a:rPr>
              <a:t> we die </a:t>
            </a:r>
            <a:r>
              <a:rPr lang="en-US" sz="1200" kern="1200" err="1">
                <a:solidFill>
                  <a:schemeClr val="tx1"/>
                </a:solidFill>
                <a:effectLst/>
                <a:latin typeface="+mn-lt"/>
                <a:ea typeface="+mn-ea"/>
                <a:cs typeface="+mn-cs"/>
              </a:rPr>
              <a:t>kennis</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 nu </a:t>
            </a:r>
            <a:r>
              <a:rPr lang="en-US" sz="1200" kern="1200" err="1">
                <a:solidFill>
                  <a:schemeClr val="tx1"/>
                </a:solidFill>
                <a:effectLst/>
                <a:latin typeface="+mn-lt"/>
                <a:ea typeface="+mn-ea"/>
                <a:cs typeface="+mn-cs"/>
              </a:rPr>
              <a:t>aan</a:t>
            </a:r>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Veel </a:t>
            </a:r>
            <a:r>
              <a:rPr lang="en-US" sz="1200" kern="1200" err="1">
                <a:solidFill>
                  <a:schemeClr val="tx1"/>
                </a:solidFill>
                <a:effectLst/>
                <a:latin typeface="+mn-lt"/>
                <a:ea typeface="+mn-ea"/>
                <a:cs typeface="+mn-cs"/>
              </a:rPr>
              <a:t>leraren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herkennen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wereldoriëntatie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als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brede </a:t>
            </a:r>
            <a:r>
              <a:rPr lang="en-US" sz="1200" kern="1200" err="1">
                <a:solidFill>
                  <a:schemeClr val="tx1"/>
                </a:solidFill>
                <a:effectLst/>
                <a:latin typeface="+mn-lt"/>
                <a:ea typeface="+mn-ea"/>
                <a:cs typeface="+mn-cs"/>
              </a:rPr>
              <a:t>kapstok</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Dat was </a:t>
            </a:r>
            <a:r>
              <a:rPr lang="en-US" sz="1200" kern="1200" err="1">
                <a:solidFill>
                  <a:schemeClr val="tx1"/>
                </a:solidFill>
                <a:effectLst/>
                <a:latin typeface="+mn-lt"/>
                <a:ea typeface="+mn-ea"/>
                <a:cs typeface="+mn-cs"/>
              </a:rPr>
              <a:t>jarenlang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vertrouwd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kader</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In </a:t>
            </a:r>
            <a:r>
              <a:rPr lang="en-US" sz="1200" kern="1200" err="1">
                <a:solidFill>
                  <a:schemeClr val="tx1"/>
                </a:solidFill>
                <a:effectLst/>
                <a:latin typeface="+mn-lt"/>
                <a:ea typeface="+mn-ea"/>
                <a:cs typeface="+mn-cs"/>
              </a:rPr>
              <a:t>Op.stap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leerroutes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voor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iedereen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maken</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andere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beweging</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Eerst inzetten op sterke, disciplinair gerichte kennis. Net zoals de ordening bij de minimumdoelen.</a:t>
            </a:r>
          </a:p>
          <a:p>
            <a:r>
              <a:rPr lang="en-US" sz="1200" kern="1200" err="1">
                <a:solidFill>
                  <a:schemeClr val="tx1"/>
                </a:solidFill>
                <a:effectLst/>
                <a:latin typeface="+mn-lt"/>
                <a:ea typeface="+mn-ea"/>
                <a:cs typeface="+mn-cs"/>
              </a:rPr>
              <a:t>Waarom</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Omdat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elke</a:t>
            </a:r>
            <a:r>
              <a:rPr lang="en-US" sz="1200" kern="1200">
                <a:solidFill>
                  <a:schemeClr val="tx1"/>
                </a:solidFill>
                <a:effectLst/>
                <a:latin typeface="+mn-lt"/>
                <a:ea typeface="+mn-ea"/>
                <a:cs typeface="+mn-cs"/>
              </a:rPr>
              <a:t> discipline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eigen </a:t>
            </a:r>
            <a:r>
              <a:rPr lang="en-US" sz="1200" kern="1200" err="1">
                <a:solidFill>
                  <a:schemeClr val="tx1"/>
                </a:solidFill>
                <a:effectLst/>
                <a:latin typeface="+mn-lt"/>
                <a:ea typeface="+mn-ea"/>
                <a:cs typeface="+mn-cs"/>
              </a:rPr>
              <a:t>manier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heeft</a:t>
            </a:r>
            <a:r>
              <a:rPr lang="en-US" sz="1200" kern="1200">
                <a:solidFill>
                  <a:schemeClr val="tx1"/>
                </a:solidFill>
                <a:effectLst/>
                <a:latin typeface="+mn-lt"/>
                <a:ea typeface="+mn-ea"/>
                <a:cs typeface="+mn-cs"/>
              </a:rPr>
              <a:t> om </a:t>
            </a:r>
            <a:r>
              <a:rPr lang="en-US" sz="1200" kern="1200" err="1">
                <a:solidFill>
                  <a:schemeClr val="tx1"/>
                </a:solidFill>
                <a:effectLst/>
                <a:latin typeface="+mn-lt"/>
                <a:ea typeface="+mn-ea"/>
                <a:cs typeface="+mn-cs"/>
              </a:rPr>
              <a:t>naar</a:t>
            </a:r>
            <a:r>
              <a:rPr lang="en-US" sz="1200" kern="1200">
                <a:solidFill>
                  <a:schemeClr val="tx1"/>
                </a:solidFill>
                <a:effectLst/>
                <a:latin typeface="+mn-lt"/>
                <a:ea typeface="+mn-ea"/>
                <a:cs typeface="+mn-cs"/>
              </a:rPr>
              <a:t> de </a:t>
            </a:r>
            <a:r>
              <a:rPr lang="en-US" sz="1200" kern="1200" err="1">
                <a:solidFill>
                  <a:schemeClr val="tx1"/>
                </a:solidFill>
                <a:effectLst/>
                <a:latin typeface="+mn-lt"/>
                <a:ea typeface="+mn-ea"/>
                <a:cs typeface="+mn-cs"/>
              </a:rPr>
              <a:t>wereld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kijken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Door die </a:t>
            </a:r>
            <a:r>
              <a:rPr lang="en-US" sz="1200" kern="1200" err="1">
                <a:solidFill>
                  <a:schemeClr val="tx1"/>
                </a:solidFill>
                <a:effectLst/>
                <a:latin typeface="+mn-lt"/>
                <a:ea typeface="+mn-ea"/>
                <a:cs typeface="+mn-cs"/>
              </a:rPr>
              <a:t>kennis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eerst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stevig</a:t>
            </a:r>
            <a:r>
              <a:rPr lang="en-US" sz="1200" kern="1200">
                <a:solidFill>
                  <a:schemeClr val="tx1"/>
                </a:solidFill>
                <a:effectLst/>
                <a:latin typeface="+mn-lt"/>
                <a:ea typeface="+mn-ea"/>
                <a:cs typeface="+mn-cs"/>
              </a:rPr>
              <a:t> op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bouwen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kunnen</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nadien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ook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sterker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verbinden</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Binnen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vinden</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leerinhouden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terug</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biologie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chemie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fysica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technologie</a:t>
            </a:r>
            <a:r>
              <a:rPr lang="en-US"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Wat </a:t>
            </a:r>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moeten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kennen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kunnen</a:t>
            </a:r>
            <a:r>
              <a:rPr lang="en-US" sz="1200" kern="1200">
                <a:solidFill>
                  <a:schemeClr val="tx1"/>
                </a:solidFill>
                <a:effectLst/>
                <a:latin typeface="+mn-lt"/>
                <a:ea typeface="+mn-ea"/>
                <a:cs typeface="+mn-cs"/>
              </a:rPr>
              <a:t> is heel </a:t>
            </a:r>
            <a:r>
              <a:rPr lang="en-US" sz="1200" kern="1200" err="1">
                <a:solidFill>
                  <a:schemeClr val="tx1"/>
                </a:solidFill>
                <a:effectLst/>
                <a:latin typeface="+mn-lt"/>
                <a:ea typeface="+mn-ea"/>
                <a:cs typeface="+mn-cs"/>
              </a:rPr>
              <a:t>specifiek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bepaald</a:t>
            </a:r>
            <a:r>
              <a:rPr lang="en-US" sz="1200" kern="1200">
                <a:solidFill>
                  <a:schemeClr val="tx1"/>
                </a:solidFill>
                <a:effectLst/>
                <a:latin typeface="+mn-lt"/>
                <a:ea typeface="+mn-ea"/>
                <a:cs typeface="+mn-cs"/>
              </a:rPr>
              <a:t>, wat </a:t>
            </a:r>
            <a:r>
              <a:rPr lang="en-US" sz="1200" kern="1200" err="1">
                <a:solidFill>
                  <a:schemeClr val="tx1"/>
                </a:solidFill>
                <a:effectLst/>
                <a:latin typeface="+mn-lt"/>
                <a:ea typeface="+mn-ea"/>
                <a:cs typeface="+mn-cs"/>
              </a:rPr>
              <a:t>meteen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grote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wijziging</a:t>
            </a:r>
            <a:r>
              <a:rPr lang="en-US" sz="1200" kern="1200">
                <a:solidFill>
                  <a:schemeClr val="tx1"/>
                </a:solidFill>
                <a:effectLst/>
                <a:latin typeface="+mn-lt"/>
                <a:ea typeface="+mn-ea"/>
                <a:cs typeface="+mn-cs"/>
              </a:rPr>
              <a:t> is ten op </a:t>
            </a:r>
            <a:r>
              <a:rPr lang="en-US" sz="1200" kern="1200" err="1">
                <a:solidFill>
                  <a:schemeClr val="tx1"/>
                </a:solidFill>
                <a:effectLst/>
                <a:latin typeface="+mn-lt"/>
                <a:ea typeface="+mn-ea"/>
                <a:cs typeface="+mn-cs"/>
              </a:rPr>
              <a:t>zichte</a:t>
            </a:r>
            <a:r>
              <a:rPr lang="en-US" sz="1200" kern="1200">
                <a:solidFill>
                  <a:schemeClr val="tx1"/>
                </a:solidFill>
                <a:effectLst/>
                <a:latin typeface="+mn-lt"/>
                <a:ea typeface="+mn-ea"/>
                <a:cs typeface="+mn-cs"/>
              </a:rPr>
              <a:t> van het </a:t>
            </a:r>
            <a:r>
              <a:rPr lang="en-US" sz="1200" kern="1200" err="1">
                <a:solidFill>
                  <a:schemeClr val="tx1"/>
                </a:solidFill>
                <a:effectLst/>
                <a:latin typeface="+mn-lt"/>
                <a:ea typeface="+mn-ea"/>
                <a:cs typeface="+mn-cs"/>
              </a:rPr>
              <a:t>vorige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leerplan</a:t>
            </a:r>
            <a:r>
              <a:rPr lang="en-US" sz="1200" kern="1200">
                <a:solidFill>
                  <a:schemeClr val="tx1"/>
                </a:solidFill>
                <a:effectLst/>
                <a:latin typeface="+mn-lt"/>
                <a:ea typeface="+mn-ea"/>
                <a:cs typeface="+mn-cs"/>
              </a:rPr>
              <a:t>.</a:t>
            </a:r>
          </a:p>
          <a:p>
            <a:r>
              <a:rPr lang="en-US" sz="1200" kern="1200" err="1">
                <a:solidFill>
                  <a:schemeClr val="tx1"/>
                </a:solidFill>
                <a:effectLst/>
                <a:latin typeface="+mn-lt"/>
                <a:ea typeface="+mn-ea"/>
                <a:cs typeface="+mn-cs"/>
              </a:rPr>
              <a:t>Daarnaast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werd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ook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volledig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nieuwe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leerlijn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opgesteld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systematische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methodische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benadering</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wetenschappelijke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technologische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problemen</a:t>
            </a:r>
            <a:r>
              <a:rPr lang="en-US" sz="1200" kern="1200">
                <a:solidFill>
                  <a:schemeClr val="tx1"/>
                </a:solidFill>
                <a:effectLst/>
                <a:latin typeface="+mn-lt"/>
                <a:ea typeface="+mn-ea"/>
                <a:cs typeface="+mn-cs"/>
              </a:rPr>
              <a:t>.</a:t>
            </a:r>
          </a:p>
          <a:p>
            <a:r>
              <a:rPr lang="en-US" sz="1200" kern="1200" err="1">
                <a:solidFill>
                  <a:schemeClr val="tx1"/>
                </a:solidFill>
                <a:effectLst/>
                <a:latin typeface="+mn-lt"/>
                <a:ea typeface="+mn-ea"/>
                <a:cs typeface="+mn-cs"/>
              </a:rPr>
              <a:t>Deze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vormt</a:t>
            </a:r>
            <a:r>
              <a:rPr lang="en-US" sz="1200" kern="1200">
                <a:solidFill>
                  <a:schemeClr val="tx1"/>
                </a:solidFill>
                <a:effectLst/>
                <a:latin typeface="+mn-lt"/>
                <a:ea typeface="+mn-ea"/>
                <a:cs typeface="+mn-cs"/>
              </a:rPr>
              <a:t> de basis om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onderzoeken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ontwerpen</a:t>
            </a:r>
            <a:r>
              <a:rPr lang="en-US" sz="1200" kern="1200">
                <a:solidFill>
                  <a:schemeClr val="tx1"/>
                </a:solidFill>
                <a:effectLst/>
                <a:latin typeface="+mn-lt"/>
                <a:ea typeface="+mn-ea"/>
                <a:cs typeface="+mn-cs"/>
              </a:rPr>
              <a:t>. De </a:t>
            </a:r>
            <a:r>
              <a:rPr lang="en-US" sz="1200" kern="1200" err="1">
                <a:solidFill>
                  <a:schemeClr val="tx1"/>
                </a:solidFill>
                <a:effectLst/>
                <a:latin typeface="+mn-lt"/>
                <a:ea typeface="+mn-ea"/>
                <a:cs typeface="+mn-cs"/>
              </a:rPr>
              <a:t>basiskennis</a:t>
            </a:r>
            <a:r>
              <a:rPr lang="en-US" sz="1200" kern="1200">
                <a:solidFill>
                  <a:schemeClr val="tx1"/>
                </a:solidFill>
                <a:effectLst/>
                <a:latin typeface="+mn-lt"/>
                <a:ea typeface="+mn-ea"/>
                <a:cs typeface="+mn-cs"/>
              </a:rPr>
              <a:t> die </a:t>
            </a:r>
            <a:r>
              <a:rPr lang="en-US" sz="1200" kern="1200" err="1">
                <a:solidFill>
                  <a:schemeClr val="tx1"/>
                </a:solidFill>
                <a:effectLst/>
                <a:latin typeface="+mn-lt"/>
                <a:ea typeface="+mn-ea"/>
                <a:cs typeface="+mn-cs"/>
              </a:rPr>
              <a:t>hiervoor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nodig</a:t>
            </a:r>
            <a:r>
              <a:rPr lang="en-US" sz="1200" kern="1200">
                <a:solidFill>
                  <a:schemeClr val="tx1"/>
                </a:solidFill>
                <a:effectLst/>
                <a:latin typeface="+mn-lt"/>
                <a:ea typeface="+mn-ea"/>
                <a:cs typeface="+mn-cs"/>
              </a:rPr>
              <a:t> is, </a:t>
            </a:r>
            <a:r>
              <a:rPr lang="en-US" sz="1200" kern="1200" err="1">
                <a:solidFill>
                  <a:schemeClr val="tx1"/>
                </a:solidFill>
                <a:effectLst/>
                <a:latin typeface="+mn-lt"/>
                <a:ea typeface="+mn-ea"/>
                <a:cs typeface="+mn-cs"/>
              </a:rPr>
              <a:t>vinden</a:t>
            </a:r>
            <a:r>
              <a:rPr lang="en-US" sz="1200" kern="1200">
                <a:solidFill>
                  <a:schemeClr val="tx1"/>
                </a:solidFill>
                <a:effectLst/>
                <a:latin typeface="+mn-lt"/>
                <a:ea typeface="+mn-ea"/>
                <a:cs typeface="+mn-cs"/>
              </a:rPr>
              <a:t> we </a:t>
            </a:r>
            <a:r>
              <a:rPr lang="en-US" sz="1200" kern="1200" err="1">
                <a:solidFill>
                  <a:schemeClr val="tx1"/>
                </a:solidFill>
                <a:effectLst/>
                <a:latin typeface="+mn-lt"/>
                <a:ea typeface="+mn-ea"/>
                <a:cs typeface="+mn-cs"/>
              </a:rPr>
              <a:t>terug</a:t>
            </a:r>
            <a:r>
              <a:rPr lang="en-US" sz="1200" kern="1200">
                <a:solidFill>
                  <a:schemeClr val="tx1"/>
                </a:solidFill>
                <a:effectLst/>
                <a:latin typeface="+mn-lt"/>
                <a:ea typeface="+mn-ea"/>
                <a:cs typeface="+mn-cs"/>
              </a:rPr>
              <a:t> in de </a:t>
            </a:r>
            <a:r>
              <a:rPr lang="en-US" sz="1200" kern="1200" err="1">
                <a:solidFill>
                  <a:schemeClr val="tx1"/>
                </a:solidFill>
                <a:effectLst/>
                <a:latin typeface="+mn-lt"/>
                <a:ea typeface="+mn-ea"/>
                <a:cs typeface="+mn-cs"/>
              </a:rPr>
              <a:t>domeinen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biologie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chemie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fysica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technologie</a:t>
            </a:r>
            <a:r>
              <a:rPr lang="en-US" sz="1200" kern="120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Laat ons even stilstaan bij waarom kennis er zo toe doet.</a:t>
            </a:r>
          </a:p>
          <a:p>
            <a:r>
              <a:rPr lang="nl-BE">
                <a:latin typeface="Calibri"/>
                <a:ea typeface="Calibri"/>
                <a:cs typeface="Calibri"/>
              </a:rPr>
              <a:t>Het eerste punt: kennis mag geen verzameling losse flarden zijn. Een leerling die weet dat een plant wortels heeft, maar niet waarom, heeft een weetje, geen begrip. Losse feitjes vervliegen; kennis in een netwerk blijft hangen.</a:t>
            </a:r>
          </a:p>
          <a:p>
            <a:r>
              <a:rPr lang="nl-BE">
                <a:latin typeface="Calibri"/>
                <a:ea typeface="Calibri"/>
                <a:cs typeface="Calibri"/>
              </a:rPr>
              <a:t>Ten tweede bouwt kennis op. Voorkennis is de haak waaraan nieuwe leerstof zich vasthaakt. Wie al weet wat een levend wezen nodig heeft, begrijpt veel sneller wat een biotoop is. En omgekeerd: wie die basis mist, blijft steken, hoe boeiend je les ook is.</a:t>
            </a:r>
          </a:p>
          <a:p>
            <a:r>
              <a:rPr lang="nl-BE">
                <a:latin typeface="Calibri"/>
                <a:ea typeface="Calibri"/>
                <a:cs typeface="Calibri"/>
              </a:rPr>
              <a:t>Daarom is die opbouw ook onze gezamenlijke verantwoordelijkheid: wat in de kleuterklas gezaaid wordt, is de voorkennis van het eerste leerjaar, en zo verder tot het zesde.</a:t>
            </a:r>
          </a:p>
          <a:p>
            <a:r>
              <a:rPr lang="nl-BE">
                <a:latin typeface="Calibri"/>
                <a:ea typeface="Calibri"/>
                <a:cs typeface="Calibri"/>
              </a:rPr>
              <a:t>Ten derde gaat het om verbanden zien. Pas als een leerling voldoende weet, kan hij vergelijken, ordenen en redeneren. Denken zonder kennis bestaat niet.</a:t>
            </a:r>
          </a:p>
          <a:p>
            <a:r>
              <a:rPr lang="nl-BE">
                <a:latin typeface="Calibri"/>
                <a:ea typeface="Calibri"/>
                <a:cs typeface="Calibri"/>
              </a:rPr>
              <a:t>En ten slotte: die verbanden lopen over de disciplines heen. Wat leerlingen leren in wetenschap en techniek, versterkt wat ze leren in de andere disciplines zoals wiskunde, Nederlands en communicatie, aardrijkskunde, geschiedenis, en omgekeerd.</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a:t>
            </a:fld>
            <a:endParaRPr lang="nl-BE"/>
          </a:p>
        </p:txBody>
      </p:sp>
    </p:spTree>
    <p:extLst>
      <p:ext uri="{BB962C8B-B14F-4D97-AF65-F5344CB8AC3E}">
        <p14:creationId xmlns:p14="http://schemas.microsoft.com/office/powerpoint/2010/main" val="247429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Denk even aan hoe het vroeger vaak liep. We vertrokken van een thema, en dat thema nam ons mee in heel veel zijsprongen: boeiend, maar zelden echt uitgediept. Leerlingen kwamen veel tegen, maar bouwden weinig op.</a:t>
            </a:r>
          </a:p>
          <a:p>
            <a:r>
              <a:rPr lang="nl-BE">
                <a:latin typeface="Calibri"/>
                <a:ea typeface="Calibri"/>
                <a:cs typeface="Calibri"/>
              </a:rPr>
              <a:t>Nu keren we de volgorde om. De wereld blijft het vertrekpunt: betekenisvolle vragen en ervaringen van kinderen. Maar om die wereld echt te begrijpen, gaan we naar de kennisrijke disciplines: wetenschap en techniek, aardrijkskunde, geschiedenis.</a:t>
            </a:r>
          </a:p>
          <a:p>
            <a:r>
              <a:rPr lang="nl-BE">
                <a:latin typeface="Calibri"/>
                <a:ea typeface="Calibri"/>
                <a:cs typeface="Calibri"/>
              </a:rPr>
              <a:t>Want elke discipline heeft haar eigenheid, haar eigen manier van kijken en redeneren.</a:t>
            </a:r>
          </a:p>
          <a:p>
            <a:r>
              <a:rPr lang="nl-BE">
                <a:latin typeface="Calibri"/>
                <a:ea typeface="Calibri"/>
                <a:cs typeface="Calibri"/>
              </a:rPr>
              <a:t>Binnen zo'n discipline breiden we kennis systematisch uit en verbinden we ze in een kennisschema: nieuwe kennis haakt vast aan wat leerlingen al weten.</a:t>
            </a:r>
          </a:p>
          <a:p>
            <a:r>
              <a:rPr lang="nl-BE">
                <a:latin typeface="Calibri"/>
                <a:ea typeface="Calibri"/>
                <a:cs typeface="Calibri"/>
              </a:rPr>
              <a:t>En pas dan komt doelgerichte samenhang: we leggen verbindingen waar het leren er sterker van wordt.</a:t>
            </a:r>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a:t>
            </a:fld>
            <a:endParaRPr lang="nl-BE"/>
          </a:p>
        </p:txBody>
      </p:sp>
    </p:spTree>
    <p:extLst>
      <p:ext uri="{BB962C8B-B14F-4D97-AF65-F5344CB8AC3E}">
        <p14:creationId xmlns:p14="http://schemas.microsoft.com/office/powerpoint/2010/main" val="3138978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Het begint bij een sterke discipline: daar bouwen we kennis en begrippen op, met de eigen logica van het vakgebied.</a:t>
            </a:r>
          </a:p>
          <a:p>
            <a:r>
              <a:rPr lang="nl-BE">
                <a:latin typeface="Calibri"/>
                <a:ea typeface="Calibri"/>
                <a:cs typeface="Calibri"/>
              </a:rPr>
              <a:t>Vervolgens ordenen en verbinden we die kennis binnen de discipline: dat is het kennisschema. Zo ontstaat een netwerk in plaats van losse weetjes.</a:t>
            </a:r>
          </a:p>
          <a:p>
            <a:r>
              <a:rPr lang="nl-BE">
                <a:latin typeface="Calibri"/>
                <a:ea typeface="Calibri"/>
                <a:cs typeface="Calibri"/>
              </a:rPr>
              <a:t>En dan pas leggen we verbindingen tussen disciplines, daar waar het begrip er echt dieper van wordt.</a:t>
            </a:r>
          </a:p>
          <a:p>
            <a:r>
              <a:rPr lang="nl-BE">
                <a:latin typeface="Calibri"/>
                <a:ea typeface="Calibri"/>
                <a:cs typeface="Calibri"/>
              </a:rPr>
              <a:t>En daar wil ik een belangrijke nuance bij maken: niet alles moet verbonden worden. Een verbinding leggen om de verbinding is precies de valkuil van vroeger. Een verbinding is waardevol wanneer ze het begrip verdiept, en anders laat je ze gerust liggen.</a:t>
            </a:r>
          </a:p>
          <a:p>
            <a:r>
              <a:rPr lang="nl-BE">
                <a:latin typeface="Calibri"/>
                <a:ea typeface="Calibri"/>
                <a:cs typeface="Calibri"/>
              </a:rPr>
              <a:t>Dus: doelgericht samenhangen. Verbinden waar begrip sterker wordt, niet waar het toevallig past. En net dat is ook een voordeel van onze digitale omgeving want daar werden de verbindingen voor jullie gemaakt.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13</a:t>
            </a:fld>
            <a:endParaRPr lang="nl-BE"/>
          </a:p>
        </p:txBody>
      </p:sp>
    </p:spTree>
    <p:extLst>
      <p:ext uri="{BB962C8B-B14F-4D97-AF65-F5344CB8AC3E}">
        <p14:creationId xmlns:p14="http://schemas.microsoft.com/office/powerpoint/2010/main" val="3039265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26F9E-E194-3C49-DDA1-38B9F6F6B4F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50CCD4-A895-B0C7-1E79-7E187CC230E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B28D204-2B12-FD5B-867E-502645ABB70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92E0ECA8-E3A3-3D22-84EE-3220E9137C25}"/>
              </a:ext>
            </a:extLst>
          </p:cNvPr>
          <p:cNvSpPr>
            <a:spLocks noGrp="1"/>
          </p:cNvSpPr>
          <p:nvPr>
            <p:ph type="sldNum" sz="quarter" idx="5"/>
          </p:nvPr>
        </p:nvSpPr>
        <p:spPr/>
        <p:txBody>
          <a:bodyPr/>
          <a:lstStyle/>
          <a:p>
            <a:fld id="{D607B6A1-7FB4-4E12-BECA-A87A1A1918EF}" type="slidenum">
              <a:rPr lang="nl-BE" smtClean="0"/>
              <a:t>14</a:t>
            </a:fld>
            <a:endParaRPr lang="nl-BE"/>
          </a:p>
        </p:txBody>
      </p:sp>
    </p:spTree>
    <p:extLst>
      <p:ext uri="{BB962C8B-B14F-4D97-AF65-F5344CB8AC3E}">
        <p14:creationId xmlns:p14="http://schemas.microsoft.com/office/powerpoint/2010/main" val="4176875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latin typeface="Calibri"/>
                <a:ea typeface="Calibri"/>
                <a:cs typeface="Calibri"/>
              </a:rPr>
              <a:t>Wat je hier ziet, is het ordeningskader van het leerplan. Het leerplan is opgedeeld per discipline. Elke discipline heeft haar eigen plaats, met haar eigen inhouden, begrippen en manier van denken en werken. Wetenschap en techniek is er daar een van.</a:t>
            </a:r>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15</a:t>
            </a:fld>
            <a:endParaRPr lang="nl-BE"/>
          </a:p>
        </p:txBody>
      </p:sp>
    </p:spTree>
    <p:extLst>
      <p:ext uri="{BB962C8B-B14F-4D97-AF65-F5344CB8AC3E}">
        <p14:creationId xmlns:p14="http://schemas.microsoft.com/office/powerpoint/2010/main" val="1609613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nl-BE"/>
          </a:p>
        </p:txBody>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BE">
                <a:latin typeface="Calibri"/>
                <a:ea typeface="Calibri"/>
                <a:cs typeface="Calibri"/>
              </a:rPr>
              <a:t>Hier zie je hoe die ordening verder gaat: elke discipline is onderverdeeld in domeinen, en elk domein op zijn beurt in </a:t>
            </a:r>
            <a:r>
              <a:rPr lang="nl-BE" err="1">
                <a:latin typeface="Calibri"/>
                <a:ea typeface="Calibri"/>
                <a:cs typeface="Calibri"/>
              </a:rPr>
              <a:t>subdomeinen</a:t>
            </a:r>
            <a:r>
              <a:rPr lang="nl-BE">
                <a:latin typeface="Calibri"/>
                <a:ea typeface="Calibri"/>
                <a:cs typeface="Calibri"/>
              </a:rPr>
              <a:t>.</a:t>
            </a:r>
          </a:p>
          <a:p>
            <a:r>
              <a:rPr lang="nl-BE">
                <a:latin typeface="Calibri"/>
                <a:ea typeface="Calibri"/>
                <a:cs typeface="Calibri"/>
              </a:rPr>
              <a:t>We nemen als voorbeeld onze eigen discipline, nummer 3: wetenschap en techniek. Binnen die discipline vind je de domeinen, en daaronder de </a:t>
            </a:r>
            <a:r>
              <a:rPr lang="nl-BE" err="1">
                <a:latin typeface="Calibri"/>
                <a:ea typeface="Calibri"/>
                <a:cs typeface="Calibri"/>
              </a:rPr>
              <a:t>subdomeinen</a:t>
            </a:r>
            <a:r>
              <a:rPr lang="nl-BE">
                <a:latin typeface="Calibri"/>
                <a:ea typeface="Calibri"/>
                <a:cs typeface="Calibri"/>
              </a:rPr>
              <a:t> waarin de leerplandoelen zitten. In de leerplantool zul je zien dat de leerplandoelen ook starten met nummer 3. Dit verwijs naar het nummer van de discipline.</a:t>
            </a:r>
          </a:p>
          <a:p>
            <a:r>
              <a:rPr lang="nl-BE">
                <a:latin typeface="Calibri"/>
                <a:ea typeface="Calibri"/>
                <a:cs typeface="Calibri"/>
              </a:rPr>
              <a:t>Die getrapte opbouw zorgt voor overzicht. Het is ook de structuur waarmee je in de digitale omgeving navigeert: van discipline naar domein naar </a:t>
            </a:r>
            <a:r>
              <a:rPr lang="nl-BE" err="1">
                <a:latin typeface="Calibri"/>
                <a:ea typeface="Calibri"/>
                <a:cs typeface="Calibri"/>
              </a:rPr>
              <a:t>subdomein</a:t>
            </a:r>
            <a:r>
              <a:rPr lang="nl-BE">
                <a:latin typeface="Calibri"/>
                <a:ea typeface="Calibri"/>
                <a:cs typeface="Calibri"/>
              </a:rPr>
              <a:t>, en zo kom je bij de doelen zelf.</a:t>
            </a:r>
          </a:p>
        </p:txBody>
      </p:sp>
    </p:spTree>
    <p:extLst>
      <p:ext uri="{BB962C8B-B14F-4D97-AF65-F5344CB8AC3E}">
        <p14:creationId xmlns:p14="http://schemas.microsoft.com/office/powerpoint/2010/main" val="792653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Hier zie je in één oogopslag alle domeinen en </a:t>
            </a:r>
            <a:r>
              <a:rPr lang="nl-BE" err="1">
                <a:latin typeface="Calibri"/>
                <a:ea typeface="Calibri"/>
                <a:cs typeface="Calibri"/>
              </a:rPr>
              <a:t>subdomeinen</a:t>
            </a:r>
            <a:r>
              <a:rPr lang="nl-BE">
                <a:latin typeface="Calibri"/>
                <a:ea typeface="Calibri"/>
                <a:cs typeface="Calibri"/>
              </a:rPr>
              <a:t> van wetenschap en techniek.</a:t>
            </a:r>
          </a:p>
          <a:p>
            <a:r>
              <a:rPr lang="nl-BE">
                <a:latin typeface="Calibri"/>
                <a:ea typeface="Calibri"/>
                <a:cs typeface="Calibri"/>
              </a:rPr>
              <a:t>Binnen wetenschap en techniek zijn er 7 domeinen: organismen, de relatie tussen organismen en hun omgeving in een biotoop, het menselijk lichaam, materie, natuurkundige verschijnselen, technologie, en de systematische en methodische benadering van wetenschappelijke en technologische problemen.</a:t>
            </a:r>
          </a:p>
          <a:p>
            <a:r>
              <a:rPr lang="nl-BE">
                <a:latin typeface="Calibri"/>
                <a:ea typeface="Calibri"/>
                <a:cs typeface="Calibri"/>
              </a:rPr>
              <a:t>Je ziet ook per domein de </a:t>
            </a:r>
            <a:r>
              <a:rPr lang="nl-BE" err="1">
                <a:latin typeface="Calibri"/>
                <a:ea typeface="Calibri"/>
                <a:cs typeface="Calibri"/>
              </a:rPr>
              <a:t>subdomeinen</a:t>
            </a:r>
            <a:r>
              <a:rPr lang="nl-BE">
                <a:latin typeface="Calibri"/>
                <a:ea typeface="Calibri"/>
                <a:cs typeface="Calibri"/>
              </a:rPr>
              <a:t>, bijvoorbeeld classificatie van organismen, of ontwikkeling en voortplanting.</a:t>
            </a:r>
          </a:p>
          <a:p>
            <a:r>
              <a:rPr lang="nl-BE">
                <a:latin typeface="Calibri"/>
                <a:ea typeface="Calibri"/>
                <a:cs typeface="Calibri"/>
              </a:rPr>
              <a:t>De domeinen met een ster zijn nieuw: materie, natuurkundige verschijnselen en de systematische en methodische benadering. Daar komen dus ook nieuwe leerlijnen bij die je vroeger niet als aparte lijn in je leerplan terugvond.</a:t>
            </a:r>
          </a:p>
          <a:p>
            <a:r>
              <a:rPr lang="nl-BE">
                <a:latin typeface="Calibri"/>
                <a:ea typeface="Calibri"/>
                <a:cs typeface="Calibri"/>
              </a:rPr>
              <a:t>Neem even de tijd om dit te laten bezinken. Heel wat is herkenbaar, alleen anders geordend dan je gewoon bent. Alles is veel specifieker gemaakt.</a:t>
            </a:r>
          </a:p>
          <a:p>
            <a:r>
              <a:rPr lang="nl-BE">
                <a:latin typeface="Calibri"/>
                <a:ea typeface="Calibri"/>
                <a:cs typeface="Calibri"/>
              </a:rPr>
              <a:t>Dit schema is onze kapstok voor de rest van de sessie: we komen er telkens op terug wanneer we de inhouden concreet maken.</a:t>
            </a:r>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17</a:t>
            </a:fld>
            <a:endParaRPr lang="nl-BE"/>
          </a:p>
        </p:txBody>
      </p:sp>
    </p:spTree>
    <p:extLst>
      <p:ext uri="{BB962C8B-B14F-4D97-AF65-F5344CB8AC3E}">
        <p14:creationId xmlns:p14="http://schemas.microsoft.com/office/powerpoint/2010/main" val="2429024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5038C-D07E-4159-98DF-8227A63612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4D628C-84FE-6D1A-8273-8AC55BED50E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D97F9F7-2143-8885-EDE9-0E3F87064E6D}"/>
              </a:ext>
            </a:extLst>
          </p:cNvPr>
          <p:cNvSpPr>
            <a:spLocks noGrp="1"/>
          </p:cNvSpPr>
          <p:nvPr>
            <p:ph type="body" idx="1"/>
          </p:nvPr>
        </p:nvSpPr>
        <p:spPr/>
        <p:txBody>
          <a:bodyPr/>
          <a:lstStyle/>
          <a:p>
            <a:r>
              <a:rPr lang="nl-BE">
                <a:latin typeface="Calibri"/>
                <a:ea typeface="Calibri"/>
                <a:cs typeface="Calibri"/>
              </a:rPr>
              <a:t>Nu we de domeinen kennen, zoomen we in op de structuur van het leerplan zelf in de digitale omgeving. Die loopt in vijf niveaus, van breed naar concreet.</a:t>
            </a:r>
          </a:p>
          <a:p>
            <a:r>
              <a:rPr lang="nl-BE">
                <a:latin typeface="Calibri"/>
                <a:ea typeface="Calibri"/>
                <a:cs typeface="Calibri"/>
              </a:rPr>
              <a:t>Bovenaan de discipline, daaronder het domein, en daarbinnen het </a:t>
            </a:r>
            <a:r>
              <a:rPr lang="nl-BE" err="1">
                <a:latin typeface="Calibri"/>
                <a:ea typeface="Calibri"/>
                <a:cs typeface="Calibri"/>
              </a:rPr>
              <a:t>subdomein</a:t>
            </a:r>
            <a:r>
              <a:rPr lang="nl-BE">
                <a:latin typeface="Calibri"/>
                <a:ea typeface="Calibri"/>
                <a:cs typeface="Calibri"/>
              </a:rPr>
              <a:t>: dat is de ordening die we net zagen.</a:t>
            </a:r>
          </a:p>
          <a:p>
            <a:r>
              <a:rPr lang="nl-BE">
                <a:latin typeface="Calibri"/>
                <a:ea typeface="Calibri"/>
                <a:cs typeface="Calibri"/>
              </a:rPr>
              <a:t>Nieuw is het niveau daaronder: de cluster. Een cluster groepeert doelen die onder andere inhoudelijk samen horen.</a:t>
            </a:r>
            <a:br>
              <a:rPr lang="nl-BE">
                <a:latin typeface="Calibri"/>
                <a:ea typeface="Calibri"/>
                <a:cs typeface="Calibri"/>
              </a:rPr>
            </a:br>
            <a:r>
              <a:rPr lang="nl-BE">
                <a:latin typeface="Calibri"/>
                <a:ea typeface="Calibri"/>
                <a:cs typeface="Calibri"/>
              </a:rPr>
              <a:t>En helemaal onderaan staat het concrete doel: dat is wat je met je leerlingen effectief realiseert.</a:t>
            </a:r>
          </a:p>
          <a:p>
            <a:r>
              <a:rPr lang="nl-BE">
                <a:latin typeface="Calibri"/>
                <a:ea typeface="Calibri"/>
                <a:cs typeface="Calibri"/>
              </a:rPr>
              <a:t>Deze trap is belangrijk om te onthouden, want zo is de digitale omgeving opgebouwd. Je klikt je van discipline tot concreet doel.</a:t>
            </a:r>
            <a:endParaRPr lang="nl-BE"/>
          </a:p>
        </p:txBody>
      </p:sp>
      <p:sp>
        <p:nvSpPr>
          <p:cNvPr id="4" name="Tijdelijke aanduiding voor dianummer 3">
            <a:extLst>
              <a:ext uri="{FF2B5EF4-FFF2-40B4-BE49-F238E27FC236}">
                <a16:creationId xmlns:a16="http://schemas.microsoft.com/office/drawing/2014/main" id="{E40D5D83-E720-A072-5AAD-0F00D43E79CF}"/>
              </a:ext>
            </a:extLst>
          </p:cNvPr>
          <p:cNvSpPr>
            <a:spLocks noGrp="1"/>
          </p:cNvSpPr>
          <p:nvPr>
            <p:ph type="sldNum" sz="quarter" idx="5"/>
          </p:nvPr>
        </p:nvSpPr>
        <p:spPr/>
        <p:txBody>
          <a:bodyPr/>
          <a:lstStyle/>
          <a:p>
            <a:fld id="{1C5C3EB3-1D5C-4C53-8931-631A2B166E56}" type="slidenum">
              <a:rPr lang="nl-BE" smtClean="0"/>
              <a:t>18</a:t>
            </a:fld>
            <a:endParaRPr lang="nl-BE"/>
          </a:p>
        </p:txBody>
      </p:sp>
    </p:spTree>
    <p:extLst>
      <p:ext uri="{BB962C8B-B14F-4D97-AF65-F5344CB8AC3E}">
        <p14:creationId xmlns:p14="http://schemas.microsoft.com/office/powerpoint/2010/main" val="2651753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Wat je hier ziet, is een scherm met de doelen binnen een </a:t>
            </a:r>
            <a:r>
              <a:rPr lang="nl-BE" err="1">
                <a:latin typeface="Calibri"/>
                <a:ea typeface="Calibri"/>
                <a:cs typeface="Calibri"/>
              </a:rPr>
              <a:t>subdomein</a:t>
            </a:r>
            <a:r>
              <a:rPr lang="nl-BE">
                <a:latin typeface="Calibri"/>
                <a:ea typeface="Calibri"/>
                <a:cs typeface="Calibri"/>
              </a:rPr>
              <a:t>. Links staat de navigatieboom: discipline, domein, </a:t>
            </a:r>
            <a:r>
              <a:rPr lang="nl-BE" err="1">
                <a:latin typeface="Calibri"/>
                <a:ea typeface="Calibri"/>
                <a:cs typeface="Calibri"/>
              </a:rPr>
              <a:t>subdomein</a:t>
            </a:r>
            <a:r>
              <a:rPr lang="nl-BE">
                <a:latin typeface="Calibri"/>
                <a:ea typeface="Calibri"/>
                <a:cs typeface="Calibri"/>
              </a:rPr>
              <a:t>. Zo weet je altijd waar je zit.</a:t>
            </a:r>
          </a:p>
          <a:p>
            <a:r>
              <a:rPr lang="nl-BE">
                <a:latin typeface="Calibri"/>
                <a:ea typeface="Calibri"/>
                <a:cs typeface="Calibri"/>
              </a:rPr>
              <a:t>In het midden staan de doelen zelf, netjes geordend per cluster.</a:t>
            </a:r>
          </a:p>
          <a:p>
            <a:r>
              <a:rPr lang="nl-BE">
                <a:latin typeface="Calibri"/>
                <a:ea typeface="Calibri"/>
                <a:cs typeface="Calibri"/>
              </a:rPr>
              <a:t>En let op wat er rechts van elk doel staat: de pictogrammen. Die kleine icoontjes geven telkens extra informatie of openen extra ondersteuning bij dat doel.</a:t>
            </a:r>
          </a:p>
          <a:p>
            <a:r>
              <a:rPr lang="nl-BE">
                <a:latin typeface="Calibri"/>
                <a:ea typeface="Calibri"/>
                <a:cs typeface="Calibri"/>
              </a:rPr>
              <a:t>Op de volgende dia overlopen we wat die pictogrammen precies betekenen.</a:t>
            </a:r>
          </a:p>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19</a:t>
            </a:fld>
            <a:endParaRPr lang="nl-BE"/>
          </a:p>
        </p:txBody>
      </p:sp>
    </p:spTree>
    <p:extLst>
      <p:ext uri="{BB962C8B-B14F-4D97-AF65-F5344CB8AC3E}">
        <p14:creationId xmlns:p14="http://schemas.microsoft.com/office/powerpoint/2010/main" val="1787938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Hier staan de pictogrammen met hun betekenis op een rij.</a:t>
            </a:r>
          </a:p>
          <a:p>
            <a:r>
              <a:rPr lang="nl-BE">
                <a:latin typeface="Calibri"/>
                <a:ea typeface="Calibri"/>
                <a:cs typeface="Calibri"/>
              </a:rPr>
              <a:t>Elk pictogram naast een doel opent iets: De samenhang met andere doelen en disciplines, het minimumdoel dat erbij hoort of een toelichting bij het doel.</a:t>
            </a:r>
          </a:p>
          <a:p>
            <a:r>
              <a:rPr lang="nl-BE">
                <a:latin typeface="Calibri"/>
                <a:ea typeface="Calibri"/>
                <a:cs typeface="Calibri"/>
              </a:rPr>
              <a:t>Het idee erachter is eenvoudig: het leerplan wil je niet overladen met tekst. Je ziet eerst het doel, en wie meer wil weten, klikt door.</a:t>
            </a:r>
          </a:p>
          <a:p>
            <a:r>
              <a:rPr lang="nl-BE">
                <a:latin typeface="Calibri"/>
                <a:ea typeface="Calibri"/>
                <a:cs typeface="Calibri"/>
              </a:rPr>
              <a:t>Zo blijft het overzicht bewaard, maar heb je de verdieping altijd binnen handbereik.</a:t>
            </a:r>
          </a:p>
          <a:p>
            <a:r>
              <a:rPr lang="nl-BE">
                <a:latin typeface="Calibri"/>
                <a:ea typeface="Calibri"/>
                <a:cs typeface="Calibri"/>
              </a:rPr>
              <a:t>We bekijken ze nu een voor een, zodat je straks zelf vlot je weg vindt.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20</a:t>
            </a:fld>
            <a:endParaRPr lang="nl-BE"/>
          </a:p>
        </p:txBody>
      </p:sp>
    </p:spTree>
    <p:extLst>
      <p:ext uri="{BB962C8B-B14F-4D97-AF65-F5344CB8AC3E}">
        <p14:creationId xmlns:p14="http://schemas.microsoft.com/office/powerpoint/2010/main" val="683589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Dit is het eerste pictogram: de samenhang.</a:t>
            </a:r>
          </a:p>
          <a:p>
            <a:pPr marL="0" marR="0" lvl="0" indent="0" algn="l" defTabSz="914400" rtl="0" eaLnBrk="1" fontAlgn="auto" latinLnBrk="0" hangingPunct="1">
              <a:lnSpc>
                <a:spcPct val="100000"/>
              </a:lnSpc>
              <a:spcBef>
                <a:spcPts val="0"/>
              </a:spcBef>
              <a:spcAft>
                <a:spcPts val="0"/>
              </a:spcAft>
              <a:buClrTx/>
              <a:buSzTx/>
              <a:buFontTx/>
              <a:buNone/>
              <a:tabLst/>
              <a:defRPr/>
            </a:pPr>
            <a:r>
              <a:rPr lang="nl-BE">
                <a:latin typeface="Calibri"/>
                <a:ea typeface="Calibri"/>
                <a:cs typeface="Calibri"/>
              </a:rPr>
              <a:t>Wanneer je erop klikt, opent dit venster en zie je met welke andere doelen dit doel verbonden is. Dit is dus de plek waar de doelgerichte samenhang zichtbaar wordt. Niet alles is met alles verbonden, maar wat elkaar versterkt, vind je hier terug. Handig bij je planning: zo zie je meteen welke doelen je zinvol samen kan aanbieden. Soms verplicht samen.</a:t>
            </a:r>
          </a:p>
          <a:p>
            <a:r>
              <a:rPr lang="nl-BE">
                <a:latin typeface="Calibri"/>
                <a:ea typeface="Calibri"/>
                <a:cs typeface="Calibri"/>
              </a:rPr>
              <a:t>Hier zie je ook welke voorkennis je leerlingen al hebben. Je ziet welke doelen eerder aan bod kwamen, en dus waarop je kan verder bouwen.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21</a:t>
            </a:fld>
            <a:endParaRPr lang="nl-BE"/>
          </a:p>
        </p:txBody>
      </p:sp>
    </p:spTree>
    <p:extLst>
      <p:ext uri="{BB962C8B-B14F-4D97-AF65-F5344CB8AC3E}">
        <p14:creationId xmlns:p14="http://schemas.microsoft.com/office/powerpoint/2010/main" val="683589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Een tweede pictogram toont je de koppeling met de minimumdoelen.</a:t>
            </a:r>
          </a:p>
          <a:p>
            <a:r>
              <a:rPr lang="nl-BE">
                <a:latin typeface="Calibri"/>
                <a:ea typeface="Calibri"/>
                <a:cs typeface="Calibri"/>
              </a:rPr>
              <a:t>Je ziet hier bij welk minimumdoel van de overheid dit leerplandoel hoort. De verbinding tussen wat wettelijk verplicht is en wat in ons leerplan staat, is dus altijd zichtbaar.</a:t>
            </a:r>
          </a:p>
          <a:p>
            <a:r>
              <a:rPr lang="nl-BE">
                <a:latin typeface="Calibri"/>
                <a:ea typeface="Calibri"/>
                <a:cs typeface="Calibri"/>
              </a:rPr>
              <a:t>En het werkt ook in de andere richting: je ziet meteen alle leerplandoelen die aan dat ene minimumdoel gekoppeld zijn.</a:t>
            </a:r>
          </a:p>
          <a:p>
            <a:r>
              <a:rPr lang="nl-BE">
                <a:latin typeface="Calibri"/>
                <a:ea typeface="Calibri"/>
                <a:cs typeface="Calibri"/>
              </a:rPr>
              <a:t>Dat geeft je overzicht. Soms kozen we ervoor om zelf doelen toe te voegen dus het kan dat niet elk doel aan een minimumdoel gekoppeld is.</a:t>
            </a:r>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22</a:t>
            </a:fld>
            <a:endParaRPr lang="nl-BE"/>
          </a:p>
        </p:txBody>
      </p:sp>
    </p:spTree>
    <p:extLst>
      <p:ext uri="{BB962C8B-B14F-4D97-AF65-F5344CB8AC3E}">
        <p14:creationId xmlns:p14="http://schemas.microsoft.com/office/powerpoint/2010/main" val="2699820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Een derde pictogram opent de toelichting bij een doel.</a:t>
            </a:r>
          </a:p>
          <a:p>
            <a:r>
              <a:rPr lang="nl-BE">
                <a:latin typeface="Calibri"/>
                <a:ea typeface="Calibri"/>
                <a:cs typeface="Calibri"/>
              </a:rPr>
              <a:t>Hier lees je wat het doel precies inhoudt en hoe je het kan interpreteren.</a:t>
            </a:r>
          </a:p>
          <a:p>
            <a:r>
              <a:rPr lang="nl-BE">
                <a:latin typeface="Calibri"/>
                <a:ea typeface="Calibri"/>
                <a:cs typeface="Calibri"/>
              </a:rPr>
              <a:t>Vaak vind je er ook voorbeelden bij die je helpen om het doel naar je klaspraktijk te vertalen.</a:t>
            </a:r>
          </a:p>
          <a:p>
            <a:r>
              <a:rPr lang="nl-BE">
                <a:latin typeface="Calibri"/>
                <a:ea typeface="Calibri"/>
                <a:cs typeface="Calibri"/>
              </a:rPr>
              <a:t>Dit is het antwoord op de duidelijkheid waar we het eerder over hadden. Je moet niet gissen naar wat bedoeld wordt, het staat er.</a:t>
            </a:r>
          </a:p>
          <a:p>
            <a:r>
              <a:rPr lang="nl-BE">
                <a:latin typeface="Calibri"/>
                <a:ea typeface="Calibri"/>
                <a:cs typeface="Calibri"/>
              </a:rPr>
              <a:t>Soms staat er ook richtinggevende woordenschat bij: de woorden die je bij dat doel best gebruikt en aanbrengt bij je leerlingen.</a:t>
            </a:r>
          </a:p>
          <a:p>
            <a:r>
              <a:rPr lang="nl-BE">
                <a:latin typeface="Calibri"/>
                <a:ea typeface="Calibri"/>
                <a:cs typeface="Calibri"/>
              </a:rPr>
              <a:t>En later zal hier ook verwezen worden naar de leerroutes die bij het doel horen.</a:t>
            </a:r>
          </a:p>
          <a:p>
            <a:r>
              <a:rPr lang="nl-BE">
                <a:latin typeface="Calibri"/>
                <a:ea typeface="Calibri"/>
                <a:cs typeface="Calibri"/>
              </a:rPr>
              <a:t>Mijn tip: neem bij een nieuw doel altijd eerst even die toelichting door.</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23</a:t>
            </a:fld>
            <a:endParaRPr lang="nl-BE"/>
          </a:p>
        </p:txBody>
      </p:sp>
    </p:spTree>
    <p:extLst>
      <p:ext uri="{BB962C8B-B14F-4D97-AF65-F5344CB8AC3E}">
        <p14:creationId xmlns:p14="http://schemas.microsoft.com/office/powerpoint/2010/main" val="683589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De titel van deze dia mag je heel letterlijk nemen: dit is een leerplan voor iedereen.</a:t>
            </a:r>
          </a:p>
          <a:p>
            <a:r>
              <a:rPr lang="nl-BE">
                <a:latin typeface="Calibri"/>
                <a:ea typeface="Calibri"/>
                <a:cs typeface="Calibri"/>
              </a:rPr>
              <a:t>Dat betekent in de eerste plaats: een leerplan voor het gewoon en het buitengewoon basisonderwijs samen. En het betekent ook: voor elke leerling binnen jouw klas. Voor wie extra ondersteuning nodig heeft, en evengoed voor wie wil uitblinken. Iedereen gaat stap voor stap vooruit, elk op zijn eigen tempo en met zijn eigen route.</a:t>
            </a:r>
          </a:p>
          <a:p>
            <a:r>
              <a:rPr lang="nl-BE">
                <a:latin typeface="Calibri"/>
                <a:ea typeface="Calibri"/>
                <a:cs typeface="Calibri"/>
              </a:rPr>
              <a:t>Dat sluit aan bij waar we naartoe willen: scholen voor iedereen. Een gemeenschappelijk leerplan is daar een voorwaarde voor. Wie samen dezelfde doelen en dezelfde taal hanteert, kan leerlingen ook veel vlotter mee laten draaien over klassen en scholen heen.</a:t>
            </a:r>
          </a:p>
          <a:p>
            <a:r>
              <a:rPr lang="nl-BE">
                <a:latin typeface="Calibri"/>
                <a:ea typeface="Calibri"/>
                <a:cs typeface="Calibri"/>
              </a:rPr>
              <a:t>Belangrijk om te horen: voor iedereen betekent niet hetzelfde voor iedereen. De doelen zijn gedeeld, de weg ernaartoe kan verschillen.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24</a:t>
            </a:fld>
            <a:endParaRPr lang="nl-BE"/>
          </a:p>
        </p:txBody>
      </p:sp>
    </p:spTree>
    <p:extLst>
      <p:ext uri="{BB962C8B-B14F-4D97-AF65-F5344CB8AC3E}">
        <p14:creationId xmlns:p14="http://schemas.microsoft.com/office/powerpoint/2010/main" val="2706996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In de volgende dia’s zie je telkens hoe je de soorten doelen kan selecteren in de digitale omgeving. Zo wordt meteen duidelijk waar je ze terugvindt en hoe je ermee aan de slag gaat.</a:t>
            </a:r>
          </a:p>
          <a:p>
            <a:r>
              <a:rPr lang="nl-BE">
                <a:latin typeface="Calibri"/>
                <a:ea typeface="Calibri"/>
                <a:cs typeface="Calibri"/>
              </a:rPr>
              <a:t>We starten bij de gemeenschappelijke doelen. Dat zijn de doelen die voor alle leerlingen gelden, met inbegrip van de minimumdoelen. Ze vormen de basis van het leerplan: wat we voor iedere leerling nastreven.</a:t>
            </a:r>
          </a:p>
          <a:p>
            <a:r>
              <a:rPr lang="nl-BE">
                <a:latin typeface="Calibri"/>
                <a:ea typeface="Calibri"/>
                <a:cs typeface="Calibri"/>
              </a:rPr>
              <a:t>In de digitale omgeving selecteer je deze doelen per leeftijd. Bij de jongste kleuters gaat het over de peuters en de eerste kleuterklas, daarna volgen de tweede kleuterklas, de derde kleuterklas en zo verder doorheen de hele leerlijn.</a:t>
            </a:r>
          </a:p>
          <a:p>
            <a:r>
              <a:rPr lang="nl-BE">
                <a:latin typeface="Calibri"/>
                <a:ea typeface="Calibri"/>
                <a:cs typeface="Calibri"/>
              </a:rPr>
              <a:t>Door die selectie krijg je telkens een overzichtelijk beeld van de doelen die op dat moment aan bod komen – en zie je ook hoe ze verder groeien doorheen de leerjaren.</a:t>
            </a:r>
          </a:p>
        </p:txBody>
      </p:sp>
      <p:sp>
        <p:nvSpPr>
          <p:cNvPr id="4" name="Tijdelijke aanduiding voor dianummer 3"/>
          <p:cNvSpPr>
            <a:spLocks noGrp="1"/>
          </p:cNvSpPr>
          <p:nvPr>
            <p:ph type="sldNum" sz="quarter" idx="5"/>
          </p:nvPr>
        </p:nvSpPr>
        <p:spPr/>
        <p:txBody>
          <a:bodyPr/>
          <a:lstStyle/>
          <a:p>
            <a:fld id="{FE093E59-4965-4B08-A9FE-BDC573753E42}" type="slidenum">
              <a:rPr lang="nl-BE" smtClean="0"/>
              <a:t>25</a:t>
            </a:fld>
            <a:endParaRPr lang="nl-BE"/>
          </a:p>
        </p:txBody>
      </p:sp>
    </p:spTree>
    <p:extLst>
      <p:ext uri="{BB962C8B-B14F-4D97-AF65-F5344CB8AC3E}">
        <p14:creationId xmlns:p14="http://schemas.microsoft.com/office/powerpoint/2010/main" val="1750865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Hier zie je een concreet voorbeeld van een gemeenschappelijk doel. Je herkent het aan de letter G die voor het doel staat.</a:t>
            </a:r>
          </a:p>
          <a:p>
            <a:r>
              <a:rPr lang="nl-BE">
                <a:latin typeface="Calibri"/>
                <a:ea typeface="Calibri"/>
                <a:cs typeface="Calibri"/>
              </a:rPr>
              <a:t>Die G maakt in één oogopslag duidelijk dat het om een doel gaat dat voor alle leerlingen geldt – de gemeenschappelijke basis van het leerplan, met inbegrip van de minimumdoelen.</a:t>
            </a:r>
          </a:p>
          <a:p>
            <a:r>
              <a:rPr lang="nl-BE">
                <a:latin typeface="Calibri"/>
                <a:ea typeface="Calibri"/>
                <a:cs typeface="Calibri"/>
              </a:rPr>
              <a:t>In de digitale omgeving kan je op die manier gericht filteren: je selecteert de G-doelen en krijgt meteen het overzicht van wat voor elke leerling wordt nagestreefd.</a:t>
            </a:r>
          </a:p>
          <a:p>
            <a:r>
              <a:rPr lang="nl-BE">
                <a:latin typeface="Calibri"/>
                <a:ea typeface="Calibri"/>
                <a:cs typeface="Calibri"/>
              </a:rPr>
              <a:t>Neem even de tijd om het voorbeeld te bekijken: de formulering van het doel, de plaats in de leerlijn en de aanduiding G die je overal in het leerplan op dezelfde manier terugvindt.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26</a:t>
            </a:fld>
            <a:endParaRPr lang="nl-BE"/>
          </a:p>
        </p:txBody>
      </p:sp>
    </p:spTree>
    <p:extLst>
      <p:ext uri="{BB962C8B-B14F-4D97-AF65-F5344CB8AC3E}">
        <p14:creationId xmlns:p14="http://schemas.microsoft.com/office/powerpoint/2010/main" val="3610136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062EB-6CD9-9F06-EE4C-E3685216BC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9C2B91-F5B2-7DE6-897C-7925E329534D}"/>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8041E38-9D1C-E0E1-25D0-AC1D4E8A97DD}"/>
              </a:ext>
            </a:extLst>
          </p:cNvPr>
          <p:cNvSpPr>
            <a:spLocks noGrp="1"/>
          </p:cNvSpPr>
          <p:nvPr>
            <p:ph type="body" idx="1"/>
          </p:nvPr>
        </p:nvSpPr>
        <p:spPr/>
        <p:txBody>
          <a:bodyPr/>
          <a:lstStyle/>
          <a:p>
            <a:r>
              <a:rPr lang="nl-BE">
                <a:latin typeface="Calibri"/>
                <a:ea typeface="Calibri"/>
                <a:cs typeface="Calibri"/>
              </a:rPr>
              <a:t>Naast de gemeenschappelijke doelen zijn er de precurriculumdoelen, de P-doelen. Die zijn bedoeld voor leerlingen met een ontwikkelingsleeftijd van 0 tot 2,5 jaar.</a:t>
            </a:r>
          </a:p>
          <a:p>
            <a:r>
              <a:rPr lang="nl-BE">
                <a:latin typeface="Calibri"/>
                <a:ea typeface="Calibri"/>
                <a:cs typeface="Calibri"/>
              </a:rPr>
              <a:t>Ze zijn opgebouwd in drie fasen: fase 1 voor een ontwikkelingsleeftijd van 0 tot 6 à 8 maanden, fase 2 van 6 à 8 tot 18 maanden en fase 3 van 18 maanden tot 2,5 jaar. Die fasering laat toe om heel fijnmazig te volgen waar een leerling staat en welke volgende stap haalbaar is.</a:t>
            </a:r>
          </a:p>
          <a:p>
            <a:r>
              <a:rPr lang="nl-BE">
                <a:latin typeface="Calibri"/>
                <a:ea typeface="Calibri"/>
                <a:cs typeface="Calibri"/>
              </a:rPr>
              <a:t>Belangrijk om hierbij te benadrukken: de P-routedoelen – en net zo goed de S-, +-, A- en V-routedoelen – selecteer je niet op klasniveau. Deze doelen zijn anders geschreven: ze zijn geformuleerd op het niveau van de individuele leerling.</a:t>
            </a:r>
          </a:p>
          <a:p>
            <a:r>
              <a:rPr lang="nl-BE">
                <a:latin typeface="Calibri"/>
                <a:ea typeface="Calibri"/>
                <a:cs typeface="Calibri"/>
              </a:rPr>
              <a:t>Concreet betekent dat: een </a:t>
            </a:r>
            <a:r>
              <a:rPr lang="nl-BE" err="1">
                <a:latin typeface="Calibri"/>
                <a:ea typeface="Calibri"/>
                <a:cs typeface="Calibri"/>
              </a:rPr>
              <a:t>peuterjuf</a:t>
            </a:r>
            <a:r>
              <a:rPr lang="nl-BE">
                <a:latin typeface="Calibri"/>
                <a:ea typeface="Calibri"/>
                <a:cs typeface="Calibri"/>
              </a:rPr>
              <a:t> of een leraar uit de jongste kleuterklas kiest dus niet automatisch doelen uit de P-routedoelen. Je vertrekt niet vanuit de leeftijd van de klasgroep, maar vanuit wat deze leerling nodig heeft.</a:t>
            </a:r>
          </a:p>
          <a:p>
            <a:r>
              <a:rPr lang="nl-BE">
                <a:latin typeface="Calibri"/>
                <a:ea typeface="Calibri"/>
                <a:cs typeface="Calibri"/>
              </a:rPr>
              <a:t>Ook deze doelen kan je in de digitale omgeving apart selecteren, zodat je gericht ziet welke doelen bij het ontwikkelingsniveau van je leerling passen.</a:t>
            </a:r>
          </a:p>
        </p:txBody>
      </p:sp>
      <p:sp>
        <p:nvSpPr>
          <p:cNvPr id="4" name="Tijdelijke aanduiding voor dianummer 3">
            <a:extLst>
              <a:ext uri="{FF2B5EF4-FFF2-40B4-BE49-F238E27FC236}">
                <a16:creationId xmlns:a16="http://schemas.microsoft.com/office/drawing/2014/main" id="{0354B82A-27B3-2576-B5A1-A0C2F48480F0}"/>
              </a:ext>
            </a:extLst>
          </p:cNvPr>
          <p:cNvSpPr>
            <a:spLocks noGrp="1"/>
          </p:cNvSpPr>
          <p:nvPr>
            <p:ph type="sldNum" sz="quarter" idx="5"/>
          </p:nvPr>
        </p:nvSpPr>
        <p:spPr/>
        <p:txBody>
          <a:bodyPr/>
          <a:lstStyle/>
          <a:p>
            <a:fld id="{FE093E59-4965-4B08-A9FE-BDC573753E42}" type="slidenum">
              <a:rPr lang="nl-BE" smtClean="0"/>
              <a:t>27</a:t>
            </a:fld>
            <a:endParaRPr lang="nl-BE"/>
          </a:p>
        </p:txBody>
      </p:sp>
    </p:spTree>
    <p:extLst>
      <p:ext uri="{BB962C8B-B14F-4D97-AF65-F5344CB8AC3E}">
        <p14:creationId xmlns:p14="http://schemas.microsoft.com/office/powerpoint/2010/main" val="1129336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Hier zie je opnieuw een concreet voorbeeld, dit keer van een P-routedoel. Je herkent het aan de letter P vooraan.</a:t>
            </a:r>
          </a:p>
          <a:p>
            <a:r>
              <a:rPr lang="nl-BE">
                <a:latin typeface="Calibri"/>
                <a:ea typeface="Calibri"/>
                <a:cs typeface="Calibri"/>
              </a:rPr>
              <a:t>Wat meteen opvalt als je de formulering leest: dit doel is geschreven op individueel niveau. Het beschrijft de ontwikkelingsstap van één leerling, niet wat een klasgroep samen nastreeft.</a:t>
            </a:r>
          </a:p>
          <a:p>
            <a:r>
              <a:rPr lang="nl-BE">
                <a:latin typeface="Calibri"/>
                <a:ea typeface="Calibri"/>
                <a:cs typeface="Calibri"/>
              </a:rPr>
              <a:t>Daarom kies je deze doelen ook nooit automatisch voor een hele klas. Je vertrekt van waar deze leerling staat in zijn of haar ontwikkeling, en van daaruit selecteer je het doel dat de volgende zinvolle stap vormt.</a:t>
            </a:r>
          </a:p>
          <a:p>
            <a:r>
              <a:rPr lang="nl-BE">
                <a:latin typeface="Calibri"/>
                <a:ea typeface="Calibri"/>
                <a:cs typeface="Calibri"/>
              </a:rPr>
              <a:t>Bekijk het voorbeeld even: de formulering, de fase waarin het doel zit en de aanduiding P die je in de digitale omgeving toelaat om gericht op dit type doelen te filteren.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28</a:t>
            </a:fld>
            <a:endParaRPr lang="nl-BE"/>
          </a:p>
        </p:txBody>
      </p:sp>
    </p:spTree>
    <p:extLst>
      <p:ext uri="{BB962C8B-B14F-4D97-AF65-F5344CB8AC3E}">
        <p14:creationId xmlns:p14="http://schemas.microsoft.com/office/powerpoint/2010/main" val="2269936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87881-DCD9-CF99-4DC2-974510E89A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4E7B7C-5722-32CA-8399-199202C868D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887D4FA-B055-1965-1120-2AB9D044494E}"/>
              </a:ext>
            </a:extLst>
          </p:cNvPr>
          <p:cNvSpPr>
            <a:spLocks noGrp="1"/>
          </p:cNvSpPr>
          <p:nvPr>
            <p:ph type="body" idx="1"/>
          </p:nvPr>
        </p:nvSpPr>
        <p:spPr/>
        <p:txBody>
          <a:bodyPr/>
          <a:lstStyle/>
          <a:p>
            <a:r>
              <a:rPr lang="nl-BE">
                <a:latin typeface="Calibri"/>
                <a:ea typeface="Calibri"/>
                <a:cs typeface="Calibri"/>
              </a:rPr>
              <a:t>Een derde soort zijn de specifieke doelen, de S-doelen. Ze zijn bedoeld voor leerlingen met specifieke onderwijs- en ondersteuningsbehoeften vanaf 2,5 jaar.</a:t>
            </a:r>
          </a:p>
          <a:p>
            <a:r>
              <a:rPr lang="nl-BE">
                <a:latin typeface="Calibri"/>
                <a:ea typeface="Calibri"/>
                <a:cs typeface="Calibri"/>
              </a:rPr>
              <a:t>Ook hier werken we met fasen: fase 4 komt overeen met de ontwikkelingsleeftijd van kleuters, fase 5 met die van het eerste tot het vierde leerjaar en fase 6 met die van het vijfde en zesde leerjaar. Net als bij de P-doelen zijn deze doelen op individueel niveau geschreven: je selecteert ze vanuit de leerling, niet vanuit de klasgroep.</a:t>
            </a:r>
          </a:p>
          <a:p>
            <a:r>
              <a:rPr lang="nl-BE">
                <a:latin typeface="Calibri"/>
                <a:ea typeface="Calibri"/>
                <a:cs typeface="Calibri"/>
              </a:rPr>
              <a:t>Eén ding valt hierbij zeker op, en daar wil ik even bij stilstaan: voor wetenschap en techniek is er maar één S-doel.</a:t>
            </a:r>
          </a:p>
          <a:p>
            <a:r>
              <a:rPr lang="nl-BE">
                <a:latin typeface="Calibri"/>
                <a:ea typeface="Calibri"/>
                <a:cs typeface="Calibri"/>
              </a:rPr>
              <a:t>Dat is geen vergetelheid. Voor deze discipline bereiken we de doelen van de G-route heel vaak door extra hulpmiddelen in te zetten of door de stappen kleiner te maken. De ondersteuning die een leerling daarbij nodig heeft, zit dan niet in wetenschap en techniek zelf, maar in doelen uit andere disciplines – bijvoorbeeld leren </a:t>
            </a:r>
            <a:r>
              <a:rPr lang="nl-BE" err="1">
                <a:latin typeface="Calibri"/>
                <a:ea typeface="Calibri"/>
                <a:cs typeface="Calibri"/>
              </a:rPr>
              <a:t>leren</a:t>
            </a:r>
            <a:r>
              <a:rPr lang="nl-BE">
                <a:latin typeface="Calibri"/>
                <a:ea typeface="Calibri"/>
                <a:cs typeface="Calibri"/>
              </a:rPr>
              <a:t>.</a:t>
            </a:r>
          </a:p>
          <a:p>
            <a:r>
              <a:rPr lang="nl-BE">
                <a:latin typeface="Calibri"/>
                <a:ea typeface="Calibri"/>
                <a:cs typeface="Calibri"/>
              </a:rPr>
              <a:t>Precies daarom is het leerplan één geheel: je kijkt over de disciplines heen en combineert wat deze leerling nodig heeft om de gemeenschappelijke doelen te bereiken.</a:t>
            </a:r>
          </a:p>
        </p:txBody>
      </p:sp>
      <p:sp>
        <p:nvSpPr>
          <p:cNvPr id="4" name="Tijdelijke aanduiding voor dianummer 3">
            <a:extLst>
              <a:ext uri="{FF2B5EF4-FFF2-40B4-BE49-F238E27FC236}">
                <a16:creationId xmlns:a16="http://schemas.microsoft.com/office/drawing/2014/main" id="{C795AFBF-D7A4-8B10-18F5-59F9AFD32643}"/>
              </a:ext>
            </a:extLst>
          </p:cNvPr>
          <p:cNvSpPr>
            <a:spLocks noGrp="1"/>
          </p:cNvSpPr>
          <p:nvPr>
            <p:ph type="sldNum" sz="quarter" idx="5"/>
          </p:nvPr>
        </p:nvSpPr>
        <p:spPr/>
        <p:txBody>
          <a:bodyPr/>
          <a:lstStyle/>
          <a:p>
            <a:fld id="{FE093E59-4965-4B08-A9FE-BDC573753E42}" type="slidenum">
              <a:rPr lang="nl-BE" smtClean="0"/>
              <a:t>29</a:t>
            </a:fld>
            <a:endParaRPr lang="nl-BE"/>
          </a:p>
        </p:txBody>
      </p:sp>
    </p:spTree>
    <p:extLst>
      <p:ext uri="{BB962C8B-B14F-4D97-AF65-F5344CB8AC3E}">
        <p14:creationId xmlns:p14="http://schemas.microsoft.com/office/powerpoint/2010/main" val="1302770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81CF9-2EFB-81C1-0F30-CE1CD63DE2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1012FA-AFDA-5DF3-84B0-5515F3486C32}"/>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E514671-7F6E-C011-4858-4851D5A8E884}"/>
              </a:ext>
            </a:extLst>
          </p:cNvPr>
          <p:cNvSpPr>
            <a:spLocks noGrp="1"/>
          </p:cNvSpPr>
          <p:nvPr>
            <p:ph type="body" idx="1"/>
          </p:nvPr>
        </p:nvSpPr>
        <p:spPr/>
        <p:txBody>
          <a:bodyPr/>
          <a:lstStyle/>
          <a:p>
            <a:r>
              <a:rPr lang="nl-BE">
                <a:latin typeface="Calibri"/>
                <a:ea typeface="Calibri"/>
                <a:cs typeface="Calibri"/>
              </a:rPr>
              <a:t>Hier zie je het S-doel: het enige specifieke routedoel binnen wetenschap en techniek, herkenbaar aan de letter S.</a:t>
            </a:r>
          </a:p>
          <a:p>
            <a:endParaRPr lang="nl-BE">
              <a:latin typeface="Calibri"/>
              <a:ea typeface="Calibri"/>
              <a:cs typeface="Calibri"/>
            </a:endParaRPr>
          </a:p>
          <a:p>
            <a:r>
              <a:rPr lang="nl-BE">
                <a:latin typeface="Calibri"/>
                <a:ea typeface="Calibri"/>
                <a:cs typeface="Calibri"/>
              </a:rPr>
              <a:t>Lees de formulering even rustig: ook dit doel is geschreven op het niveau van de individuele leerling.</a:t>
            </a:r>
          </a:p>
          <a:p>
            <a:r>
              <a:rPr lang="nl-BE">
                <a:latin typeface="Calibri"/>
                <a:ea typeface="Calibri"/>
                <a:cs typeface="Calibri"/>
              </a:rPr>
              <a:t>En het blijft bij dit ene doel, om de reden die we net zagen: voor wetenschap en techniek zetten we vooral in op de gemeenschappelijke doelen, bereikt via hulpmiddelen of kleinere stappen, met ondersteuning vanuit andere disciplines.</a:t>
            </a:r>
          </a:p>
          <a:p>
            <a:endParaRPr lang="nl-BE">
              <a:latin typeface="Calibri"/>
              <a:ea typeface="Calibri"/>
              <a:cs typeface="Calibri"/>
            </a:endParaRPr>
          </a:p>
          <a:p>
            <a:r>
              <a:rPr lang="nl-BE">
                <a:latin typeface="Calibri"/>
                <a:ea typeface="Calibri"/>
                <a:cs typeface="Calibri"/>
              </a:rPr>
              <a:t>In de digitale omgeving vind je dit doel terug door te filteren op de S-route.</a:t>
            </a:r>
          </a:p>
        </p:txBody>
      </p:sp>
      <p:sp>
        <p:nvSpPr>
          <p:cNvPr id="4" name="Tijdelijke aanduiding voor dianummer 3">
            <a:extLst>
              <a:ext uri="{FF2B5EF4-FFF2-40B4-BE49-F238E27FC236}">
                <a16:creationId xmlns:a16="http://schemas.microsoft.com/office/drawing/2014/main" id="{6EC4C5CF-8D4F-7E64-A504-3BAE9392B957}"/>
              </a:ext>
            </a:extLst>
          </p:cNvPr>
          <p:cNvSpPr>
            <a:spLocks noGrp="1"/>
          </p:cNvSpPr>
          <p:nvPr>
            <p:ph type="sldNum" sz="quarter" idx="5"/>
          </p:nvPr>
        </p:nvSpPr>
        <p:spPr/>
        <p:txBody>
          <a:bodyPr/>
          <a:lstStyle/>
          <a:p>
            <a:fld id="{1C5C3EB3-1D5C-4C53-8931-631A2B166E56}" type="slidenum">
              <a:rPr lang="nl-BE" smtClean="0"/>
              <a:t>30</a:t>
            </a:fld>
            <a:endParaRPr lang="nl-BE"/>
          </a:p>
        </p:txBody>
      </p:sp>
    </p:spTree>
    <p:extLst>
      <p:ext uri="{BB962C8B-B14F-4D97-AF65-F5344CB8AC3E}">
        <p14:creationId xmlns:p14="http://schemas.microsoft.com/office/powerpoint/2010/main" val="232936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Laat ik het heel concreet maken met het voorbeeld dat hier staat.</a:t>
            </a:r>
          </a:p>
          <a:p>
            <a:r>
              <a:rPr lang="nl-BE">
                <a:latin typeface="Calibri"/>
                <a:ea typeface="Calibri"/>
                <a:cs typeface="Calibri"/>
              </a:rPr>
              <a:t>Je ziet hier twee doelen onder elkaar staan. Het gemeenschappelijke doel uit wetenschap en techniek zegt dat leerlingen materie onderzoeken en vergelijken op basis van hun eigenschappen – in dit geval: welke materialen laten water door en welke niet? De leerlingen krijgen stukjes stof, plastic, karton en aluminiumfolie, gieten er water op en kijken wat er gebeurt. Dat doel geldt voor álle leerlingen; het is de inhoudelijke kern van de les.</a:t>
            </a:r>
          </a:p>
          <a:p>
            <a:r>
              <a:rPr lang="nl-BE">
                <a:latin typeface="Calibri"/>
                <a:ea typeface="Calibri"/>
                <a:cs typeface="Calibri"/>
              </a:rPr>
              <a:t>Daaronder staat het specifiek doel uit ‘leren leren’: de leerling kan voorwerpen of handelingen groeperen op basis van een zichtbaar kenmerk of functie.</a:t>
            </a:r>
          </a:p>
          <a:p>
            <a:r>
              <a:rPr lang="nl-BE">
                <a:latin typeface="Calibri"/>
                <a:ea typeface="Calibri"/>
                <a:cs typeface="Calibri"/>
              </a:rPr>
              <a:t>In de praktijk ziet dat er zo uit: die leerling doet mee met dezelfde proef, maar zijn opdracht is om de materialen te groeperen – nat geworden en droog gebleven. Hij onderzoekt dus mee, met hetzelfde materiaal en in dezelfde les, maar op de stap die voor hem haalbaar en zinvol is.</a:t>
            </a:r>
          </a:p>
          <a:p>
            <a:r>
              <a:rPr lang="nl-BE">
                <a:latin typeface="Calibri"/>
                <a:ea typeface="Calibri"/>
                <a:cs typeface="Calibri"/>
              </a:rPr>
              <a:t>Zo werkt de combinatie: het W&amp;T-doel bepaalt wat er geleerd wordt, het doel uit een andere discipline maakt duidelijk waarop je bij deze leerling extra inzet. Samen zorgen ze ervoor dat de leerling volwaardig meedoet aan dezelfde les.</a:t>
            </a:r>
          </a:p>
          <a:p>
            <a:r>
              <a:rPr lang="nl-BE">
                <a:latin typeface="Calibri"/>
                <a:ea typeface="Calibri"/>
                <a:cs typeface="Calibri"/>
              </a:rPr>
              <a:t>Dat maakt meteen zichtbaar dat het leerplan één geheel is: je combineert over de disciplines heen, je zondert niemand af, en je houdt de lat hoog voor elke leerling.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31</a:t>
            </a:fld>
            <a:endParaRPr lang="nl-BE"/>
          </a:p>
        </p:txBody>
      </p:sp>
    </p:spTree>
    <p:extLst>
      <p:ext uri="{BB962C8B-B14F-4D97-AF65-F5344CB8AC3E}">
        <p14:creationId xmlns:p14="http://schemas.microsoft.com/office/powerpoint/2010/main" val="1758794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9ACD2-4488-3F45-79D7-EBBD32F60A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F40BC2-5883-4209-E052-11A16F4B28A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6E4D262-F9C6-F188-50BF-F69D800EF36B}"/>
              </a:ext>
            </a:extLst>
          </p:cNvPr>
          <p:cNvSpPr>
            <a:spLocks noGrp="1"/>
          </p:cNvSpPr>
          <p:nvPr>
            <p:ph type="body" idx="1"/>
          </p:nvPr>
        </p:nvSpPr>
        <p:spPr/>
        <p:txBody>
          <a:bodyPr/>
          <a:lstStyle/>
          <a:p>
            <a:r>
              <a:rPr lang="nl-BE">
                <a:latin typeface="Calibri"/>
                <a:ea typeface="Calibri"/>
                <a:cs typeface="Calibri"/>
              </a:rPr>
              <a:t>Tot nu toe keken we naar doelen die leerlingen ondersteunen om de gemeenschappelijke basis te bereiken. Maar een leerplan voor iedereen kijkt ook de andere kant op. Nu gaan we over naar de plusdoelen, de +-routedoelen.</a:t>
            </a:r>
          </a:p>
          <a:p>
            <a:r>
              <a:rPr lang="nl-BE">
                <a:latin typeface="Calibri"/>
                <a:ea typeface="Calibri"/>
                <a:cs typeface="Calibri"/>
              </a:rPr>
              <a:t>Deze doelen bieden verdieping voor cognitief sterk functionerende leerlingen, of voor leerlingen die op een bepaald moment gewoon meer uitdaging nodig hebben. Het gaat dus niet alleen om een vast label: ook een leerling die in wetenschap en techniek sterk is, kan hier zijn uitdaging vinden.</a:t>
            </a:r>
          </a:p>
          <a:p>
            <a:r>
              <a:rPr lang="nl-BE">
                <a:latin typeface="Calibri"/>
                <a:ea typeface="Calibri"/>
                <a:cs typeface="Calibri"/>
              </a:rPr>
              <a:t>Het gaat om denken op een hoger niveau – complexer onderzoeken, verbanden leggen, zelf hypotheses formuleren.</a:t>
            </a:r>
          </a:p>
          <a:p>
            <a:r>
              <a:rPr lang="nl-BE">
                <a:latin typeface="Calibri"/>
                <a:ea typeface="Calibri"/>
                <a:cs typeface="Calibri"/>
              </a:rPr>
              <a:t>En ook deze doelen zijn geschreven op individueel niveau. Je selecteert ze niet voor een hele klasgroep, maar voor die leerling die er op dat moment aan toe is.</a:t>
            </a:r>
          </a:p>
          <a:p>
            <a:r>
              <a:rPr lang="nl-BE">
                <a:latin typeface="Calibri"/>
                <a:ea typeface="Calibri"/>
                <a:cs typeface="Calibri"/>
              </a:rPr>
              <a:t>In de digitale omgeving filter je daarvoor op de +-route. Op de volgende dia bekijken we een concreet voorbeeld.</a:t>
            </a:r>
          </a:p>
        </p:txBody>
      </p:sp>
      <p:sp>
        <p:nvSpPr>
          <p:cNvPr id="4" name="Tijdelijke aanduiding voor dianummer 3">
            <a:extLst>
              <a:ext uri="{FF2B5EF4-FFF2-40B4-BE49-F238E27FC236}">
                <a16:creationId xmlns:a16="http://schemas.microsoft.com/office/drawing/2014/main" id="{4E3EA7A7-DDF5-238E-E14E-7E8D46E98376}"/>
              </a:ext>
            </a:extLst>
          </p:cNvPr>
          <p:cNvSpPr>
            <a:spLocks noGrp="1"/>
          </p:cNvSpPr>
          <p:nvPr>
            <p:ph type="sldNum" sz="quarter" idx="5"/>
          </p:nvPr>
        </p:nvSpPr>
        <p:spPr/>
        <p:txBody>
          <a:bodyPr/>
          <a:lstStyle/>
          <a:p>
            <a:fld id="{FE093E59-4965-4B08-A9FE-BDC573753E42}" type="slidenum">
              <a:rPr lang="nl-BE" smtClean="0"/>
              <a:t>32</a:t>
            </a:fld>
            <a:endParaRPr lang="nl-BE"/>
          </a:p>
        </p:txBody>
      </p:sp>
    </p:spTree>
    <p:extLst>
      <p:ext uri="{BB962C8B-B14F-4D97-AF65-F5344CB8AC3E}">
        <p14:creationId xmlns:p14="http://schemas.microsoft.com/office/powerpoint/2010/main" val="3228856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9ACD2-4488-3F45-79D7-EBBD32F60A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F40BC2-5883-4209-E052-11A16F4B28A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6E4D262-F9C6-F188-50BF-F69D800EF36B}"/>
              </a:ext>
            </a:extLst>
          </p:cNvPr>
          <p:cNvSpPr>
            <a:spLocks noGrp="1"/>
          </p:cNvSpPr>
          <p:nvPr>
            <p:ph type="body" idx="1"/>
          </p:nvPr>
        </p:nvSpPr>
        <p:spPr/>
        <p:txBody>
          <a:bodyPr/>
          <a:lstStyle/>
          <a:p>
            <a:r>
              <a:rPr lang="nl-BE">
                <a:latin typeface="Calibri"/>
                <a:ea typeface="Calibri"/>
                <a:cs typeface="Calibri"/>
              </a:rPr>
              <a:t>Hier zie je een concreet voorbeeld van plusdoelen in de digitale omgeving. We zitten in het subdomein ‘Kracht en beweging’, bij het vierde leerjaar. Achter de leeftijdsaanduiding staat het plusteken – daaraan zie je meteen dat dit de +-route is.</a:t>
            </a:r>
          </a:p>
          <a:p>
            <a:r>
              <a:rPr lang="nl-BE">
                <a:latin typeface="Calibri"/>
                <a:ea typeface="Calibri"/>
                <a:cs typeface="Calibri"/>
              </a:rPr>
              <a:t>Let op wat hier gebeurt. De klas onderzoekt drijven en zinken – dat is het gemeenschappelijke doel vanuit de leerlijn onderzoekende houding. De leerling die verdieping nodig heeft, werkt aan hetzelfde thema en met hetzelfde materiaal, maar gaat een stap verder: die zoekt niet alleen uit wát drijft, maar ook wáárom. Van vaststellen naar verklaren: de opwaartse kracht van water.</a:t>
            </a:r>
          </a:p>
          <a:p>
            <a:r>
              <a:rPr lang="nl-BE">
                <a:latin typeface="Calibri"/>
                <a:ea typeface="Calibri"/>
                <a:cs typeface="Calibri"/>
              </a:rPr>
              <a:t>Dat is precies wat we bedoelen met verdieping. Geen extra oefeningen, geen leerstof van volgend jaar, maar denken op een hoger niveau.</a:t>
            </a:r>
          </a:p>
        </p:txBody>
      </p:sp>
      <p:sp>
        <p:nvSpPr>
          <p:cNvPr id="4" name="Tijdelijke aanduiding voor dianummer 3">
            <a:extLst>
              <a:ext uri="{FF2B5EF4-FFF2-40B4-BE49-F238E27FC236}">
                <a16:creationId xmlns:a16="http://schemas.microsoft.com/office/drawing/2014/main" id="{4E3EA7A7-DDF5-238E-E14E-7E8D46E98376}"/>
              </a:ext>
            </a:extLst>
          </p:cNvPr>
          <p:cNvSpPr>
            <a:spLocks noGrp="1"/>
          </p:cNvSpPr>
          <p:nvPr>
            <p:ph type="sldNum" sz="quarter" idx="5"/>
          </p:nvPr>
        </p:nvSpPr>
        <p:spPr/>
        <p:txBody>
          <a:bodyPr/>
          <a:lstStyle/>
          <a:p>
            <a:fld id="{FE093E59-4965-4B08-A9FE-BDC573753E42}" type="slidenum">
              <a:rPr lang="nl-BE" smtClean="0"/>
              <a:t>33</a:t>
            </a:fld>
            <a:endParaRPr lang="nl-BE"/>
          </a:p>
        </p:txBody>
      </p:sp>
    </p:spTree>
    <p:extLst>
      <p:ext uri="{BB962C8B-B14F-4D97-AF65-F5344CB8AC3E}">
        <p14:creationId xmlns:p14="http://schemas.microsoft.com/office/powerpoint/2010/main" val="3228856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4229C-554E-253E-9A1B-8DDC1714D7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0915CF-5DAE-7B1A-C6D7-E48CDAE5EAC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DC43E4A-2B62-B751-46A8-6F9A0AB7491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DCD2B907-FA50-8C7E-A27E-6723A4EB8B74}"/>
              </a:ext>
            </a:extLst>
          </p:cNvPr>
          <p:cNvSpPr>
            <a:spLocks noGrp="1"/>
          </p:cNvSpPr>
          <p:nvPr>
            <p:ph type="sldNum" sz="quarter" idx="5"/>
          </p:nvPr>
        </p:nvSpPr>
        <p:spPr/>
        <p:txBody>
          <a:bodyPr/>
          <a:lstStyle/>
          <a:p>
            <a:fld id="{D607B6A1-7FB4-4E12-BECA-A87A1A1918EF}" type="slidenum">
              <a:rPr lang="nl-BE" smtClean="0"/>
              <a:t>34</a:t>
            </a:fld>
            <a:endParaRPr lang="nl-BE"/>
          </a:p>
        </p:txBody>
      </p:sp>
    </p:spTree>
    <p:extLst>
      <p:ext uri="{BB962C8B-B14F-4D97-AF65-F5344CB8AC3E}">
        <p14:creationId xmlns:p14="http://schemas.microsoft.com/office/powerpoint/2010/main" val="26689792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DA770-1E6C-9F74-9672-C2F3AAC7AA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96E7088-8E1E-A332-AA58-D49EC54DAC6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E4A7724B-9104-59B9-A02A-209A4A644976}"/>
              </a:ext>
            </a:extLst>
          </p:cNvPr>
          <p:cNvSpPr>
            <a:spLocks noGrp="1"/>
          </p:cNvSpPr>
          <p:nvPr>
            <p:ph type="body" idx="1"/>
          </p:nvPr>
        </p:nvSpPr>
        <p:spPr/>
        <p:txBody>
          <a:bodyPr/>
          <a:lstStyle/>
          <a:p>
            <a:r>
              <a:rPr lang="nl-BE">
                <a:latin typeface="Calibri"/>
                <a:ea typeface="Calibri"/>
                <a:cs typeface="Calibri"/>
              </a:rPr>
              <a:t>We hebben nu de verschillende soorten doelen gezien. Laten we terugkeren naar het ordeningskader, want dat is de kapstok waaraan alles hangt.</a:t>
            </a:r>
          </a:p>
          <a:p>
            <a:r>
              <a:rPr lang="nl-BE">
                <a:latin typeface="Calibri"/>
                <a:ea typeface="Calibri"/>
                <a:cs typeface="Calibri"/>
              </a:rPr>
              <a:t>Je ziet hier opnieuw de domeinen met daarnaast hun subdomeinen. Elk subdomein vormt een eigen leerlijn, met eigen begrippen en eigen doelen die door de hele schoolloopbaan lopen.</a:t>
            </a:r>
          </a:p>
          <a:p>
            <a:r>
              <a:rPr lang="nl-BE">
                <a:latin typeface="Calibri"/>
                <a:ea typeface="Calibri"/>
                <a:cs typeface="Calibri"/>
              </a:rPr>
              <a:t>In het vervolg van deze sessie zoomen we in. </a:t>
            </a:r>
          </a:p>
        </p:txBody>
      </p:sp>
      <p:sp>
        <p:nvSpPr>
          <p:cNvPr id="4" name="Tijdelijke aanduiding voor dianummer 3">
            <a:extLst>
              <a:ext uri="{FF2B5EF4-FFF2-40B4-BE49-F238E27FC236}">
                <a16:creationId xmlns:a16="http://schemas.microsoft.com/office/drawing/2014/main" id="{B013A347-A001-FB9A-4C30-5AC15F9BA631}"/>
              </a:ext>
            </a:extLst>
          </p:cNvPr>
          <p:cNvSpPr>
            <a:spLocks noGrp="1"/>
          </p:cNvSpPr>
          <p:nvPr>
            <p:ph type="sldNum" sz="quarter" idx="5"/>
          </p:nvPr>
        </p:nvSpPr>
        <p:spPr/>
        <p:txBody>
          <a:bodyPr/>
          <a:lstStyle/>
          <a:p>
            <a:fld id="{1C5C3EB3-1D5C-4C53-8931-631A2B166E56}" type="slidenum">
              <a:rPr lang="nl-BE" smtClean="0"/>
              <a:t>35</a:t>
            </a:fld>
            <a:endParaRPr lang="nl-BE"/>
          </a:p>
        </p:txBody>
      </p:sp>
    </p:spTree>
    <p:extLst>
      <p:ext uri="{BB962C8B-B14F-4D97-AF65-F5344CB8AC3E}">
        <p14:creationId xmlns:p14="http://schemas.microsoft.com/office/powerpoint/2010/main" val="3485168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Voor we inzoomen, staan we even stil bij de manier waarop de doelen geschreven zijn. In elk leerplandoel komen drie werkwoorden terug: kennen, weten en kunnen. Ze betekenen elk iets anders, en dat is niet toevallig.</a:t>
            </a:r>
          </a:p>
          <a:p>
            <a:r>
              <a:rPr lang="nl-BE">
                <a:latin typeface="Calibri"/>
                <a:ea typeface="Calibri"/>
                <a:cs typeface="Calibri"/>
              </a:rPr>
              <a:t>In de derde kolom zie je dat concreet gemaakt met doelen uit de derde kleuterklas.</a:t>
            </a:r>
          </a:p>
          <a:p>
            <a:r>
              <a:rPr lang="nl-BE">
                <a:latin typeface="Calibri"/>
                <a:ea typeface="Calibri"/>
                <a:cs typeface="Calibri"/>
              </a:rPr>
              <a:t>‘Kennen’ gaat over </a:t>
            </a:r>
            <a:r>
              <a:rPr lang="nl-BE" b="1">
                <a:latin typeface="Calibri"/>
                <a:ea typeface="Calibri"/>
                <a:cs typeface="Calibri"/>
              </a:rPr>
              <a:t>begrippen</a:t>
            </a:r>
            <a:r>
              <a:rPr lang="nl-BE">
                <a:latin typeface="Calibri"/>
                <a:ea typeface="Calibri"/>
                <a:cs typeface="Calibri"/>
              </a:rPr>
              <a:t>. Bijvoorbeeld: de leerlingen kennen de begrippen fauna en flora. Het gaat er dus niet om dat ze die woorden kunnen opzeggen, wel dat ze die actief gebruiken, dat het écht hun woorden worden.</a:t>
            </a:r>
          </a:p>
          <a:p>
            <a:r>
              <a:rPr lang="nl-BE">
                <a:latin typeface="Calibri"/>
                <a:ea typeface="Calibri"/>
                <a:cs typeface="Calibri"/>
              </a:rPr>
              <a:t>‘Weten’ gaat over de leerinhoud. Bijvoorbeeld: de leerlingen weten dat mensen en dieren eten en drinken om te groeien en te bewegen. Ze </a:t>
            </a:r>
            <a:r>
              <a:rPr lang="nl-BE" b="1">
                <a:latin typeface="Calibri"/>
                <a:ea typeface="Calibri"/>
                <a:cs typeface="Calibri"/>
              </a:rPr>
              <a:t>begrijpen het verband en kunnen het uitleggen</a:t>
            </a:r>
            <a:r>
              <a:rPr lang="nl-BE">
                <a:latin typeface="Calibri"/>
                <a:ea typeface="Calibri"/>
                <a:cs typeface="Calibri"/>
              </a:rPr>
              <a:t>.</a:t>
            </a:r>
          </a:p>
          <a:p>
            <a:r>
              <a:rPr lang="nl-BE">
                <a:latin typeface="Calibri"/>
                <a:ea typeface="Calibri"/>
                <a:cs typeface="Calibri"/>
              </a:rPr>
              <a:t>‘Kunnen’ gaat over </a:t>
            </a:r>
            <a:r>
              <a:rPr lang="nl-BE" b="1">
                <a:latin typeface="Calibri"/>
                <a:ea typeface="Calibri"/>
                <a:cs typeface="Calibri"/>
              </a:rPr>
              <a:t>handelen</a:t>
            </a:r>
            <a:r>
              <a:rPr lang="nl-BE">
                <a:latin typeface="Calibri"/>
                <a:ea typeface="Calibri"/>
                <a:cs typeface="Calibri"/>
              </a:rPr>
              <a:t>: de leerlingen voeren uit wat het handelingswerkwoord aangeeft. Bijvoorbeeld: organismen beschrijven op basis van waarneembare kenmerken. Hier gaan leerlingen dus zelf aan de slag – kijken, vergelijken, verwoorden.</a:t>
            </a:r>
          </a:p>
          <a:p>
            <a:r>
              <a:rPr lang="nl-BE">
                <a:latin typeface="Calibri"/>
                <a:ea typeface="Calibri"/>
                <a:cs typeface="Calibri"/>
              </a:rPr>
              <a:t>Als je een doel leest, kijk dus altijd even naar dat werkwoord. Het vertelt je precies welk soort leren je moet organiseren: woordenschat aanbrengen, inzicht opbouwen of leerlingen laten handelen.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36</a:t>
            </a:fld>
            <a:endParaRPr lang="nl-BE"/>
          </a:p>
        </p:txBody>
      </p:sp>
    </p:spTree>
    <p:extLst>
      <p:ext uri="{BB962C8B-B14F-4D97-AF65-F5344CB8AC3E}">
        <p14:creationId xmlns:p14="http://schemas.microsoft.com/office/powerpoint/2010/main" val="2485404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Bij 'kennen' horen begrippen, en die verdienen extra aandacht. Begrippen zijn geen woordjes om van buiten te leren: ze zijn de </a:t>
            </a:r>
            <a:r>
              <a:rPr lang="nl-BE" b="1">
                <a:latin typeface="Calibri"/>
                <a:ea typeface="Calibri"/>
                <a:cs typeface="Calibri"/>
              </a:rPr>
              <a:t>bouwstenen</a:t>
            </a:r>
            <a:r>
              <a:rPr lang="nl-BE">
                <a:latin typeface="Calibri"/>
                <a:ea typeface="Calibri"/>
                <a:cs typeface="Calibri"/>
              </a:rPr>
              <a:t> waarmee leerlingen een </a:t>
            </a:r>
            <a:r>
              <a:rPr lang="nl-BE" b="1">
                <a:latin typeface="Calibri"/>
                <a:ea typeface="Calibri"/>
                <a:cs typeface="Calibri"/>
              </a:rPr>
              <a:t>kennisschema</a:t>
            </a:r>
            <a:r>
              <a:rPr lang="nl-BE">
                <a:latin typeface="Calibri"/>
                <a:ea typeface="Calibri"/>
                <a:cs typeface="Calibri"/>
              </a:rPr>
              <a:t> opbouwen. Wie de juiste woorden heeft, kan preciezer denken en nieuwe kennis ergens aan vasthaken.</a:t>
            </a:r>
          </a:p>
          <a:p>
            <a:r>
              <a:rPr lang="nl-BE">
                <a:latin typeface="Calibri"/>
                <a:ea typeface="Calibri"/>
                <a:cs typeface="Calibri"/>
              </a:rPr>
              <a:t>Daarom vind je bij de discipline wetenschap en techniek bij elk </a:t>
            </a:r>
            <a:r>
              <a:rPr lang="nl-BE" err="1">
                <a:latin typeface="Calibri"/>
                <a:ea typeface="Calibri"/>
                <a:cs typeface="Calibri"/>
              </a:rPr>
              <a:t>subdomein</a:t>
            </a:r>
            <a:r>
              <a:rPr lang="nl-BE">
                <a:latin typeface="Calibri"/>
                <a:ea typeface="Calibri"/>
                <a:cs typeface="Calibri"/>
              </a:rPr>
              <a:t> een cluster 'begrippen'. Je ziet in één oogopslag welke begrippen in dat </a:t>
            </a:r>
            <a:r>
              <a:rPr lang="nl-BE" err="1">
                <a:latin typeface="Calibri"/>
                <a:ea typeface="Calibri"/>
                <a:cs typeface="Calibri"/>
              </a:rPr>
              <a:t>subdomein</a:t>
            </a:r>
            <a:r>
              <a:rPr lang="nl-BE">
                <a:latin typeface="Calibri"/>
                <a:ea typeface="Calibri"/>
                <a:cs typeface="Calibri"/>
              </a:rPr>
              <a:t> aan bod komen en hoe die doorheen de leerjaren aangroeit.</a:t>
            </a:r>
          </a:p>
          <a:p>
            <a:r>
              <a:rPr lang="nl-BE">
                <a:latin typeface="Calibri"/>
                <a:ea typeface="Calibri"/>
                <a:cs typeface="Calibri"/>
              </a:rPr>
              <a:t>Die begrippen zijn ook verbonden met het woordenschatdossier: er is een begrippenlijst waarop je kan terugvallen. Zo weet je precies welke woorden je expliciet moet aanbrengen en herhalen.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37</a:t>
            </a:fld>
            <a:endParaRPr lang="nl-BE"/>
          </a:p>
        </p:txBody>
      </p:sp>
    </p:spTree>
    <p:extLst>
      <p:ext uri="{BB962C8B-B14F-4D97-AF65-F5344CB8AC3E}">
        <p14:creationId xmlns:p14="http://schemas.microsoft.com/office/powerpoint/2010/main" val="31578194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Voor het domein organismen vind je in het leerplan een exemplarische lijst van organismen in biotopen. Die lijst is geen verplichte checklist, maar biedt houvast.</a:t>
            </a:r>
          </a:p>
          <a:p>
            <a:r>
              <a:rPr lang="nl-BE">
                <a:latin typeface="Calibri"/>
                <a:ea typeface="Calibri"/>
                <a:cs typeface="Calibri"/>
              </a:rPr>
              <a:t>Ze wordt vanuit drie invalshoeken benaderd: welke organismen kunnen aan bod komen, welke biotopen moeten aan bod komen, en hoe de relatie tussen organismen loopt in functie van eten en gegeten worden.</a:t>
            </a:r>
          </a:p>
          <a:p>
            <a:r>
              <a:rPr lang="nl-BE">
                <a:latin typeface="Calibri"/>
                <a:ea typeface="Calibri"/>
                <a:cs typeface="Calibri"/>
              </a:rPr>
              <a:t>Om de samenhang echt zichtbaar te maken, volgen we vanaf nu één concreet voorbeeld doorheen alle subdomeinen: de paardenbloem. Een heel gewone plant, die je overal vindt – en net daarom zo krachtig.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38</a:t>
            </a:fld>
            <a:endParaRPr lang="nl-BE"/>
          </a:p>
        </p:txBody>
      </p:sp>
    </p:spTree>
    <p:extLst>
      <p:ext uri="{BB962C8B-B14F-4D97-AF65-F5344CB8AC3E}">
        <p14:creationId xmlns:p14="http://schemas.microsoft.com/office/powerpoint/2010/main" val="2617829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Neem dit beeld even in je op.</a:t>
            </a:r>
          </a:p>
          <a:p>
            <a:r>
              <a:rPr lang="nl-BE">
                <a:latin typeface="Calibri"/>
                <a:ea typeface="Calibri"/>
                <a:cs typeface="Calibri"/>
              </a:rPr>
              <a:t>Alles begint bij verwondering en nieuwsgierigheid. Kinderen kijken van nature met open ogen naar zo'n plant: waarom is die geel, waarom wordt dat later een pluisbol, waarom groeit die net daar?</a:t>
            </a:r>
          </a:p>
          <a:p>
            <a:r>
              <a:rPr lang="nl-BE">
                <a:latin typeface="Calibri"/>
                <a:ea typeface="Calibri"/>
                <a:cs typeface="Calibri"/>
              </a:rPr>
              <a:t>Die verwondering is het startpunt, maar het is niet het eindpunt. Als leraar weet jij welke kennis daarbij hoort en welke kennis je moet aanbrengen. Verwondering opent de deur; het leerplan wijst de weg naar wat er dan geleerd wordt.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39</a:t>
            </a:fld>
            <a:endParaRPr lang="nl-BE"/>
          </a:p>
        </p:txBody>
      </p:sp>
    </p:spTree>
    <p:extLst>
      <p:ext uri="{BB962C8B-B14F-4D97-AF65-F5344CB8AC3E}">
        <p14:creationId xmlns:p14="http://schemas.microsoft.com/office/powerpoint/2010/main" val="3067030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Daarmee komen we bij de vraag die de rest van deze sessie draagt: hoe kan één gewone plant zoals een paardenbloem ons zoveel leren over wetenschap en techniek?</a:t>
            </a:r>
          </a:p>
          <a:p>
            <a:r>
              <a:rPr lang="nl-BE">
                <a:latin typeface="Calibri"/>
                <a:ea typeface="Calibri"/>
                <a:cs typeface="Calibri"/>
              </a:rPr>
              <a:t>Het antwoord zit in de </a:t>
            </a:r>
            <a:r>
              <a:rPr lang="nl-BE" b="1">
                <a:latin typeface="Calibri"/>
                <a:ea typeface="Calibri"/>
                <a:cs typeface="Calibri"/>
              </a:rPr>
              <a:t>samenhang</a:t>
            </a:r>
            <a:r>
              <a:rPr lang="nl-BE">
                <a:latin typeface="Calibri"/>
                <a:ea typeface="Calibri"/>
                <a:cs typeface="Calibri"/>
              </a:rPr>
              <a:t>. We zullen zien dat die ene paardenbloem terugkomt in bijna elk </a:t>
            </a:r>
            <a:r>
              <a:rPr lang="nl-BE" err="1">
                <a:latin typeface="Calibri"/>
                <a:ea typeface="Calibri"/>
                <a:cs typeface="Calibri"/>
              </a:rPr>
              <a:t>subdomein</a:t>
            </a:r>
            <a:r>
              <a:rPr lang="nl-BE">
                <a:latin typeface="Calibri"/>
                <a:ea typeface="Calibri"/>
                <a:cs typeface="Calibri"/>
              </a:rPr>
              <a:t> van het domein organismen: bij classificatie, bij voortplanting, bij de relatie met haar omgeving, bij de bouw van organismen en bij energie en voedingsstoffen.</a:t>
            </a:r>
          </a:p>
          <a:p>
            <a:r>
              <a:rPr lang="nl-BE">
                <a:latin typeface="Calibri"/>
                <a:ea typeface="Calibri"/>
                <a:cs typeface="Calibri"/>
              </a:rPr>
              <a:t>Zo wordt zichtbaar wat we met </a:t>
            </a:r>
            <a:r>
              <a:rPr lang="nl-BE" b="1">
                <a:latin typeface="Calibri"/>
                <a:ea typeface="Calibri"/>
                <a:cs typeface="Calibri"/>
              </a:rPr>
              <a:t>doelgerichte</a:t>
            </a:r>
            <a:r>
              <a:rPr lang="nl-BE">
                <a:latin typeface="Calibri"/>
                <a:ea typeface="Calibri"/>
                <a:cs typeface="Calibri"/>
              </a:rPr>
              <a:t> samenhang bedoelen: niet een reeks losse lesjes, maar kennis die zich rond een </a:t>
            </a:r>
            <a:r>
              <a:rPr lang="nl-BE" b="1">
                <a:latin typeface="Calibri"/>
                <a:ea typeface="Calibri"/>
                <a:cs typeface="Calibri"/>
              </a:rPr>
              <a:t>herkenbaar</a:t>
            </a:r>
            <a:r>
              <a:rPr lang="nl-BE">
                <a:latin typeface="Calibri"/>
                <a:ea typeface="Calibri"/>
                <a:cs typeface="Calibri"/>
              </a:rPr>
              <a:t> voorbeeld </a:t>
            </a:r>
            <a:r>
              <a:rPr lang="nl-BE" b="1">
                <a:latin typeface="Calibri"/>
                <a:ea typeface="Calibri"/>
                <a:cs typeface="Calibri"/>
              </a:rPr>
              <a:t>vertakt</a:t>
            </a:r>
            <a:r>
              <a:rPr lang="nl-BE">
                <a:latin typeface="Calibri"/>
                <a:ea typeface="Calibri"/>
                <a:cs typeface="Calibri"/>
              </a:rPr>
              <a:t> en </a:t>
            </a:r>
            <a:r>
              <a:rPr lang="nl-BE" b="1">
                <a:latin typeface="Calibri"/>
                <a:ea typeface="Calibri"/>
                <a:cs typeface="Calibri"/>
              </a:rPr>
              <a:t>verdiept</a:t>
            </a:r>
            <a:r>
              <a:rPr lang="nl-BE">
                <a:latin typeface="Calibri"/>
                <a:ea typeface="Calibri"/>
                <a:cs typeface="Calibri"/>
              </a:rPr>
              <a: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40</a:t>
            </a:fld>
            <a:endParaRPr lang="nl-BE"/>
          </a:p>
        </p:txBody>
      </p:sp>
    </p:spTree>
    <p:extLst>
      <p:ext uri="{BB962C8B-B14F-4D97-AF65-F5344CB8AC3E}">
        <p14:creationId xmlns:p14="http://schemas.microsoft.com/office/powerpoint/2010/main" val="2418118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We starten bij het domein 'Organismen'.</a:t>
            </a:r>
          </a:p>
          <a:p>
            <a:endParaRPr lang="nl-BE">
              <a:latin typeface="Calibri"/>
              <a:ea typeface="Calibri"/>
              <a:cs typeface="Calibri"/>
            </a:endParaRPr>
          </a:p>
          <a:p>
            <a:r>
              <a:rPr lang="nl-BE">
                <a:latin typeface="Calibri"/>
                <a:ea typeface="Calibri"/>
                <a:cs typeface="Calibri"/>
              </a:rPr>
              <a:t>Dit is het domein waarin leerlingen leren kijken naar alles wat leeft: planten, dieren, de mens.</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41</a:t>
            </a:fld>
            <a:endParaRPr lang="nl-BE"/>
          </a:p>
        </p:txBody>
      </p:sp>
    </p:spTree>
    <p:extLst>
      <p:ext uri="{BB962C8B-B14F-4D97-AF65-F5344CB8AC3E}">
        <p14:creationId xmlns:p14="http://schemas.microsoft.com/office/powerpoint/2010/main" val="13969148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5EDE9-7875-B4E0-2466-21C68F42A7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735640-AD18-9D39-F292-E58CD79FF9C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079130C2-3828-97C4-4418-9A2851D08722}"/>
              </a:ext>
            </a:extLst>
          </p:cNvPr>
          <p:cNvSpPr>
            <a:spLocks noGrp="1"/>
          </p:cNvSpPr>
          <p:nvPr>
            <p:ph type="body" idx="1"/>
          </p:nvPr>
        </p:nvSpPr>
        <p:spPr/>
        <p:txBody>
          <a:bodyPr/>
          <a:lstStyle/>
          <a:p>
            <a:r>
              <a:rPr lang="nl-BE">
                <a:latin typeface="Calibri"/>
                <a:ea typeface="Calibri"/>
                <a:cs typeface="Calibri"/>
              </a:rPr>
              <a:t>In het overzicht zie je waar we ons nu bevinden: bij het domein organismen, met daaronder twee </a:t>
            </a:r>
            <a:r>
              <a:rPr lang="nl-BE" err="1">
                <a:latin typeface="Calibri"/>
                <a:ea typeface="Calibri"/>
                <a:cs typeface="Calibri"/>
              </a:rPr>
              <a:t>subdomeinen</a:t>
            </a:r>
            <a:r>
              <a:rPr lang="nl-BE">
                <a:latin typeface="Calibri"/>
                <a:ea typeface="Calibri"/>
                <a:cs typeface="Calibri"/>
              </a:rPr>
              <a:t>.</a:t>
            </a:r>
          </a:p>
          <a:p>
            <a:endParaRPr lang="nl-BE">
              <a:latin typeface="Calibri"/>
              <a:ea typeface="Calibri"/>
              <a:cs typeface="Calibri"/>
            </a:endParaRPr>
          </a:p>
          <a:p>
            <a:r>
              <a:rPr lang="nl-BE">
                <a:latin typeface="Calibri"/>
                <a:ea typeface="Calibri"/>
                <a:cs typeface="Calibri"/>
              </a:rPr>
              <a:t>We lopen deze </a:t>
            </a:r>
            <a:r>
              <a:rPr lang="nl-BE" err="1">
                <a:latin typeface="Calibri"/>
                <a:ea typeface="Calibri"/>
                <a:cs typeface="Calibri"/>
              </a:rPr>
              <a:t>subdomeinen</a:t>
            </a:r>
            <a:r>
              <a:rPr lang="nl-BE">
                <a:latin typeface="Calibri"/>
                <a:ea typeface="Calibri"/>
                <a:cs typeface="Calibri"/>
              </a:rPr>
              <a:t> één voor één af, telkens met de paardenbloem als rode draad. Zo houd je altijd zicht op het geheel, ook als we inzoomen op één leerlijn.</a:t>
            </a:r>
          </a:p>
        </p:txBody>
      </p:sp>
      <p:sp>
        <p:nvSpPr>
          <p:cNvPr id="4" name="Tijdelijke aanduiding voor dianummer 3">
            <a:extLst>
              <a:ext uri="{FF2B5EF4-FFF2-40B4-BE49-F238E27FC236}">
                <a16:creationId xmlns:a16="http://schemas.microsoft.com/office/drawing/2014/main" id="{3A9C262C-0A94-4247-304A-1EE90B2D2CD9}"/>
              </a:ext>
            </a:extLst>
          </p:cNvPr>
          <p:cNvSpPr>
            <a:spLocks noGrp="1"/>
          </p:cNvSpPr>
          <p:nvPr>
            <p:ph type="sldNum" sz="quarter" idx="5"/>
          </p:nvPr>
        </p:nvSpPr>
        <p:spPr/>
        <p:txBody>
          <a:bodyPr/>
          <a:lstStyle/>
          <a:p>
            <a:fld id="{1C5C3EB3-1D5C-4C53-8931-631A2B166E56}" type="slidenum">
              <a:rPr lang="nl-BE" smtClean="0"/>
              <a:t>42</a:t>
            </a:fld>
            <a:endParaRPr lang="nl-BE"/>
          </a:p>
        </p:txBody>
      </p:sp>
    </p:spTree>
    <p:extLst>
      <p:ext uri="{BB962C8B-B14F-4D97-AF65-F5344CB8AC3E}">
        <p14:creationId xmlns:p14="http://schemas.microsoft.com/office/powerpoint/2010/main" val="10292368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BB48-D8A4-A165-40DC-4363E0B616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1D10C1-7C2C-3A73-2DEB-850AAEA13AD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DE73CB1E-312D-2B47-A70C-C395858601D8}"/>
              </a:ext>
            </a:extLst>
          </p:cNvPr>
          <p:cNvSpPr>
            <a:spLocks noGrp="1"/>
          </p:cNvSpPr>
          <p:nvPr>
            <p:ph type="body" idx="1"/>
          </p:nvPr>
        </p:nvSpPr>
        <p:spPr/>
        <p:txBody>
          <a:bodyPr/>
          <a:lstStyle/>
          <a:p>
            <a:r>
              <a:rPr lang="nl-BE">
                <a:latin typeface="Calibri"/>
                <a:ea typeface="Calibri"/>
                <a:cs typeface="Calibri"/>
              </a:rPr>
              <a:t>Hier zie je het domein organismen helemaal opengeklapt.</a:t>
            </a:r>
          </a:p>
          <a:p>
            <a:r>
              <a:rPr lang="nl-BE">
                <a:latin typeface="Calibri"/>
                <a:ea typeface="Calibri"/>
                <a:cs typeface="Calibri"/>
              </a:rPr>
              <a:t>Belangrijk om te onthouden: elk subdomein is een eigen leerlijn, met zijn eigen begrippen en zijn eigen doelen. Die leerlijnen lopen van de jongste kleuters tot het zesde leerjaar en bouwen stap voor stap op. Je ziet ook wanneer er prédoelen geformuleerd zijn.</a:t>
            </a:r>
          </a:p>
          <a:p>
            <a:r>
              <a:rPr lang="nl-BE">
                <a:latin typeface="Calibri"/>
                <a:ea typeface="Calibri"/>
                <a:cs typeface="Calibri"/>
              </a:rPr>
              <a:t>Je kiest dus niet zomaar een los doel: je kiest een doel met alles wat eraan voorafging en wat er nog komt.</a:t>
            </a:r>
          </a:p>
        </p:txBody>
      </p:sp>
      <p:sp>
        <p:nvSpPr>
          <p:cNvPr id="4" name="Tijdelijke aanduiding voor dianummer 3">
            <a:extLst>
              <a:ext uri="{FF2B5EF4-FFF2-40B4-BE49-F238E27FC236}">
                <a16:creationId xmlns:a16="http://schemas.microsoft.com/office/drawing/2014/main" id="{84B199EB-1BFD-9A59-8C5F-3AF043792EF8}"/>
              </a:ext>
            </a:extLst>
          </p:cNvPr>
          <p:cNvSpPr>
            <a:spLocks noGrp="1"/>
          </p:cNvSpPr>
          <p:nvPr>
            <p:ph type="sldNum" sz="quarter" idx="5"/>
          </p:nvPr>
        </p:nvSpPr>
        <p:spPr/>
        <p:txBody>
          <a:bodyPr/>
          <a:lstStyle/>
          <a:p>
            <a:fld id="{1C5C3EB3-1D5C-4C53-8931-631A2B166E56}" type="slidenum">
              <a:rPr lang="nl-BE" smtClean="0"/>
              <a:t>43</a:t>
            </a:fld>
            <a:endParaRPr lang="nl-BE"/>
          </a:p>
        </p:txBody>
      </p:sp>
    </p:spTree>
    <p:extLst>
      <p:ext uri="{BB962C8B-B14F-4D97-AF65-F5344CB8AC3E}">
        <p14:creationId xmlns:p14="http://schemas.microsoft.com/office/powerpoint/2010/main" val="2455799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Het eerste </a:t>
            </a:r>
            <a:r>
              <a:rPr lang="nl-BE" err="1">
                <a:latin typeface="Calibri"/>
                <a:ea typeface="Calibri"/>
                <a:cs typeface="Calibri"/>
              </a:rPr>
              <a:t>subdomein</a:t>
            </a:r>
            <a:r>
              <a:rPr lang="nl-BE">
                <a:latin typeface="Calibri"/>
                <a:ea typeface="Calibri"/>
                <a:cs typeface="Calibri"/>
              </a:rPr>
              <a:t> is 'Classificatie van organismen'. Hier leren leerlingen organismen herkennen, beschrijven en ordenen.</a:t>
            </a:r>
          </a:p>
          <a:p>
            <a:r>
              <a:rPr lang="nl-BE">
                <a:latin typeface="Calibri"/>
                <a:ea typeface="Calibri"/>
                <a:cs typeface="Calibri"/>
              </a:rPr>
              <a:t>De leerlijn ontwikkelt zich van heel </a:t>
            </a:r>
            <a:r>
              <a:rPr lang="nl-BE" b="1">
                <a:latin typeface="Calibri"/>
                <a:ea typeface="Calibri"/>
                <a:cs typeface="Calibri"/>
              </a:rPr>
              <a:t>concreet</a:t>
            </a:r>
            <a:r>
              <a:rPr lang="nl-BE">
                <a:latin typeface="Calibri"/>
                <a:ea typeface="Calibri"/>
                <a:cs typeface="Calibri"/>
              </a:rPr>
              <a:t> naar steeds </a:t>
            </a:r>
            <a:r>
              <a:rPr lang="nl-BE" b="1">
                <a:latin typeface="Calibri"/>
                <a:ea typeface="Calibri"/>
                <a:cs typeface="Calibri"/>
              </a:rPr>
              <a:t>abstracter</a:t>
            </a:r>
            <a:r>
              <a:rPr lang="nl-BE">
                <a:latin typeface="Calibri"/>
                <a:ea typeface="Calibri"/>
                <a:cs typeface="Calibri"/>
              </a:rPr>
              <a:t>: van planten en dieren herkennen in de eigen omgeving, naar organismen </a:t>
            </a:r>
            <a:r>
              <a:rPr lang="nl-BE" b="1">
                <a:latin typeface="Calibri"/>
                <a:ea typeface="Calibri"/>
                <a:cs typeface="Calibri"/>
              </a:rPr>
              <a:t>classificeren</a:t>
            </a:r>
            <a:r>
              <a:rPr lang="nl-BE">
                <a:latin typeface="Calibri"/>
                <a:ea typeface="Calibri"/>
                <a:cs typeface="Calibri"/>
              </a:rPr>
              <a:t> en uiteindelijk de ruimere </a:t>
            </a:r>
            <a:r>
              <a:rPr lang="nl-BE" b="1">
                <a:latin typeface="Calibri"/>
                <a:ea typeface="Calibri"/>
                <a:cs typeface="Calibri"/>
              </a:rPr>
              <a:t>taxonomie</a:t>
            </a:r>
            <a:r>
              <a:rPr lang="nl-BE">
                <a:latin typeface="Calibri"/>
                <a:ea typeface="Calibri"/>
                <a:cs typeface="Calibri"/>
              </a:rPr>
              <a:t> begrijpen.</a:t>
            </a:r>
          </a:p>
          <a:p>
            <a:r>
              <a:rPr lang="nl-BE" b="1">
                <a:latin typeface="Calibri"/>
                <a:ea typeface="Calibri"/>
                <a:cs typeface="Calibri"/>
              </a:rPr>
              <a:t>Ordenen</a:t>
            </a:r>
            <a:r>
              <a:rPr lang="nl-BE">
                <a:latin typeface="Calibri"/>
                <a:ea typeface="Calibri"/>
                <a:cs typeface="Calibri"/>
              </a:rPr>
              <a:t> is de manier waarop wetenschappers – en dus ook leerlingen – </a:t>
            </a:r>
            <a:r>
              <a:rPr lang="nl-BE" b="1">
                <a:latin typeface="Calibri"/>
                <a:ea typeface="Calibri"/>
                <a:cs typeface="Calibri"/>
              </a:rPr>
              <a:t>structuur</a:t>
            </a:r>
            <a:r>
              <a:rPr lang="nl-BE">
                <a:latin typeface="Calibri"/>
                <a:ea typeface="Calibri"/>
                <a:cs typeface="Calibri"/>
              </a:rPr>
              <a:t> brengen in wat ze zien.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44</a:t>
            </a:fld>
            <a:endParaRPr lang="nl-BE"/>
          </a:p>
        </p:txBody>
      </p:sp>
    </p:spTree>
    <p:extLst>
      <p:ext uri="{BB962C8B-B14F-4D97-AF65-F5344CB8AC3E}">
        <p14:creationId xmlns:p14="http://schemas.microsoft.com/office/powerpoint/2010/main" val="6719549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En dan de paardenbloem. Deze doelen uit het vijfde leerjaar laten zien hoe concreet dat wordt.</a:t>
            </a:r>
          </a:p>
          <a:p>
            <a:r>
              <a:rPr lang="nl-BE">
                <a:latin typeface="Calibri"/>
                <a:ea typeface="Calibri"/>
                <a:cs typeface="Calibri"/>
              </a:rPr>
              <a:t>Leerlingen kennen het begrip 'zaadplanten'. Ze kunnen zaadplanten beschrijven op basis van hun bouw, en op basis van hun voortplantingswijze: de geslachtelijke voortplanting.</a:t>
            </a:r>
          </a:p>
          <a:p>
            <a:r>
              <a:rPr lang="nl-BE">
                <a:latin typeface="Calibri"/>
                <a:ea typeface="Calibri"/>
                <a:cs typeface="Calibri"/>
              </a:rPr>
              <a:t>Maak dat in je klas ook echt concreet. Praat niet alleen over 'planten' en 'flora' in het algemeen, maar leg er een echte paardenbloem naast. En kijk ook naar de exemplarische lijst van organismen in biotopen: daar vind je welke organismen je nog kan gebruiken.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45</a:t>
            </a:fld>
            <a:endParaRPr lang="nl-BE"/>
          </a:p>
        </p:txBody>
      </p:sp>
    </p:spTree>
    <p:extLst>
      <p:ext uri="{BB962C8B-B14F-4D97-AF65-F5344CB8AC3E}">
        <p14:creationId xmlns:p14="http://schemas.microsoft.com/office/powerpoint/2010/main" val="6060478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We blijven bij de paardenbloem en kijken naar de verticale opbouw: wat gaat er aan het doel uit het vijfde leerjaar vooraf?</a:t>
            </a:r>
          </a:p>
          <a:p>
            <a:r>
              <a:rPr lang="nl-BE">
                <a:latin typeface="Calibri"/>
                <a:ea typeface="Calibri"/>
                <a:cs typeface="Calibri"/>
              </a:rPr>
              <a:t>Het begint bij een precurriculumdoel: de leerling reageert op zintuiglijke prikkels uit de natuur. Denk aan een kind dat een paardenbloem in de hand krijgt – het zachte pluis langs het gezicht, het witte melksap aan de vingers, de geur. Nog geen kennis, wel echte ervaring. Een leerplan voor iedereen begint dus écht bij het begin.</a:t>
            </a:r>
          </a:p>
          <a:p>
            <a:r>
              <a:rPr lang="nl-BE">
                <a:latin typeface="Calibri"/>
                <a:ea typeface="Calibri"/>
                <a:cs typeface="Calibri"/>
              </a:rPr>
              <a:t>Bij de jongste kleuters komt daar het woord bij: ‘de planten’. De paardenbloem is een plant, net zoals het gras en de boom op de speelplaats.</a:t>
            </a:r>
          </a:p>
          <a:p>
            <a:r>
              <a:rPr lang="nl-BE">
                <a:latin typeface="Calibri"/>
                <a:ea typeface="Calibri"/>
                <a:cs typeface="Calibri"/>
              </a:rPr>
              <a:t>In de tweede kleuterklas beschrijven leerlingen planten op basis van waarneembare kenmerken: geel, een steel, blaadjes, en later een pluisbol.</a:t>
            </a:r>
          </a:p>
          <a:p>
            <a:r>
              <a:rPr lang="nl-BE">
                <a:latin typeface="Calibri"/>
                <a:ea typeface="Calibri"/>
                <a:cs typeface="Calibri"/>
              </a:rPr>
              <a:t>In de derde kleuterklas komen fauna en flora erbij. De paardenbloem hoort bij de flora, het bijtje dat erop zit bij de fauna.</a:t>
            </a:r>
          </a:p>
          <a:p>
            <a:r>
              <a:rPr lang="nl-BE">
                <a:latin typeface="Calibri"/>
                <a:ea typeface="Calibri"/>
                <a:cs typeface="Calibri"/>
              </a:rPr>
              <a:t>En in het eerste leerjaar wordt het preciezer: planten beschrijven op basis van hun bouw en de classificatie van organismen kennen: de fauna met de zoogdieren en de vissen, en de flora.</a:t>
            </a:r>
          </a:p>
          <a:p>
            <a:r>
              <a:rPr lang="nl-BE">
                <a:latin typeface="Calibri"/>
                <a:ea typeface="Calibri"/>
                <a:cs typeface="Calibri"/>
              </a:rPr>
              <a:t>Onthoud dat woord ‘classificatie’. Vanaf hier komt het elk jaar terug. Waar dat toe leidt, zien we op de volgende dia.</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46</a:t>
            </a:fld>
            <a:endParaRPr lang="nl-BE"/>
          </a:p>
        </p:txBody>
      </p:sp>
    </p:spTree>
    <p:extLst>
      <p:ext uri="{BB962C8B-B14F-4D97-AF65-F5344CB8AC3E}">
        <p14:creationId xmlns:p14="http://schemas.microsoft.com/office/powerpoint/2010/main" val="27643806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DC6F6-AF9F-8600-C798-1AE6007198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D92468-B38A-66C0-F14B-F4A57327E7B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77FCEAC4-0690-731A-4256-C0FCD5705DA9}"/>
              </a:ext>
            </a:extLst>
          </p:cNvPr>
          <p:cNvSpPr>
            <a:spLocks noGrp="1"/>
          </p:cNvSpPr>
          <p:nvPr>
            <p:ph type="body" idx="1"/>
          </p:nvPr>
        </p:nvSpPr>
        <p:spPr/>
        <p:txBody>
          <a:bodyPr/>
          <a:lstStyle/>
          <a:p>
            <a:r>
              <a:rPr lang="nl-BE">
                <a:latin typeface="Calibri"/>
                <a:ea typeface="Calibri"/>
                <a:cs typeface="Calibri"/>
              </a:rPr>
              <a:t>Hier loopt diezelfde lijn verder, en je ziet meteen hoe fijn de stapjes zijn.</a:t>
            </a:r>
          </a:p>
          <a:p>
            <a:r>
              <a:rPr lang="nl-BE">
                <a:latin typeface="Calibri"/>
                <a:ea typeface="Calibri"/>
                <a:cs typeface="Calibri"/>
              </a:rPr>
              <a:t>In het vierde leerjaar beschrijven leerlingen flora op basis van kenmerken: eerst de bouw, daarna de voortplantingswijze. Merk op dat ‘planten’ intussen ‘flora’ is geworden – dezelfde paardenbloem, maar met een vakterm.</a:t>
            </a:r>
          </a:p>
          <a:p>
            <a:r>
              <a:rPr lang="nl-BE">
                <a:latin typeface="Calibri"/>
                <a:ea typeface="Calibri"/>
                <a:cs typeface="Calibri"/>
              </a:rPr>
              <a:t>In het vijfde leerjaar wordt dat nog preciezer: het begrip ‘zaadplanten’ komt erbij, en leerlingen beschrijven zaadplanten op basis van diezelfde twee kenmerken. De paardenbloem heet nu niet langer gewoon een plant, maar een zaadplant – en de leerling kan ook uitleggen waarom.</a:t>
            </a:r>
          </a:p>
          <a:p>
            <a:r>
              <a:rPr lang="nl-BE">
                <a:latin typeface="Calibri"/>
                <a:ea typeface="Calibri"/>
                <a:cs typeface="Calibri"/>
              </a:rPr>
              <a:t>Kijk hoe de formulering bijna identiek blijft: beschrijven op basis van kenmerken, bouw, voortplantingswijze. Alleen het onderwerp wordt telkens specifieker. Die herkenbare structuur is bewust: leerlingen hoeven niet opnieuw te beginnen, ze hangen de nieuwe kennis aan wat ze al hebben.</a:t>
            </a:r>
          </a:p>
          <a:p>
            <a:r>
              <a:rPr lang="nl-BE">
                <a:latin typeface="Calibri"/>
                <a:ea typeface="Calibri"/>
                <a:cs typeface="Calibri"/>
              </a:rPr>
              <a:t>Nog twee aandachtspunten bij het kiezen van je voorbeelden.</a:t>
            </a:r>
          </a:p>
          <a:p>
            <a:r>
              <a:rPr lang="nl-BE">
                <a:latin typeface="Calibri"/>
                <a:ea typeface="Calibri"/>
                <a:cs typeface="Calibri"/>
              </a:rPr>
              <a:t>Werk zoveel mogelijk met organismen uit de eigen omgeving. Een paardenbloem op de speelplaats, een berm langs de schoolpoort, het plantsoen om de hoek: wat leerlingen zelf kunnen zien, plukken en vergelijken, blijft hangen. Exotische voorbeelden uit een boek zijn leuk, maar ze bouwen veel minder kennis op.</a:t>
            </a:r>
          </a:p>
          <a:p>
            <a:r>
              <a:rPr lang="nl-BE">
                <a:latin typeface="Calibri"/>
                <a:ea typeface="Calibri"/>
                <a:cs typeface="Calibri"/>
              </a:rPr>
              <a:t>En kijk ook na welke biotopen gekend moeten zijn. Het leerplan bepaalt dat, en de exemplarische lijst van organismen in biotopen helpt je daarbij: zo weet je welke organismen je kan kiezen én in welke biotopen je ze moet situeren.</a:t>
            </a:r>
          </a:p>
          <a:p>
            <a:endParaRPr lang="nl-BE">
              <a:latin typeface="Calibri"/>
              <a:ea typeface="Calibri"/>
              <a:cs typeface="Calibri"/>
            </a:endParaRPr>
          </a:p>
          <a:p>
            <a:r>
              <a:rPr lang="nl-BE">
                <a:latin typeface="Calibri"/>
                <a:ea typeface="Calibri"/>
                <a:cs typeface="Calibri"/>
              </a:rPr>
              <a:t>Dat is het verschil tussen leerstof afwerken en een leerlijn volgen. Wie weet wat eraan voorafging, weet ook waar hij op kan terugvallen als iets nog niet lukt.</a:t>
            </a:r>
          </a:p>
        </p:txBody>
      </p:sp>
      <p:sp>
        <p:nvSpPr>
          <p:cNvPr id="4" name="Tijdelijke aanduiding voor dianummer 3">
            <a:extLst>
              <a:ext uri="{FF2B5EF4-FFF2-40B4-BE49-F238E27FC236}">
                <a16:creationId xmlns:a16="http://schemas.microsoft.com/office/drawing/2014/main" id="{05E36CF5-7D71-0F3C-1389-9D9DD5EFD052}"/>
              </a:ext>
            </a:extLst>
          </p:cNvPr>
          <p:cNvSpPr>
            <a:spLocks noGrp="1"/>
          </p:cNvSpPr>
          <p:nvPr>
            <p:ph type="sldNum" sz="quarter" idx="5"/>
          </p:nvPr>
        </p:nvSpPr>
        <p:spPr/>
        <p:txBody>
          <a:bodyPr/>
          <a:lstStyle/>
          <a:p>
            <a:fld id="{1C5C3EB3-1D5C-4C53-8931-631A2B166E56}" type="slidenum">
              <a:rPr lang="nl-BE" smtClean="0"/>
              <a:t>47</a:t>
            </a:fld>
            <a:endParaRPr lang="nl-BE"/>
          </a:p>
        </p:txBody>
      </p:sp>
    </p:spTree>
    <p:extLst>
      <p:ext uri="{BB962C8B-B14F-4D97-AF65-F5344CB8AC3E}">
        <p14:creationId xmlns:p14="http://schemas.microsoft.com/office/powerpoint/2010/main" val="15115704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A0D69-35AD-4416-1529-3A34DE2D60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E7BB98-9622-0360-F1BC-357ECAD5804A}"/>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1891741-40A4-2428-FDAD-4A33044461A5}"/>
              </a:ext>
            </a:extLst>
          </p:cNvPr>
          <p:cNvSpPr>
            <a:spLocks noGrp="1"/>
          </p:cNvSpPr>
          <p:nvPr>
            <p:ph type="body" idx="1"/>
          </p:nvPr>
        </p:nvSpPr>
        <p:spPr/>
        <p:txBody>
          <a:bodyPr/>
          <a:lstStyle/>
          <a:p>
            <a:r>
              <a:rPr lang="nl-BE">
                <a:latin typeface="Calibri"/>
                <a:ea typeface="Calibri"/>
                <a:cs typeface="Calibri"/>
              </a:rPr>
              <a:t>En zo komen we in het zesde leerjaar, het voorlopige eindpunt van deze leerlijn.</a:t>
            </a:r>
          </a:p>
          <a:p>
            <a:r>
              <a:rPr lang="nl-BE">
                <a:latin typeface="Calibri"/>
                <a:ea typeface="Calibri"/>
                <a:cs typeface="Calibri"/>
              </a:rPr>
              <a:t>Er komt een nieuw begrip bij: de sporenplanten. Leerlingen kennen intussen de zaadplanten, en nu leren ze dat niet alle planten zich via zaden voortplanten – denk aan varens en mossen. Precies door dat contrast wordt ook hun kennis over de paardenbloem scherper.</a:t>
            </a:r>
          </a:p>
          <a:p>
            <a:r>
              <a:rPr lang="nl-BE">
                <a:latin typeface="Calibri"/>
                <a:ea typeface="Calibri"/>
                <a:cs typeface="Calibri"/>
              </a:rPr>
              <a:t>Bij de voortplantingswijze gebeurt hetzelfde. In het vijfde leerjaar ging het over geslachtelijke voortplanting; nu komt de ongeslachtelijke voortplanting van zaadplanten erbij. Opnieuw dezelfde formulering, opnieuw één stap verder.</a:t>
            </a:r>
          </a:p>
          <a:p>
            <a:r>
              <a:rPr lang="nl-BE">
                <a:latin typeface="Calibri"/>
                <a:ea typeface="Calibri"/>
                <a:cs typeface="Calibri"/>
              </a:rPr>
              <a:t>En dan het sluitstuk: leerlingen kunnen organismen classificeren op basis van kenmerken. Dat woord volgen we nu al sinds het eerste leerjaar. Wat begon bij ‘de planten’ herkennen, eindigt hier bij zelf ordenen – de paardenbloem krijgt haar plaats in een groter systeem.</a:t>
            </a:r>
          </a:p>
          <a:p>
            <a:r>
              <a:rPr lang="nl-BE">
                <a:latin typeface="Calibri"/>
                <a:ea typeface="Calibri"/>
                <a:cs typeface="Calibri"/>
              </a:rPr>
              <a:t>Let ook op het symbool bij deze doelen: dat geeft aan dat het om een minimumdoel gaat. Zo zie je meteen wat decretaal verankerd is en dus voor alle leerlingen geldt.</a:t>
            </a:r>
          </a:p>
          <a:p>
            <a:r>
              <a:rPr lang="nl-BE">
                <a:latin typeface="Calibri"/>
                <a:ea typeface="Calibri"/>
                <a:cs typeface="Calibri"/>
              </a:rPr>
              <a:t>Eén doel neemt ons nu mee naar het volgende subdomein: de voortplantingswijze. Want als je weet hoe je een plant ordent, wil je natuurlijk ook weten hóe die zich precies voortplant.</a:t>
            </a:r>
          </a:p>
        </p:txBody>
      </p:sp>
      <p:sp>
        <p:nvSpPr>
          <p:cNvPr id="4" name="Tijdelijke aanduiding voor dianummer 3">
            <a:extLst>
              <a:ext uri="{FF2B5EF4-FFF2-40B4-BE49-F238E27FC236}">
                <a16:creationId xmlns:a16="http://schemas.microsoft.com/office/drawing/2014/main" id="{0A831986-90CB-C7F2-53DA-4792501F7F46}"/>
              </a:ext>
            </a:extLst>
          </p:cNvPr>
          <p:cNvSpPr>
            <a:spLocks noGrp="1"/>
          </p:cNvSpPr>
          <p:nvPr>
            <p:ph type="sldNum" sz="quarter" idx="5"/>
          </p:nvPr>
        </p:nvSpPr>
        <p:spPr/>
        <p:txBody>
          <a:bodyPr/>
          <a:lstStyle/>
          <a:p>
            <a:fld id="{1C5C3EB3-1D5C-4C53-8931-631A2B166E56}" type="slidenum">
              <a:rPr lang="nl-BE" smtClean="0"/>
              <a:t>48</a:t>
            </a:fld>
            <a:endParaRPr lang="nl-BE"/>
          </a:p>
        </p:txBody>
      </p:sp>
    </p:spTree>
    <p:extLst>
      <p:ext uri="{BB962C8B-B14F-4D97-AF65-F5344CB8AC3E}">
        <p14:creationId xmlns:p14="http://schemas.microsoft.com/office/powerpoint/2010/main" val="28857355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9C56-5740-B723-BA3E-17307DB294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81D1C2-1AC4-C2DC-D1A8-892DE70DAAA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94FAAB0D-C164-C31B-6561-6D6929A7760D}"/>
              </a:ext>
            </a:extLst>
          </p:cNvPr>
          <p:cNvSpPr>
            <a:spLocks noGrp="1"/>
          </p:cNvSpPr>
          <p:nvPr>
            <p:ph type="body" idx="1"/>
          </p:nvPr>
        </p:nvSpPr>
        <p:spPr/>
        <p:txBody>
          <a:bodyPr/>
          <a:lstStyle/>
          <a:p>
            <a:r>
              <a:rPr lang="nl-BE">
                <a:latin typeface="Calibri"/>
                <a:ea typeface="Calibri"/>
                <a:cs typeface="Calibri"/>
              </a:rPr>
              <a:t>We schuiven op in het overzicht: van 'Classificatie van organismen' naar 'Ontwikkeling en voortplanting van organismen'.</a:t>
            </a:r>
          </a:p>
          <a:p>
            <a:r>
              <a:rPr lang="nl-BE">
                <a:latin typeface="Calibri"/>
                <a:ea typeface="Calibri"/>
                <a:cs typeface="Calibri"/>
              </a:rPr>
              <a:t>Je merkt dat de subdomeinen elkaar niet zomaar opvolgen: ze haken in elkaar. </a:t>
            </a:r>
          </a:p>
        </p:txBody>
      </p:sp>
      <p:sp>
        <p:nvSpPr>
          <p:cNvPr id="4" name="Tijdelijke aanduiding voor dianummer 3">
            <a:extLst>
              <a:ext uri="{FF2B5EF4-FFF2-40B4-BE49-F238E27FC236}">
                <a16:creationId xmlns:a16="http://schemas.microsoft.com/office/drawing/2014/main" id="{C04F9074-797E-3B2F-83D6-9ABCD2FB46B2}"/>
              </a:ext>
            </a:extLst>
          </p:cNvPr>
          <p:cNvSpPr>
            <a:spLocks noGrp="1"/>
          </p:cNvSpPr>
          <p:nvPr>
            <p:ph type="sldNum" sz="quarter" idx="5"/>
          </p:nvPr>
        </p:nvSpPr>
        <p:spPr/>
        <p:txBody>
          <a:bodyPr/>
          <a:lstStyle/>
          <a:p>
            <a:fld id="{1C5C3EB3-1D5C-4C53-8931-631A2B166E56}" type="slidenum">
              <a:rPr lang="nl-BE" smtClean="0"/>
              <a:t>49</a:t>
            </a:fld>
            <a:endParaRPr lang="nl-BE"/>
          </a:p>
        </p:txBody>
      </p:sp>
    </p:spTree>
    <p:extLst>
      <p:ext uri="{BB962C8B-B14F-4D97-AF65-F5344CB8AC3E}">
        <p14:creationId xmlns:p14="http://schemas.microsoft.com/office/powerpoint/2010/main" val="9655679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In dit subdomein leren leerlingen hoe organismen groeien, zich ontwikkelen en zich voortplanten.</a:t>
            </a:r>
          </a:p>
          <a:p>
            <a:r>
              <a:rPr lang="nl-BE">
                <a:latin typeface="Calibri"/>
                <a:ea typeface="Calibri"/>
                <a:cs typeface="Calibri"/>
              </a:rPr>
              <a:t>De doelen bouwen op van heel concreet waarnemen van groei, naar inzicht in levenscycli, bestuiving, bevruchting en de verschillende voortplantingswijzen.</a:t>
            </a:r>
          </a:p>
          <a:p>
            <a:r>
              <a:rPr lang="nl-BE">
                <a:latin typeface="Calibri"/>
                <a:ea typeface="Calibri"/>
                <a:cs typeface="Calibri"/>
              </a:rPr>
              <a:t>Ook hier geldt: eerst ervaren en waarnemen, daarna benoemen, en pas dan verklaren.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50</a:t>
            </a:fld>
            <a:endParaRPr lang="nl-BE"/>
          </a:p>
        </p:txBody>
      </p:sp>
    </p:spTree>
    <p:extLst>
      <p:ext uri="{BB962C8B-B14F-4D97-AF65-F5344CB8AC3E}">
        <p14:creationId xmlns:p14="http://schemas.microsoft.com/office/powerpoint/2010/main" val="32816700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Laat dit beeld even werken voor je verder gaat.</a:t>
            </a:r>
          </a:p>
          <a:p>
            <a:endParaRPr lang="nl-BE">
              <a:latin typeface="Calibri"/>
              <a:ea typeface="Calibri"/>
              <a:cs typeface="Calibri"/>
            </a:endParaRPr>
          </a:p>
          <a:p>
            <a:r>
              <a:rPr lang="nl-BE">
                <a:latin typeface="Calibri"/>
                <a:ea typeface="Calibri"/>
                <a:cs typeface="Calibri"/>
              </a:rPr>
              <a:t>Het is precies dit soort waarneming – een plant die verandert, een bloem die een pluisbol wordt – dat leerlingen de vraag doet stellen: hoe kan dat eigenlijk?</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51</a:t>
            </a:fld>
            <a:endParaRPr lang="nl-BE"/>
          </a:p>
        </p:txBody>
      </p:sp>
    </p:spTree>
    <p:extLst>
      <p:ext uri="{BB962C8B-B14F-4D97-AF65-F5344CB8AC3E}">
        <p14:creationId xmlns:p14="http://schemas.microsoft.com/office/powerpoint/2010/main" val="24854043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C16FF-7CA2-86A3-C2ED-B47A2E89B3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96173C-0D25-BFA8-C4D4-45D66BEA9CA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B59C498-5F1F-9C32-036A-11BEFCC6AD5E}"/>
              </a:ext>
            </a:extLst>
          </p:cNvPr>
          <p:cNvSpPr>
            <a:spLocks noGrp="1"/>
          </p:cNvSpPr>
          <p:nvPr>
            <p:ph type="body" idx="1"/>
          </p:nvPr>
        </p:nvSpPr>
        <p:spPr/>
        <p:txBody>
          <a:bodyPr/>
          <a:lstStyle/>
          <a:p>
            <a:r>
              <a:rPr lang="nl-BE">
                <a:latin typeface="Calibri"/>
                <a:ea typeface="Calibri"/>
                <a:cs typeface="Calibri"/>
              </a:rPr>
              <a:t>Deze dia maakt de samenhang expliciet.</a:t>
            </a:r>
          </a:p>
          <a:p>
            <a:r>
              <a:rPr lang="nl-BE">
                <a:latin typeface="Calibri"/>
                <a:ea typeface="Calibri"/>
                <a:cs typeface="Calibri"/>
              </a:rPr>
              <a:t>Het doel dat we hier zien – zaadplanten beschrijven op basis van hun voortplantingswijze, de geslachtelijke voortplanting – hoort bij het subdomein 'Classificatie van organismen'. Maar het opent tegelijk de deur naar het subdomein over voortplanting.</a:t>
            </a:r>
          </a:p>
          <a:p>
            <a:r>
              <a:rPr lang="nl-BE">
                <a:latin typeface="Calibri"/>
                <a:ea typeface="Calibri"/>
                <a:cs typeface="Calibri"/>
              </a:rPr>
              <a:t>Dat is geen toeval, dat is opzet. Doelgerichte samenhang betekent net dat kennis uit verschillende leerlijnen elkaar versterkt. Maak die verbinding in je klas ook hardop: leerlingen leren dan niet twee losse dingen, maar zien één samenhangend verhaal.</a:t>
            </a:r>
          </a:p>
          <a:p>
            <a:r>
              <a:rPr lang="nl-BE">
                <a:latin typeface="Calibri"/>
                <a:ea typeface="Calibri"/>
                <a:cs typeface="Calibri"/>
              </a:rPr>
              <a:t>Ook hier: maak het concreet met een echte plant, en gebruik de exemplarische lijst van organismen in biotopen.</a:t>
            </a:r>
          </a:p>
        </p:txBody>
      </p:sp>
      <p:sp>
        <p:nvSpPr>
          <p:cNvPr id="4" name="Tijdelijke aanduiding voor dianummer 3">
            <a:extLst>
              <a:ext uri="{FF2B5EF4-FFF2-40B4-BE49-F238E27FC236}">
                <a16:creationId xmlns:a16="http://schemas.microsoft.com/office/drawing/2014/main" id="{A9003819-9B84-22C7-9408-8AD3CCB53283}"/>
              </a:ext>
            </a:extLst>
          </p:cNvPr>
          <p:cNvSpPr>
            <a:spLocks noGrp="1"/>
          </p:cNvSpPr>
          <p:nvPr>
            <p:ph type="sldNum" sz="quarter" idx="5"/>
          </p:nvPr>
        </p:nvSpPr>
        <p:spPr/>
        <p:txBody>
          <a:bodyPr/>
          <a:lstStyle/>
          <a:p>
            <a:fld id="{1C5C3EB3-1D5C-4C53-8931-631A2B166E56}" type="slidenum">
              <a:rPr lang="nl-BE" smtClean="0"/>
              <a:t>52</a:t>
            </a:fld>
            <a:endParaRPr lang="nl-BE"/>
          </a:p>
        </p:txBody>
      </p:sp>
    </p:spTree>
    <p:extLst>
      <p:ext uri="{BB962C8B-B14F-4D97-AF65-F5344CB8AC3E}">
        <p14:creationId xmlns:p14="http://schemas.microsoft.com/office/powerpoint/2010/main" val="1447981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Hoe plant een paardenbloem zich dan voort? Deze doelen uit het vijfde leerjaar geven het antwoord.</a:t>
            </a:r>
          </a:p>
          <a:p>
            <a:r>
              <a:rPr lang="nl-BE">
                <a:latin typeface="Calibri"/>
                <a:ea typeface="Calibri"/>
                <a:cs typeface="Calibri"/>
              </a:rPr>
              <a:t>Leerlingen kennen de begrippen voortplanting en geslachtelijke voortplanting, en de begrippen bestuiving en bevruchting. Ze kennen ook het belang van insecten bij de bestuiving van zaadplanten.</a:t>
            </a:r>
          </a:p>
          <a:p>
            <a:r>
              <a:rPr lang="nl-BE">
                <a:latin typeface="Calibri"/>
                <a:ea typeface="Calibri"/>
                <a:cs typeface="Calibri"/>
              </a:rPr>
              <a:t>Dat laatste is mooi om te zien: hier komt de paardenbloem plots samen met bijen en andere insecten. Ook dat is samenhang – de plant staat nooit alleen.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53</a:t>
            </a:fld>
            <a:endParaRPr lang="nl-BE"/>
          </a:p>
        </p:txBody>
      </p:sp>
    </p:spTree>
    <p:extLst>
      <p:ext uri="{BB962C8B-B14F-4D97-AF65-F5344CB8AC3E}">
        <p14:creationId xmlns:p14="http://schemas.microsoft.com/office/powerpoint/2010/main" val="2485404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notities 1"/>
          <p:cNvSpPr>
            <a:spLocks noGrp="1"/>
          </p:cNvSpPr>
          <p:nvPr>
            <p:ph type="body" idx="1"/>
          </p:nvPr>
        </p:nvSpPr>
        <p:spPr/>
        <p:txBody>
          <a:bodyPr/>
          <a:lstStyle/>
          <a:p>
            <a:r>
              <a:rPr lang="nl-BE">
                <a:latin typeface="Calibri"/>
                <a:ea typeface="Calibri"/>
                <a:cs typeface="Calibri"/>
              </a:rPr>
              <a:t>Hier zie je de levenscyclus van de paardenbloem in één beeld: van zaadje naar kiemplant, naar rozet met bladeren, naar de gele bloem, naar de pluisbol, en dan verspreiden de zaden zich opnieuw met de wind.</a:t>
            </a:r>
          </a:p>
          <a:p>
            <a:r>
              <a:rPr lang="nl-BE">
                <a:latin typeface="Calibri"/>
                <a:ea typeface="Calibri"/>
                <a:cs typeface="Calibri"/>
              </a:rPr>
              <a:t>Zo'n cyclus is voor leerlingen heel krachtig: ze zien dat het geen reeks losse stadia is, maar een rondje dat zichzelf herhaalt.</a:t>
            </a:r>
          </a:p>
          <a:p>
            <a:r>
              <a:rPr lang="nl-BE">
                <a:latin typeface="Calibri"/>
                <a:ea typeface="Calibri"/>
                <a:cs typeface="Calibri"/>
              </a:rPr>
              <a:t>Dit is ook een schitterende observatieopdracht op de speelplaats of in de berm.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FEEEB-8F73-33A9-7F2F-A45E5EDED0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708CCF9-524C-1B22-D6DD-B947B25E4A57}"/>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BD33DEC-1105-BEC7-1D9C-11F13F010C2F}"/>
              </a:ext>
            </a:extLst>
          </p:cNvPr>
          <p:cNvSpPr>
            <a:spLocks noGrp="1"/>
          </p:cNvSpPr>
          <p:nvPr>
            <p:ph type="body" idx="1"/>
          </p:nvPr>
        </p:nvSpPr>
        <p:spPr/>
        <p:txBody>
          <a:bodyPr/>
          <a:lstStyle/>
          <a:p>
            <a:r>
              <a:rPr lang="nl-BE">
                <a:latin typeface="Calibri"/>
                <a:ea typeface="Calibri"/>
                <a:cs typeface="Calibri"/>
              </a:rPr>
              <a:t>We schuiven opnieuw op in het overzicht, naar het domein over de relatie tussen organismen onderling en tussen organismen en de omgevingsfactoren in een biotoop.</a:t>
            </a:r>
          </a:p>
          <a:p>
            <a:r>
              <a:rPr lang="nl-BE">
                <a:latin typeface="Calibri"/>
                <a:ea typeface="Calibri"/>
                <a:cs typeface="Calibri"/>
              </a:rPr>
              <a:t>Tot nu keken we naar de plant zelf. </a:t>
            </a:r>
            <a:r>
              <a:rPr lang="nl-BE" b="1">
                <a:latin typeface="Calibri"/>
                <a:ea typeface="Calibri"/>
                <a:cs typeface="Calibri"/>
              </a:rPr>
              <a:t>Nu zetten we haar in haar omgeving.</a:t>
            </a:r>
          </a:p>
        </p:txBody>
      </p:sp>
      <p:sp>
        <p:nvSpPr>
          <p:cNvPr id="4" name="Tijdelijke aanduiding voor dianummer 3">
            <a:extLst>
              <a:ext uri="{FF2B5EF4-FFF2-40B4-BE49-F238E27FC236}">
                <a16:creationId xmlns:a16="http://schemas.microsoft.com/office/drawing/2014/main" id="{B454617E-40E9-03F0-5A61-178DF7A6803F}"/>
              </a:ext>
            </a:extLst>
          </p:cNvPr>
          <p:cNvSpPr>
            <a:spLocks noGrp="1"/>
          </p:cNvSpPr>
          <p:nvPr>
            <p:ph type="sldNum" sz="quarter" idx="5"/>
          </p:nvPr>
        </p:nvSpPr>
        <p:spPr/>
        <p:txBody>
          <a:bodyPr/>
          <a:lstStyle/>
          <a:p>
            <a:fld id="{1C5C3EB3-1D5C-4C53-8931-631A2B166E56}" type="slidenum">
              <a:rPr lang="nl-BE" smtClean="0"/>
              <a:t>55</a:t>
            </a:fld>
            <a:endParaRPr lang="nl-BE"/>
          </a:p>
        </p:txBody>
      </p:sp>
    </p:spTree>
    <p:extLst>
      <p:ext uri="{BB962C8B-B14F-4D97-AF65-F5344CB8AC3E}">
        <p14:creationId xmlns:p14="http://schemas.microsoft.com/office/powerpoint/2010/main" val="18723965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4B9DD-568B-7E6F-2F17-266CC4FDF77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AE32C3-57E2-C490-D22F-0D6E32315ECD}"/>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012AB485-E83C-C42D-4335-BA72588FBD45}"/>
              </a:ext>
            </a:extLst>
          </p:cNvPr>
          <p:cNvSpPr>
            <a:spLocks noGrp="1"/>
          </p:cNvSpPr>
          <p:nvPr>
            <p:ph type="body" idx="1"/>
          </p:nvPr>
        </p:nvSpPr>
        <p:spPr/>
        <p:txBody>
          <a:bodyPr/>
          <a:lstStyle/>
          <a:p>
            <a:r>
              <a:rPr lang="nl-BE">
                <a:latin typeface="Calibri"/>
                <a:ea typeface="Calibri"/>
                <a:cs typeface="Calibri"/>
              </a:rPr>
              <a:t>Dit domein gaat over relaties: tussen organismen onderling, en tussen organismen en de omgevingsfactoren in een biotoop.</a:t>
            </a:r>
          </a:p>
          <a:p>
            <a:r>
              <a:rPr lang="nl-BE">
                <a:latin typeface="Calibri"/>
                <a:ea typeface="Calibri"/>
                <a:cs typeface="Calibri"/>
              </a:rPr>
              <a:t>Het is het domein waarin leerlingen ontdekken dat niets in de natuur op zichzelf staat.</a:t>
            </a:r>
          </a:p>
        </p:txBody>
      </p:sp>
      <p:sp>
        <p:nvSpPr>
          <p:cNvPr id="4" name="Tijdelijke aanduiding voor dianummer 3">
            <a:extLst>
              <a:ext uri="{FF2B5EF4-FFF2-40B4-BE49-F238E27FC236}">
                <a16:creationId xmlns:a16="http://schemas.microsoft.com/office/drawing/2014/main" id="{AE8005E2-B3E6-6427-833A-7E434110AD49}"/>
              </a:ext>
            </a:extLst>
          </p:cNvPr>
          <p:cNvSpPr>
            <a:spLocks noGrp="1"/>
          </p:cNvSpPr>
          <p:nvPr>
            <p:ph type="sldNum" sz="quarter" idx="5"/>
          </p:nvPr>
        </p:nvSpPr>
        <p:spPr/>
        <p:txBody>
          <a:bodyPr/>
          <a:lstStyle/>
          <a:p>
            <a:fld id="{1C5C3EB3-1D5C-4C53-8931-631A2B166E56}" type="slidenum">
              <a:rPr lang="nl-BE" smtClean="0"/>
              <a:t>56</a:t>
            </a:fld>
            <a:endParaRPr lang="nl-BE"/>
          </a:p>
        </p:txBody>
      </p:sp>
    </p:spTree>
    <p:extLst>
      <p:ext uri="{BB962C8B-B14F-4D97-AF65-F5344CB8AC3E}">
        <p14:creationId xmlns:p14="http://schemas.microsoft.com/office/powerpoint/2010/main" val="38005074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DBB41-8D1C-B7AD-DE1A-1411EB3326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08A1A0-2A2D-7D2B-63C9-3647F1F0076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8D3E17A-5BD4-78C5-1E50-39C0024FAB05}"/>
              </a:ext>
            </a:extLst>
          </p:cNvPr>
          <p:cNvSpPr>
            <a:spLocks noGrp="1"/>
          </p:cNvSpPr>
          <p:nvPr>
            <p:ph type="body" idx="1"/>
          </p:nvPr>
        </p:nvSpPr>
        <p:spPr/>
        <p:txBody>
          <a:bodyPr/>
          <a:lstStyle/>
          <a:p>
            <a:r>
              <a:rPr lang="nl-BE">
                <a:latin typeface="Calibri"/>
                <a:ea typeface="Calibri"/>
                <a:cs typeface="Calibri"/>
              </a:rPr>
              <a:t>Hier zie je het domein opengeklapt met zijn subdomeinen.</a:t>
            </a:r>
          </a:p>
          <a:p>
            <a:r>
              <a:rPr lang="nl-BE">
                <a:latin typeface="Calibri"/>
                <a:ea typeface="Calibri"/>
                <a:cs typeface="Calibri"/>
              </a:rPr>
              <a:t>Ook hier geldt: elk subdomein is een eigen leerlijn, met eigen begrippen en eigen doelen die doorheen de schoolloopbaan opbouwen.</a:t>
            </a:r>
          </a:p>
        </p:txBody>
      </p:sp>
      <p:sp>
        <p:nvSpPr>
          <p:cNvPr id="4" name="Tijdelijke aanduiding voor dianummer 3">
            <a:extLst>
              <a:ext uri="{FF2B5EF4-FFF2-40B4-BE49-F238E27FC236}">
                <a16:creationId xmlns:a16="http://schemas.microsoft.com/office/drawing/2014/main" id="{418B81DE-E683-6A85-23C8-1158EACF143B}"/>
              </a:ext>
            </a:extLst>
          </p:cNvPr>
          <p:cNvSpPr>
            <a:spLocks noGrp="1"/>
          </p:cNvSpPr>
          <p:nvPr>
            <p:ph type="sldNum" sz="quarter" idx="5"/>
          </p:nvPr>
        </p:nvSpPr>
        <p:spPr/>
        <p:txBody>
          <a:bodyPr/>
          <a:lstStyle/>
          <a:p>
            <a:fld id="{1C5C3EB3-1D5C-4C53-8931-631A2B166E56}" type="slidenum">
              <a:rPr lang="nl-BE" smtClean="0"/>
              <a:t>57</a:t>
            </a:fld>
            <a:endParaRPr lang="nl-BE"/>
          </a:p>
        </p:txBody>
      </p:sp>
    </p:spTree>
    <p:extLst>
      <p:ext uri="{BB962C8B-B14F-4D97-AF65-F5344CB8AC3E}">
        <p14:creationId xmlns:p14="http://schemas.microsoft.com/office/powerpoint/2010/main" val="2454960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In dit </a:t>
            </a:r>
            <a:r>
              <a:rPr lang="nl-BE" err="1">
                <a:latin typeface="Calibri"/>
                <a:ea typeface="Calibri"/>
                <a:cs typeface="Calibri"/>
              </a:rPr>
              <a:t>subdomein</a:t>
            </a:r>
            <a:r>
              <a:rPr lang="nl-BE">
                <a:latin typeface="Calibri"/>
                <a:ea typeface="Calibri"/>
                <a:cs typeface="Calibri"/>
              </a:rPr>
              <a:t> leren leerlingen dat organismen deel uitmaken van een omgeving waarin alles samenhangt.</a:t>
            </a:r>
          </a:p>
          <a:p>
            <a:r>
              <a:rPr lang="nl-BE">
                <a:latin typeface="Calibri"/>
                <a:ea typeface="Calibri"/>
                <a:cs typeface="Calibri"/>
              </a:rPr>
              <a:t>De leerlijn gaat van organismen herkennen in de directe omgeving – op de speelplaats, in de berm – naar inzicht in biodiversiteit, ecosystemen en de impact van de mens.</a:t>
            </a:r>
          </a:p>
          <a:p>
            <a:r>
              <a:rPr lang="nl-BE">
                <a:latin typeface="Calibri"/>
                <a:ea typeface="Calibri"/>
                <a:cs typeface="Calibri"/>
              </a:rPr>
              <a:t>Dat laatste is belangrijk: leerlingen </a:t>
            </a:r>
            <a:r>
              <a:rPr lang="nl-BE" b="1">
                <a:latin typeface="Calibri"/>
                <a:ea typeface="Calibri"/>
                <a:cs typeface="Calibri"/>
              </a:rPr>
              <a:t>leren niet alleen hoe de natuur werkt</a:t>
            </a:r>
            <a:r>
              <a:rPr lang="nl-BE">
                <a:latin typeface="Calibri"/>
                <a:ea typeface="Calibri"/>
                <a:cs typeface="Calibri"/>
              </a:rPr>
              <a:t>, maar ook </a:t>
            </a:r>
            <a:r>
              <a:rPr lang="nl-BE" b="1">
                <a:latin typeface="Calibri"/>
                <a:ea typeface="Calibri"/>
                <a:cs typeface="Calibri"/>
              </a:rPr>
              <a:t>welke rol wij daar zelf in spelen</a:t>
            </a:r>
            <a:r>
              <a:rPr lang="nl-BE">
                <a:latin typeface="Calibri"/>
                <a:ea typeface="Calibri"/>
                <a:cs typeface="Calibri"/>
              </a:rPr>
              <a:t>.</a:t>
            </a:r>
          </a:p>
          <a:p>
            <a:r>
              <a:rPr lang="nl-BE">
                <a:latin typeface="Calibri"/>
                <a:ea typeface="Calibri"/>
                <a:cs typeface="Calibri"/>
              </a:rPr>
              <a:t>Ik verwijs hier graag nog eens naar de exemplarische lijst van organismen in biotopen.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58</a:t>
            </a:fld>
            <a:endParaRPr lang="nl-BE"/>
          </a:p>
        </p:txBody>
      </p:sp>
    </p:spTree>
    <p:extLst>
      <p:ext uri="{BB962C8B-B14F-4D97-AF65-F5344CB8AC3E}">
        <p14:creationId xmlns:p14="http://schemas.microsoft.com/office/powerpoint/2010/main" val="38057117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Bij dit subdomein zie je hoe de doelen geclusterd zijn: er is een cluster met de begrippen, een cluster over de relatie tussen organismen en hun omgeving, een cluster over de relatie tussen organismen onderling, en een cluster over afval.</a:t>
            </a:r>
          </a:p>
          <a:p>
            <a:r>
              <a:rPr lang="nl-BE">
                <a:latin typeface="Calibri"/>
                <a:ea typeface="Calibri"/>
                <a:cs typeface="Calibri"/>
              </a:rPr>
              <a:t>Die clusters helpen je om te plannen. Je ziet meteen welke doelen bij elkaar horen en dus ook samen aangebracht kunnen worden.</a:t>
            </a:r>
          </a:p>
          <a:p>
            <a:r>
              <a:rPr lang="nl-BE">
                <a:latin typeface="Calibri"/>
                <a:ea typeface="Calibri"/>
                <a:cs typeface="Calibri"/>
              </a:rPr>
              <a:t>En opnieuw: de begrippen staan apart. Ze vormen de woordenschat waarmee leerlingen over deze inhouden kunnen denken en praten.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59</a:t>
            </a:fld>
            <a:endParaRPr lang="nl-BE"/>
          </a:p>
        </p:txBody>
      </p:sp>
    </p:spTree>
    <p:extLst>
      <p:ext uri="{BB962C8B-B14F-4D97-AF65-F5344CB8AC3E}">
        <p14:creationId xmlns:p14="http://schemas.microsoft.com/office/powerpoint/2010/main" val="17638324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1FE99-E523-1E89-C038-CA2BF62A58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F9F133-46B9-6D87-7848-9081D9C223B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C8CCE72-B5F4-5A99-8572-DA33904F5390}"/>
              </a:ext>
            </a:extLst>
          </p:cNvPr>
          <p:cNvSpPr>
            <a:spLocks noGrp="1"/>
          </p:cNvSpPr>
          <p:nvPr>
            <p:ph type="body" idx="1"/>
          </p:nvPr>
        </p:nvSpPr>
        <p:spPr/>
        <p:txBody>
          <a:bodyPr/>
          <a:lstStyle/>
          <a:p>
            <a:r>
              <a:rPr lang="nl-BE">
                <a:latin typeface="Calibri"/>
                <a:ea typeface="Calibri"/>
                <a:cs typeface="Calibri"/>
              </a:rPr>
              <a:t>Terug naar onze paardenbloem, nu in haar omgeving.</a:t>
            </a:r>
          </a:p>
          <a:p>
            <a:r>
              <a:rPr lang="nl-BE">
                <a:latin typeface="Calibri"/>
                <a:ea typeface="Calibri"/>
                <a:cs typeface="Calibri"/>
              </a:rPr>
              <a:t>Leerlingen kennen het begrip 'het voedselweb'. Ze kunnen biotopen identificeren aan de hand van biotische en abiotische factoren: grasland, bos, heide, zee en kust, stadslandschap, agrarisch landschap en zoet water. En ze kunnen een voedselketen opstellen.</a:t>
            </a:r>
          </a:p>
          <a:p>
            <a:r>
              <a:rPr lang="nl-BE">
                <a:latin typeface="Calibri"/>
                <a:ea typeface="Calibri"/>
                <a:cs typeface="Calibri"/>
              </a:rPr>
              <a:t>Twee vragen maken dat concreet, en die bekijken we nu: waar groeit de paardenbloem, en welke plaats neemt ze in de voedselketen in?</a:t>
            </a:r>
          </a:p>
          <a:p>
            <a:endParaRPr lang="nl-BE">
              <a:latin typeface="Calibri"/>
              <a:ea typeface="Calibri"/>
              <a:cs typeface="Calibri"/>
            </a:endParaRPr>
          </a:p>
          <a:p>
            <a:r>
              <a:rPr lang="nl-BE" u="sng">
                <a:latin typeface="Calibri"/>
                <a:ea typeface="Calibri"/>
                <a:cs typeface="Calibri"/>
              </a:rPr>
              <a:t>Ter info:</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kern="1200">
                <a:solidFill>
                  <a:schemeClr val="tx1"/>
                </a:solidFill>
                <a:effectLst/>
                <a:latin typeface="+mn-lt"/>
                <a:ea typeface="+mn-ea"/>
                <a:cs typeface="+mn-cs"/>
              </a:rPr>
              <a:t>Biotische factoren</a:t>
            </a:r>
            <a:r>
              <a:rPr lang="nl-BE" sz="1200" b="0" i="0" kern="1200">
                <a:solidFill>
                  <a:schemeClr val="tx1"/>
                </a:solidFill>
                <a:effectLst/>
                <a:latin typeface="+mn-lt"/>
                <a:ea typeface="+mn-ea"/>
                <a:cs typeface="+mn-cs"/>
              </a:rPr>
              <a:t> zijn alle </a:t>
            </a:r>
            <a:r>
              <a:rPr lang="nl-BE" sz="1200" b="1" i="0" kern="1200">
                <a:solidFill>
                  <a:schemeClr val="tx1"/>
                </a:solidFill>
                <a:effectLst/>
                <a:latin typeface="+mn-lt"/>
                <a:ea typeface="+mn-ea"/>
                <a:cs typeface="+mn-cs"/>
              </a:rPr>
              <a:t>levende onderdelen</a:t>
            </a:r>
            <a:r>
              <a:rPr lang="nl-BE" sz="1200" b="0" i="0" kern="1200">
                <a:solidFill>
                  <a:schemeClr val="tx1"/>
                </a:solidFill>
                <a:effectLst/>
                <a:latin typeface="+mn-lt"/>
                <a:ea typeface="+mn-ea"/>
                <a:cs typeface="+mn-cs"/>
              </a:rPr>
              <a:t> van een ecosysteem en de invloed die levende organismen op elkaar hebben. Denk aan planten, dieren, schimmels, bacteriën,…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kern="1200">
                <a:solidFill>
                  <a:schemeClr val="tx1"/>
                </a:solidFill>
                <a:effectLst/>
                <a:latin typeface="+mn-lt"/>
                <a:ea typeface="+mn-ea"/>
                <a:cs typeface="+mn-cs"/>
              </a:rPr>
              <a:t>Abiotische factoren</a:t>
            </a:r>
            <a:r>
              <a:rPr lang="nl-BE" sz="1200" b="0" i="0" kern="1200">
                <a:solidFill>
                  <a:schemeClr val="tx1"/>
                </a:solidFill>
                <a:effectLst/>
                <a:latin typeface="+mn-lt"/>
                <a:ea typeface="+mn-ea"/>
                <a:cs typeface="+mn-cs"/>
              </a:rPr>
              <a:t> zijn alle </a:t>
            </a:r>
            <a:r>
              <a:rPr lang="nl-BE" sz="1200" b="1" i="0" kern="1200">
                <a:solidFill>
                  <a:schemeClr val="tx1"/>
                </a:solidFill>
                <a:effectLst/>
                <a:latin typeface="+mn-lt"/>
                <a:ea typeface="+mn-ea"/>
                <a:cs typeface="+mn-cs"/>
              </a:rPr>
              <a:t>niet-levende omgevingsfactoren</a:t>
            </a:r>
            <a:r>
              <a:rPr lang="nl-BE" sz="1200" b="0" i="0" kern="1200">
                <a:solidFill>
                  <a:schemeClr val="tx1"/>
                </a:solidFill>
                <a:effectLst/>
                <a:latin typeface="+mn-lt"/>
                <a:ea typeface="+mn-ea"/>
                <a:cs typeface="+mn-cs"/>
              </a:rPr>
              <a:t> die invloed hebben op organismen. Voorbeelden zijn licht, temperatuur, water, wind, neerslag en de samenstelling van de bodem.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7DFF0734-D838-9E98-054C-57EE5231B10D}"/>
              </a:ext>
            </a:extLst>
          </p:cNvPr>
          <p:cNvSpPr>
            <a:spLocks noGrp="1"/>
          </p:cNvSpPr>
          <p:nvPr>
            <p:ph type="sldNum" sz="quarter" idx="5"/>
          </p:nvPr>
        </p:nvSpPr>
        <p:spPr/>
        <p:txBody>
          <a:bodyPr/>
          <a:lstStyle/>
          <a:p>
            <a:fld id="{1C5C3EB3-1D5C-4C53-8931-631A2B166E56}" type="slidenum">
              <a:rPr lang="nl-BE" smtClean="0"/>
              <a:t>60</a:t>
            </a:fld>
            <a:endParaRPr lang="nl-BE"/>
          </a:p>
        </p:txBody>
      </p:sp>
    </p:spTree>
    <p:extLst>
      <p:ext uri="{BB962C8B-B14F-4D97-AF65-F5344CB8AC3E}">
        <p14:creationId xmlns:p14="http://schemas.microsoft.com/office/powerpoint/2010/main" val="2267612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notities 1"/>
          <p:cNvSpPr>
            <a:spLocks noGrp="1"/>
          </p:cNvSpPr>
          <p:nvPr>
            <p:ph type="body" idx="1"/>
          </p:nvPr>
        </p:nvSpPr>
        <p:spPr/>
        <p:txBody>
          <a:bodyPr/>
          <a:lstStyle/>
          <a:p>
            <a:r>
              <a:rPr lang="nl-BE">
                <a:latin typeface="Calibri"/>
                <a:ea typeface="Calibri"/>
                <a:cs typeface="Calibri"/>
              </a:rPr>
              <a:t>Ik illustreer dit verder.</a:t>
            </a:r>
          </a:p>
          <a:p>
            <a:r>
              <a:rPr lang="nl-BE">
                <a:latin typeface="Calibri"/>
                <a:ea typeface="Calibri"/>
                <a:cs typeface="Calibri"/>
              </a:rPr>
              <a:t>We stellen ons de vraag: waar groeit de paardenbloem? Het antwoord vertelt ons meteen iets over </a:t>
            </a:r>
            <a:r>
              <a:rPr lang="nl-BE" b="1">
                <a:latin typeface="Calibri"/>
                <a:ea typeface="Calibri"/>
                <a:cs typeface="Calibri"/>
              </a:rPr>
              <a:t>biotische</a:t>
            </a:r>
            <a:r>
              <a:rPr lang="nl-BE">
                <a:latin typeface="Calibri"/>
                <a:ea typeface="Calibri"/>
                <a:cs typeface="Calibri"/>
              </a:rPr>
              <a:t> en </a:t>
            </a:r>
            <a:r>
              <a:rPr lang="nl-BE" b="1">
                <a:latin typeface="Calibri"/>
                <a:ea typeface="Calibri"/>
                <a:cs typeface="Calibri"/>
              </a:rPr>
              <a:t>abiotische</a:t>
            </a:r>
            <a:r>
              <a:rPr lang="nl-BE">
                <a:latin typeface="Calibri"/>
                <a:ea typeface="Calibri"/>
                <a:cs typeface="Calibri"/>
              </a:rPr>
              <a:t> factoren – </a:t>
            </a:r>
            <a:r>
              <a:rPr lang="nl-BE" b="1">
                <a:latin typeface="Calibri"/>
                <a:ea typeface="Calibri"/>
                <a:cs typeface="Calibri"/>
              </a:rPr>
              <a:t>licht, bodem, voeding en concurrentie</a:t>
            </a:r>
            <a:r>
              <a:rPr lang="nl-BE">
                <a:latin typeface="Calibri"/>
                <a:ea typeface="Calibri"/>
                <a:cs typeface="Calibri"/>
              </a:rPr>
              <a:t>.</a:t>
            </a:r>
          </a:p>
          <a:p>
            <a:r>
              <a:rPr lang="nl-BE"/>
              <a:t>Grasland en weide: </a:t>
            </a:r>
            <a:r>
              <a:rPr lang="nl-BE" b="1"/>
              <a:t>volop zon en voedselrijke grond</a:t>
            </a:r>
            <a:r>
              <a:rPr lang="nl-BE"/>
              <a:t>. Hier bloeit de paardenbloem massaal; in weiden en bermen vormt ze vaak hele gele tapijten.</a:t>
            </a:r>
          </a:p>
          <a:p>
            <a:r>
              <a:rPr lang="nl-BE"/>
              <a:t>Stad en berm: tussen straatstenen, op gazons en op braakliggende grond. Ze heeft daar </a:t>
            </a:r>
            <a:r>
              <a:rPr lang="nl-BE" b="1"/>
              <a:t>weinig concurrentie </a:t>
            </a:r>
            <a:r>
              <a:rPr lang="nl-BE"/>
              <a:t>en haar </a:t>
            </a:r>
            <a:r>
              <a:rPr lang="nl-BE" b="1"/>
              <a:t>diepe penwortel </a:t>
            </a:r>
            <a:r>
              <a:rPr lang="nl-BE"/>
              <a:t>haalt water en voedingsstoffen uit smalle spleten.</a:t>
            </a:r>
          </a:p>
          <a:p>
            <a:r>
              <a:rPr lang="nl-BE"/>
              <a:t>Akkerrand: op bemeste en regelmatig omgewoelde grond langs velden en paden. </a:t>
            </a:r>
            <a:r>
              <a:rPr lang="nl-BE" b="1"/>
              <a:t>Verstoorde, stikstofrijke bodem </a:t>
            </a:r>
            <a:r>
              <a:rPr lang="nl-BE"/>
              <a:t>is ideaal voor </a:t>
            </a:r>
            <a:r>
              <a:rPr lang="nl-BE" b="1"/>
              <a:t>snelle </a:t>
            </a:r>
            <a:r>
              <a:rPr lang="nl-BE" b="1" err="1"/>
              <a:t>kiemers</a:t>
            </a:r>
            <a:r>
              <a:rPr lang="nl-BE" b="1"/>
              <a:t> </a:t>
            </a:r>
            <a:r>
              <a:rPr lang="nl-BE"/>
              <a:t>zoals de paardenbloem.</a:t>
            </a:r>
          </a:p>
          <a:p>
            <a:r>
              <a:rPr lang="nl-BE"/>
              <a:t>Bosrand: enkel waar voldoende licht doorkomt. In het donkere bos zelf groeit ze niet, want ze </a:t>
            </a:r>
            <a:r>
              <a:rPr lang="nl-BE" b="1"/>
              <a:t>heeft veel zon </a:t>
            </a:r>
            <a:r>
              <a:rPr lang="nl-BE"/>
              <a:t>nodig.</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Tweede vraag: welke plaats neemt de paardenbloem in de voedselketen in? Je ziet hier een voorbeeld van de hele keten in beeld.</a:t>
            </a:r>
          </a:p>
          <a:p>
            <a:endParaRPr lang="nl-BE">
              <a:latin typeface="Calibri"/>
              <a:ea typeface="Calibri"/>
              <a:cs typeface="Calibri"/>
            </a:endParaRPr>
          </a:p>
          <a:p>
            <a:r>
              <a:rPr lang="nl-BE"/>
              <a:t>De paardenbloem is de producent: met licht, water en voedingsstoffen uit de bodem maakt de plant zelf </a:t>
            </a:r>
            <a:r>
              <a:rPr lang="nl-BE" b="1"/>
              <a:t>suikers</a:t>
            </a:r>
            <a:r>
              <a:rPr lang="nl-BE"/>
              <a:t> aan. Zij vormt de basis van de keten.</a:t>
            </a:r>
          </a:p>
          <a:p>
            <a:r>
              <a:rPr lang="nl-BE"/>
              <a:t>Het konijn is consument van de </a:t>
            </a:r>
            <a:r>
              <a:rPr lang="nl-BE" b="1"/>
              <a:t>eerste</a:t>
            </a:r>
            <a:r>
              <a:rPr lang="nl-BE"/>
              <a:t> </a:t>
            </a:r>
            <a:r>
              <a:rPr lang="nl-BE" b="1"/>
              <a:t>orde</a:t>
            </a:r>
            <a:r>
              <a:rPr lang="nl-BE"/>
              <a:t>: het eet de bladeren en de bloemen en gebruikt die energie om te groeien en te bewegen.</a:t>
            </a:r>
          </a:p>
          <a:p>
            <a:r>
              <a:rPr lang="nl-BE"/>
              <a:t>De vos is consument van de </a:t>
            </a:r>
            <a:r>
              <a:rPr lang="nl-BE" b="1"/>
              <a:t>tweede</a:t>
            </a:r>
            <a:r>
              <a:rPr lang="nl-BE"/>
              <a:t> </a:t>
            </a:r>
            <a:r>
              <a:rPr lang="nl-BE" b="1"/>
              <a:t>orde</a:t>
            </a:r>
            <a:r>
              <a:rPr lang="nl-BE"/>
              <a:t>: die eet het konijn. </a:t>
            </a:r>
            <a:r>
              <a:rPr lang="nl-BE" b="1"/>
              <a:t>Zo verschuift de energie een schakel verder.</a:t>
            </a:r>
          </a:p>
          <a:p>
            <a:r>
              <a:rPr lang="nl-BE"/>
              <a:t>Bacteriën en schimmels zijn de </a:t>
            </a:r>
            <a:r>
              <a:rPr lang="nl-BE" err="1"/>
              <a:t>reducenten</a:t>
            </a:r>
            <a:r>
              <a:rPr lang="nl-BE"/>
              <a:t>. Zij breken dode planten, dieren en uitwerpselen af en maken de </a:t>
            </a:r>
            <a:r>
              <a:rPr lang="nl-BE" b="1"/>
              <a:t>voedingsstoffen weer vrij in de bodem</a:t>
            </a:r>
            <a:r>
              <a:rPr lang="nl-BE"/>
              <a:t>, waar de paardenbloem er opnieuw mee verder groeit. Daardoor is de keten eigenlijk een </a:t>
            </a:r>
            <a:r>
              <a:rPr lang="nl-BE" b="1"/>
              <a:t>cyclus</a:t>
            </a:r>
            <a:r>
              <a:rPr lang="nl-BE"/>
              <a:t>: er gaat niets verloren, alles wordt hergebruikt.</a:t>
            </a:r>
          </a:p>
          <a:p>
            <a:r>
              <a:rPr lang="nl-BE" b="1"/>
              <a:t>Van keten naar voedselweb</a:t>
            </a:r>
            <a:r>
              <a:rPr lang="nl-BE"/>
              <a:t>: in werkelijkheid leven veel dieren van de paardenbloem. Bij en hommel halen er nectar en stuifmeel; rups, slak en muis eten blad en stengel; vogels pikken de zaadjes uit het pluis; roofdieren zoals vos, uil en roofvogel eten op hun beurt die dieren. Al die ketens samen vormen een </a:t>
            </a:r>
            <a:r>
              <a:rPr lang="nl-BE" b="1"/>
              <a:t>voedselweb</a:t>
            </a:r>
            <a:r>
              <a:rPr lang="nl-BE"/>
              <a: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62</a:t>
            </a:fld>
            <a:endParaRPr lang="nl-BE"/>
          </a:p>
        </p:txBody>
      </p:sp>
    </p:spTree>
    <p:extLst>
      <p:ext uri="{BB962C8B-B14F-4D97-AF65-F5344CB8AC3E}">
        <p14:creationId xmlns:p14="http://schemas.microsoft.com/office/powerpoint/2010/main" val="7606135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We gaan naar een volgend </a:t>
            </a:r>
            <a:r>
              <a:rPr lang="nl-BE" err="1">
                <a:latin typeface="Calibri"/>
                <a:ea typeface="Calibri"/>
                <a:cs typeface="Calibri"/>
              </a:rPr>
              <a:t>subdomein</a:t>
            </a:r>
            <a:r>
              <a:rPr lang="nl-BE">
                <a:latin typeface="Calibri"/>
                <a:ea typeface="Calibri"/>
                <a:cs typeface="Calibri"/>
              </a:rPr>
              <a:t>: de bouw van organismen. Hier leren leerlingen hoe organismen zijn opgebouwd en hoe de onderdelen samenwerken.</a:t>
            </a:r>
          </a:p>
          <a:p>
            <a:r>
              <a:rPr lang="nl-BE">
                <a:latin typeface="Calibri"/>
                <a:ea typeface="Calibri"/>
                <a:cs typeface="Calibri"/>
              </a:rPr>
              <a:t>De kennis groeit van zichtbare lichaams- en plantendelen, naar cellen, erfelijkheid, evolutie en aanpassing.</a:t>
            </a:r>
          </a:p>
          <a:p>
            <a:r>
              <a:rPr lang="nl-BE" b="1">
                <a:latin typeface="Calibri"/>
                <a:ea typeface="Calibri"/>
                <a:cs typeface="Calibri"/>
              </a:rPr>
              <a:t>De sleutel is telkens dezelfde vraag: welk deel doet wat, en hoe werken die delen samen?</a:t>
            </a:r>
          </a:p>
          <a:p>
            <a:endParaRPr lang="nl-BE" b="1">
              <a:latin typeface="Calibri"/>
              <a:ea typeface="Calibri"/>
              <a:cs typeface="Calibri"/>
            </a:endParaRPr>
          </a:p>
          <a:p>
            <a:r>
              <a:rPr lang="nl-BE" b="0">
                <a:latin typeface="Calibri"/>
                <a:ea typeface="Calibri"/>
                <a:cs typeface="Calibri"/>
              </a:rPr>
              <a:t>Link leggen naar classificatie van organismen!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63</a:t>
            </a:fld>
            <a:endParaRPr lang="nl-BE"/>
          </a:p>
        </p:txBody>
      </p:sp>
    </p:spTree>
    <p:extLst>
      <p:ext uri="{BB962C8B-B14F-4D97-AF65-F5344CB8AC3E}">
        <p14:creationId xmlns:p14="http://schemas.microsoft.com/office/powerpoint/2010/main" val="9530966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F7B75-2C52-5860-85D9-A8F0339C570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E1E120-2A3A-B514-25E4-EC0D9F1D9F25}"/>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AF12056-DECD-EB6D-53AC-1AE9A49F2982}"/>
              </a:ext>
            </a:extLst>
          </p:cNvPr>
          <p:cNvSpPr>
            <a:spLocks noGrp="1"/>
          </p:cNvSpPr>
          <p:nvPr>
            <p:ph type="body" idx="1"/>
          </p:nvPr>
        </p:nvSpPr>
        <p:spPr/>
        <p:txBody>
          <a:bodyPr/>
          <a:lstStyle/>
          <a:p>
            <a:r>
              <a:rPr lang="nl-BE">
                <a:latin typeface="Calibri"/>
                <a:ea typeface="Calibri"/>
                <a:cs typeface="Calibri"/>
              </a:rPr>
              <a:t>Voor de paardenbloem zie je dat in deze doelen uit het vijfde leerjaar.</a:t>
            </a:r>
          </a:p>
          <a:p>
            <a:r>
              <a:rPr lang="nl-BE">
                <a:latin typeface="Calibri"/>
                <a:ea typeface="Calibri"/>
                <a:cs typeface="Calibri"/>
              </a:rPr>
              <a:t>Leerlingen kennen de begrippen kelkbladeren, kroonbladeren, stamper, meeldraden en vruchtbeginsel. Ze kennen ook de functie van elk van die delen. En ze weten dat organismen opgebouwd zijn uit cellen.</a:t>
            </a:r>
          </a:p>
          <a:p>
            <a:r>
              <a:rPr lang="nl-BE">
                <a:latin typeface="Calibri"/>
                <a:ea typeface="Calibri"/>
                <a:cs typeface="Calibri"/>
              </a:rPr>
              <a:t>Merk op hoe 'kennen' hier twee keer terugkomt, maar op een ander niveau: eerst de naam, daarna de functie. Benoemen is de eerste stap, begrijpen waarvoor iets dient de volgende.</a:t>
            </a:r>
          </a:p>
        </p:txBody>
      </p:sp>
      <p:sp>
        <p:nvSpPr>
          <p:cNvPr id="4" name="Tijdelijke aanduiding voor dianummer 3">
            <a:extLst>
              <a:ext uri="{FF2B5EF4-FFF2-40B4-BE49-F238E27FC236}">
                <a16:creationId xmlns:a16="http://schemas.microsoft.com/office/drawing/2014/main" id="{A5DF97E3-03D5-4507-093D-D8C4D17100C5}"/>
              </a:ext>
            </a:extLst>
          </p:cNvPr>
          <p:cNvSpPr>
            <a:spLocks noGrp="1"/>
          </p:cNvSpPr>
          <p:nvPr>
            <p:ph type="sldNum" sz="quarter" idx="5"/>
          </p:nvPr>
        </p:nvSpPr>
        <p:spPr/>
        <p:txBody>
          <a:bodyPr/>
          <a:lstStyle/>
          <a:p>
            <a:fld id="{1C5C3EB3-1D5C-4C53-8931-631A2B166E56}" type="slidenum">
              <a:rPr lang="nl-BE" smtClean="0"/>
              <a:t>64</a:t>
            </a:fld>
            <a:endParaRPr lang="nl-BE"/>
          </a:p>
        </p:txBody>
      </p:sp>
    </p:spTree>
    <p:extLst>
      <p:ext uri="{BB962C8B-B14F-4D97-AF65-F5344CB8AC3E}">
        <p14:creationId xmlns:p14="http://schemas.microsoft.com/office/powerpoint/2010/main" val="3486419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notities 1"/>
          <p:cNvSpPr>
            <a:spLocks noGrp="1"/>
          </p:cNvSpPr>
          <p:nvPr>
            <p:ph type="body" idx="1"/>
          </p:nvPr>
        </p:nvSpPr>
        <p:spPr/>
        <p:txBody>
          <a:bodyPr/>
          <a:lstStyle/>
          <a:p>
            <a:r>
              <a:rPr lang="nl-BE">
                <a:latin typeface="Calibri"/>
                <a:ea typeface="Calibri"/>
                <a:cs typeface="Calibri"/>
              </a:rPr>
              <a:t>Kijk hoe deze dia de bouw van de paardenbloem naast de doelen legt.</a:t>
            </a:r>
          </a:p>
          <a:p>
            <a:r>
              <a:rPr lang="nl-BE"/>
              <a:t>Deze dia zet de bouw van de paardenbloem naast de doelen: een organisme bestaat uit delen die elk een functie hebben en samenwerken.</a:t>
            </a:r>
          </a:p>
          <a:p>
            <a:r>
              <a:rPr lang="nl-BE"/>
              <a:t>Wortel: de paardenbloem heeft een lange penwortel. Die neemt water en mineralen op uit de bodem, zet de plant stevig vast en slaat reservestoffen op. Daardoor komt de plant na maaien of wieden vaak gewoon terug.</a:t>
            </a:r>
          </a:p>
          <a:p>
            <a:r>
              <a:rPr lang="nl-BE"/>
              <a:t>Stengel en blad: de holle stengel transporteert water naar boven en suikers naar beneden; bij het breken komt wit melksap vrij. De getande bladeren in een rozet vangen zonlicht op voor de fotosynthese en liggen zo dat ze elkaar weinig beschaduwen.</a:t>
            </a:r>
          </a:p>
          <a:p>
            <a:r>
              <a:rPr lang="nl-BE"/>
              <a:t>Bloemhoofdje: wat op een bloem lijkt, is eigenlijk een hoofdje met tientallen kleine lintbloempjes. </a:t>
            </a:r>
            <a:r>
              <a:rPr lang="nl-BE" err="1"/>
              <a:t>Buitenaan</a:t>
            </a:r>
            <a:r>
              <a:rPr lang="nl-BE"/>
              <a:t> zitten de groene kelkbladeren die de knop beschermen, daarbinnen de gele kroonbladeren die insecten lokken. Elk bloempje heeft meeldraden met stuifmeel (mannelijk) en een stamper met stempel en vruchtbeginsel (vrouwelijk), waar na bestuiving het zaad gevormd wordt. Zaadpluis: uit het vruchtbeginsel groeien de zaadjes met een parachuutje van haren. De wind verspreidt ze ver van de moederplant, zodat er minder concurrentie om licht, water en voedingsstoffen is.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a:t>Laat leerlingen een echte paardenbloem voorzichtig uit elkaar halen met een loep en de delen benoemen en koppelen aan hun functie.</a:t>
            </a:r>
          </a:p>
          <a:p>
            <a:endParaRPr lang="nl-B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t>Deze dia is een schoolvoorbeeld van een </a:t>
            </a:r>
            <a:r>
              <a:rPr lang="nl-BE" b="1"/>
              <a:t>spiraalcurriculum</a:t>
            </a:r>
            <a:r>
              <a:rPr lang="nl-BE"/>
              <a:t>: hetzelfde onderwerp, de plant en in dit gekozen voorbeeld ‘de paardenbloem’, komt door de hele schoolloopbaan terug, maar telkens op een hoger niveau van begrip. Leerlingen beginnen niet elk jaar opnieuw; ze bouwen verder op wat er al is.</a:t>
            </a:r>
          </a:p>
          <a:p>
            <a:r>
              <a:rPr lang="nl-BE"/>
              <a:t>Bij de kleuters ligt de klemtoon op zintuiglijk waarnemen en benoemen. Ze kijken, voelen en ruiken, gebruiken een loep en leren de woorden bloem, blad, steel en wortel. Ze merken op dat het gele bloemetje later een pluisbol wordt. Het gaat hier nog niet om verklaren, wel om rijke ervaring en woordenschat.</a:t>
            </a:r>
          </a:p>
          <a:p>
            <a:r>
              <a:rPr lang="nl-BE"/>
              <a:t>In de eerste graad kunnen leerlingen de delen zelf aanwijzen en benoemen op een echte plant. Er komt een eerste, eenvoudige functie bij: de wortel neemt water op, het blad vangt zonlicht, en uit een zaadje groeit een nieuwe plant. Het waarnemen wordt dus gekoppeld aan een eerste verklaring.</a:t>
            </a:r>
          </a:p>
          <a:p>
            <a:r>
              <a:rPr lang="nl-BE"/>
              <a:t>In de tweede graad wordt die koppeling systematisch: elk deel heeft een eigen functie. Leerlingen volgen de weg van bloem naar zaad en onderzoeken hoe het zaadpluis zich met de wind verspreidt. Ze denken na over de vraag waarom dat nuttig is voor de plant.</a:t>
            </a:r>
          </a:p>
          <a:p>
            <a:r>
              <a:rPr lang="nl-BE"/>
              <a:t>In de derde graad komt de fijne bouw aan bod: kelkbladeren, kroonbladeren, meeldraden, stamper en vruchtbeginsel, met bestuiving en bevruchting. Het sluitstuk is het inzicht dat al die delen samenwerken om het organisme te laten leven.</a:t>
            </a:r>
          </a:p>
          <a:p>
            <a:r>
              <a:rPr lang="nl-BE"/>
              <a:t>De pijl onderaan vat de leerlijn samen: van waarnemen en benoemen, naar functies, naar samenhang in het organisme. Dat is precies wat een spiraal doet: dezelfde kern, maar elke keer abstracter, preciezer en meer verbonden.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66</a:t>
            </a:fld>
            <a:endParaRPr lang="nl-BE"/>
          </a:p>
        </p:txBody>
      </p:sp>
    </p:spTree>
    <p:extLst>
      <p:ext uri="{BB962C8B-B14F-4D97-AF65-F5344CB8AC3E}">
        <p14:creationId xmlns:p14="http://schemas.microsoft.com/office/powerpoint/2010/main" val="3795482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Een laatste subdomein binnen dit verhaal: energiebronnen en voedingsstoffen. Hier leren leerlingen waar organismen hun energie en voedingsstoffen vandaan halen, en waarvoor die nodig zijn.</a:t>
            </a:r>
          </a:p>
          <a:p>
            <a:r>
              <a:rPr lang="nl-BE">
                <a:latin typeface="Calibri"/>
                <a:ea typeface="Calibri"/>
                <a:cs typeface="Calibri"/>
              </a:rPr>
              <a:t>De leerlijn verbindt voeding, groei en beweging uiteindelijk met voedingsstoffen, fotosynthese en de energiestromen in voedselketens.</a:t>
            </a:r>
          </a:p>
          <a:p>
            <a:r>
              <a:rPr lang="nl-BE">
                <a:latin typeface="Calibri"/>
                <a:ea typeface="Calibri"/>
                <a:cs typeface="Calibri"/>
              </a:rPr>
              <a:t>Zo sluit de cirkel: we zijn begonnen bij het ordenen van organismen en eindigen bij de energie die door de hele natuur stroomt.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67</a:t>
            </a:fld>
            <a:endParaRPr lang="nl-BE"/>
          </a:p>
        </p:txBody>
      </p:sp>
    </p:spTree>
    <p:extLst>
      <p:ext uri="{BB962C8B-B14F-4D97-AF65-F5344CB8AC3E}">
        <p14:creationId xmlns:p14="http://schemas.microsoft.com/office/powerpoint/2010/main" val="20390172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2B3B5-F6AD-530F-FBE3-F48ABB1945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1B8037-D3E7-E78C-9E69-7DADFE1A79B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F37E59A-A120-24DD-981A-1675C94D8C3B}"/>
              </a:ext>
            </a:extLst>
          </p:cNvPr>
          <p:cNvSpPr>
            <a:spLocks noGrp="1"/>
          </p:cNvSpPr>
          <p:nvPr>
            <p:ph type="body" idx="1"/>
          </p:nvPr>
        </p:nvSpPr>
        <p:spPr/>
        <p:txBody>
          <a:bodyPr/>
          <a:lstStyle/>
          <a:p>
            <a:r>
              <a:rPr lang="nl-BE">
                <a:latin typeface="Calibri"/>
                <a:ea typeface="Calibri"/>
                <a:cs typeface="Calibri"/>
              </a:rPr>
              <a:t>Ook bij dit subdomein zijn er doelen die je heel goed met de paardenbloem concreet kan maken.</a:t>
            </a:r>
          </a:p>
          <a:p>
            <a:r>
              <a:rPr lang="nl-BE">
                <a:latin typeface="Calibri"/>
                <a:ea typeface="Calibri"/>
                <a:cs typeface="Calibri"/>
              </a:rPr>
              <a:t>Twee doelen uit het vijfde leerjaar staan hier naast elkaar, en samen laten ze mooi zien wat ‘kennen’ betekent. Het eerste doel gaat over de begrippen: de voedingsstoffen, de suiker, het eiwit, het vet, het water, het mineraal, de vitamine en de vezels. Het tweede gaat een stap verder: leerlingen kennen ook de functie van elk van die voedingsstoffen. Eerst de woorden, dan het inzicht waarvoor ze dienen.</a:t>
            </a:r>
          </a:p>
          <a:p>
            <a:r>
              <a:rPr lang="nl-BE">
                <a:latin typeface="Calibri"/>
                <a:ea typeface="Calibri"/>
                <a:cs typeface="Calibri"/>
              </a:rPr>
              <a:t>Dat is precies de opbouw die we bij ‘kennen, weten en kunnen’ zagen: woordenschat is geen doel op zich, ze is het gereedschap waarmee leerlingen kunnen denken en redeneren.</a:t>
            </a:r>
          </a:p>
          <a:p>
            <a:r>
              <a:rPr lang="nl-BE">
                <a:latin typeface="Calibri"/>
                <a:ea typeface="Calibri"/>
                <a:cs typeface="Calibri"/>
              </a:rPr>
              <a:t>De vraag ‘waar haalt een plant haar voeding vandaan?’ is een prachtige instap, net omdat het antwoord zo anders is dan bij ons. Wij eten om energie en bouwstoffen binnen te krijgen; de paardenbloem maakt haar suikers zelf, met licht, water en koolstofdioxide. Ze haalt geen voedsel uit de bodem – wel water en mineralen, en dat zijn bouwstoffen, geen voedsel.</a:t>
            </a:r>
          </a:p>
          <a:p>
            <a:r>
              <a:rPr lang="nl-BE">
                <a:latin typeface="Calibri"/>
                <a:ea typeface="Calibri"/>
                <a:cs typeface="Calibri"/>
              </a:rPr>
              <a:t>Dat onderscheid is voor leerlingen vaak een echte aha-ervaring. Veel kinderen denken dat een plant ‘eet’ uit de grond. Door die misvatting hardop te benoemen en samen te onderzoeken, bouw je kennis op die blijft hangen. Maak de link ook met wat ze over zichzelf leren. Suikers geven energie, eiwitten zorgen voor groei en herstel, vetten zijn reserve, vitaminen en mineralen houden alles draaiende, vezels helpen de spijsvertering. Precies dezelfde stoffen komen terug bij de plant – alleen komen ze daar op een andere manier tot stand.</a:t>
            </a:r>
          </a:p>
          <a:p>
            <a:r>
              <a:rPr lang="nl-BE">
                <a:latin typeface="Calibri"/>
                <a:ea typeface="Calibri"/>
                <a:cs typeface="Calibri"/>
              </a:rPr>
              <a:t>En zo sluit de cirkel met het begin van deze sessie: de paardenbloem als producent in de voedselketen. Wat de plant maakt, is het startpunt van de energie die door de hele natuur stroomt – tot op ons eigen bord.</a:t>
            </a:r>
          </a:p>
        </p:txBody>
      </p:sp>
      <p:sp>
        <p:nvSpPr>
          <p:cNvPr id="4" name="Tijdelijke aanduiding voor dianummer 3">
            <a:extLst>
              <a:ext uri="{FF2B5EF4-FFF2-40B4-BE49-F238E27FC236}">
                <a16:creationId xmlns:a16="http://schemas.microsoft.com/office/drawing/2014/main" id="{0249BFF0-EF6A-A35B-870E-1808C27BB280}"/>
              </a:ext>
            </a:extLst>
          </p:cNvPr>
          <p:cNvSpPr>
            <a:spLocks noGrp="1"/>
          </p:cNvSpPr>
          <p:nvPr>
            <p:ph type="sldNum" sz="quarter" idx="5"/>
          </p:nvPr>
        </p:nvSpPr>
        <p:spPr/>
        <p:txBody>
          <a:bodyPr/>
          <a:lstStyle/>
          <a:p>
            <a:fld id="{1C5C3EB3-1D5C-4C53-8931-631A2B166E56}" type="slidenum">
              <a:rPr lang="nl-BE" smtClean="0"/>
              <a:t>68</a:t>
            </a:fld>
            <a:endParaRPr lang="nl-BE"/>
          </a:p>
        </p:txBody>
      </p:sp>
    </p:spTree>
    <p:extLst>
      <p:ext uri="{BB962C8B-B14F-4D97-AF65-F5344CB8AC3E}">
        <p14:creationId xmlns:p14="http://schemas.microsoft.com/office/powerpoint/2010/main" val="10583052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notities 1"/>
          <p:cNvSpPr>
            <a:spLocks noGrp="1"/>
          </p:cNvSpPr>
          <p:nvPr>
            <p:ph type="body" idx="1"/>
          </p:nvPr>
        </p:nvSpPr>
        <p:spPr/>
        <p:txBody>
          <a:bodyPr/>
          <a:lstStyle/>
          <a:p>
            <a:r>
              <a:rPr lang="nl-BE">
                <a:latin typeface="Calibri"/>
                <a:ea typeface="Calibri"/>
                <a:cs typeface="Calibri"/>
              </a:rPr>
              <a:t>Op de vorige dia stelden we vast dat een plant haar voedsel niet uit de grond haalt. Dit beeld laat zien hoe het dan wél werkt – alles komt hier samen.</a:t>
            </a:r>
          </a:p>
          <a:p>
            <a:r>
              <a:rPr lang="nl-BE">
                <a:latin typeface="Calibri"/>
                <a:ea typeface="Calibri"/>
                <a:cs typeface="Calibri"/>
              </a:rPr>
              <a:t>Zonlicht is de energiebron. De groene bladstof bladgroen, vangt het licht op. Zonder licht kan de plant geen voedsel maken. Daarom staan de bladeren in een platte rozet, zo gerangschikt dat ze elkaar zo weinig mogelijk beschaduwen – mooi om samen met leerlingen te bekijken bij een echte paardenbloem.</a:t>
            </a:r>
          </a:p>
          <a:p>
            <a:r>
              <a:rPr lang="nl-BE">
                <a:latin typeface="Calibri"/>
                <a:ea typeface="Calibri"/>
                <a:cs typeface="Calibri"/>
              </a:rPr>
              <a:t>Water en mineralen komen uit de bodem. De penwortel neemt ze op en de stengel transporteert ze naar de bladeren. Mineralen zoals stikstof zijn bouwstoffen voor de groei.</a:t>
            </a:r>
          </a:p>
          <a:p>
            <a:r>
              <a:rPr lang="nl-BE">
                <a:latin typeface="Calibri"/>
                <a:ea typeface="Calibri"/>
                <a:cs typeface="Calibri"/>
              </a:rPr>
              <a:t>Koolstofdioxide komt uit de lucht en gaat via kleine openingen in het blad, de huidmondjes, naar binnen. Dat is de koolstofbron waarmee de suikers gebouwd worden.</a:t>
            </a:r>
          </a:p>
          <a:p>
            <a:r>
              <a:rPr lang="nl-BE">
                <a:latin typeface="Calibri"/>
                <a:ea typeface="Calibri"/>
                <a:cs typeface="Calibri"/>
              </a:rPr>
              <a:t>In de bladeren gebeurt dan de fotosynthese: met zonlicht als energie worden water en koolstofdioxide omgezet in suikers, met zuurstof als restproduct. Dát is het antwoord op de vraag van daarnet – de plant maakt haar voedsel zelf, en is daarom een producent.</a:t>
            </a:r>
          </a:p>
          <a:p>
            <a:r>
              <a:rPr lang="nl-BE">
                <a:latin typeface="Calibri"/>
                <a:ea typeface="Calibri"/>
                <a:cs typeface="Calibri"/>
              </a:rPr>
              <a:t>De suikers dienen als brandstof voor de groei; wat overblijft wordt als reserve opgeslagen in de dikke penwortel. Daardoor overleeft de paardenbloem de winter en loopt ze in het voorjaar meteen opnieuw uit. Dat verklaart meteen waarom ze na maaien of wieden zo hardnekkig terugkomt.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We hebben net gezien hoe de paardenbloem haar eigen voedsel maakt. Dat brengt ons bijna vanzelf bij een volgende vraag: en hoe zit dat bij onszelf? Want ook wij hebben suikers, eiwitten, vetten, water, mineralen, vitaminen en vezels nodig – alleen halen wij ze wél van ons bord.</a:t>
            </a:r>
          </a:p>
          <a:p>
            <a:r>
              <a:rPr lang="nl-BE">
                <a:latin typeface="Calibri"/>
                <a:ea typeface="Calibri"/>
                <a:cs typeface="Calibri"/>
              </a:rPr>
              <a:t>Daarom maken we hier even een zijsprong, om iets heel belangrijks te vertellen: de samenhang met de discipline veilige en gezonde levensstijl.</a:t>
            </a:r>
          </a:p>
          <a:p>
            <a:r>
              <a:rPr lang="nl-BE">
                <a:latin typeface="Calibri"/>
                <a:ea typeface="Calibri"/>
                <a:cs typeface="Calibri"/>
              </a:rPr>
              <a:t>Op het scherm zie je hoe die samenhang in de digitale omgeving zichtbaar wordt. Bovenaan staat het doel: de leerlingen kennen verschillende voedingsmiddelen. Je klikt op het tabblad ‘Directe samenhang’, en meteen verschijnt welke andere doelen daarmee verbonden zijn.</a:t>
            </a:r>
          </a:p>
          <a:p>
            <a:r>
              <a:rPr lang="nl-BE">
                <a:latin typeface="Calibri"/>
                <a:ea typeface="Calibri"/>
                <a:cs typeface="Calibri"/>
              </a:rPr>
              <a:t>Kijk naar de labels: je ziet wetenschap en techniek staan, maar ook gezondheid en veiligheid, gezonde voeding, en de relatie tussen organismen. Eén doel, meerdere disciplines.</a:t>
            </a:r>
          </a:p>
          <a:p>
            <a:r>
              <a:rPr lang="nl-BE">
                <a:latin typeface="Calibri"/>
                <a:ea typeface="Calibri"/>
                <a:cs typeface="Calibri"/>
              </a:rPr>
              <a:t>En dan de doelen die eronder verschijnen: de leerlingen kennen het begrip ‘de melkproducten’, het begrip ‘de graanproducten’, het begrip ‘de noten’. Daarna volgt nog: verschillende soorten melkproducten benoemen.</a:t>
            </a:r>
          </a:p>
          <a:p>
            <a:r>
              <a:rPr lang="nl-BE">
                <a:latin typeface="Calibri"/>
                <a:ea typeface="Calibri"/>
                <a:cs typeface="Calibri"/>
              </a:rPr>
              <a:t>Het mooie is dat je dit niet zelf hoeft uit te zoeken. Het leerplan toont die samenhang gewoon: je ziet in één klik welke doelen elkaar versterken, en je kan je lessen daarop afstemmen.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70</a:t>
            </a:fld>
            <a:endParaRPr lang="nl-BE"/>
          </a:p>
        </p:txBody>
      </p:sp>
    </p:spTree>
    <p:extLst>
      <p:ext uri="{BB962C8B-B14F-4D97-AF65-F5344CB8AC3E}">
        <p14:creationId xmlns:p14="http://schemas.microsoft.com/office/powerpoint/2010/main" val="21201691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Die voedingsmiddelen zijn geen willekeurige greep. De hele leerlijn rond gezonde voeding is gebaseerd op de inhouden van de voedingsdriehoek.</a:t>
            </a:r>
          </a:p>
          <a:p>
            <a:r>
              <a:rPr lang="nl-BE">
                <a:latin typeface="Calibri"/>
                <a:ea typeface="Calibri"/>
                <a:cs typeface="Calibri"/>
              </a:rPr>
              <a:t>Dat is bewust gekozen: leerlingen krijgen geen losse weetjes over eten, maar een kader dat ze hun hele leven kunnen gebruiken. Je ziet er ook de opbouw in terug – van water en plantaardige voeding als basis, over dierlijke producten, tot wat je beter zo weinig mogelijk eet.</a:t>
            </a:r>
          </a:p>
          <a:p>
            <a:r>
              <a:rPr lang="nl-BE">
                <a:latin typeface="Calibri"/>
                <a:ea typeface="Calibri"/>
                <a:cs typeface="Calibri"/>
              </a:rPr>
              <a:t>En ook hier bouwt de leerlijn stap voor stap op: eerst herkennen en benoemen, dan ordenen, en ten slotte begrijpen waarom die ordening zo is.</a:t>
            </a:r>
          </a:p>
          <a:p>
            <a:r>
              <a:rPr lang="nl-BE">
                <a:latin typeface="Calibri"/>
                <a:ea typeface="Calibri"/>
                <a:cs typeface="Calibri"/>
              </a:rPr>
              <a:t>Net daar doet wetenschap en techniek zijn werk. Wie weet dat suikers energie leveren, eiwitten zorgen voor groei en herstel, en vezels de spijsvertering helpen, begrijpt ook waarom water onderaan de driehoek staat en waarom frisdrank er helemaal buiten valt.</a:t>
            </a:r>
          </a:p>
          <a:p>
            <a:r>
              <a:rPr lang="nl-BE">
                <a:latin typeface="Calibri"/>
                <a:ea typeface="Calibri"/>
                <a:cs typeface="Calibri"/>
              </a:rPr>
              <a:t>Zonder die achterliggende kennis blijft de voedingsdriehoek een plaatje met regels om te volgen. Mét die kennis snappen leerlingen waaróm – en dat is precies wat we met een kennisrijk curriculum bedoelen.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71</a:t>
            </a:fld>
            <a:endParaRPr lang="nl-BE"/>
          </a:p>
        </p:txBody>
      </p:sp>
    </p:spTree>
    <p:extLst>
      <p:ext uri="{BB962C8B-B14F-4D97-AF65-F5344CB8AC3E}">
        <p14:creationId xmlns:p14="http://schemas.microsoft.com/office/powerpoint/2010/main" val="21977677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72</a:t>
            </a:fld>
            <a:endParaRPr lang="nl-BE"/>
          </a:p>
        </p:txBody>
      </p:sp>
    </p:spTree>
    <p:extLst>
      <p:ext uri="{BB962C8B-B14F-4D97-AF65-F5344CB8AC3E}">
        <p14:creationId xmlns:p14="http://schemas.microsoft.com/office/powerpoint/2010/main" val="5866087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5F3A4-EDF8-ED5F-7305-520FEE7080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6CFDED-590C-098D-F469-19AD36BD5D5D}"/>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12C9A05-96B0-E20E-E7C2-1462BE402A16}"/>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154138CC-5853-5644-D1AD-DECDA5F3716E}"/>
              </a:ext>
            </a:extLst>
          </p:cNvPr>
          <p:cNvSpPr>
            <a:spLocks noGrp="1"/>
          </p:cNvSpPr>
          <p:nvPr>
            <p:ph type="sldNum" sz="quarter" idx="5"/>
          </p:nvPr>
        </p:nvSpPr>
        <p:spPr/>
        <p:txBody>
          <a:bodyPr/>
          <a:lstStyle/>
          <a:p>
            <a:fld id="{1C5C3EB3-1D5C-4C53-8931-631A2B166E56}" type="slidenum">
              <a:rPr lang="nl-BE" smtClean="0"/>
              <a:t>73</a:t>
            </a:fld>
            <a:endParaRPr lang="nl-BE"/>
          </a:p>
        </p:txBody>
      </p:sp>
    </p:spTree>
    <p:extLst>
      <p:ext uri="{BB962C8B-B14F-4D97-AF65-F5344CB8AC3E}">
        <p14:creationId xmlns:p14="http://schemas.microsoft.com/office/powerpoint/2010/main" val="13509988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DA33-6AD7-F67C-F973-3EE5807E22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C388B7-6F0F-29FB-7647-B4D3DE6A78A5}"/>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C8181DF-AFE7-014C-6843-058344BA1E2D}"/>
              </a:ext>
            </a:extLst>
          </p:cNvPr>
          <p:cNvSpPr>
            <a:spLocks noGrp="1"/>
          </p:cNvSpPr>
          <p:nvPr>
            <p:ph type="body" idx="1"/>
          </p:nvPr>
        </p:nvSpPr>
        <p:spPr/>
        <p:txBody>
          <a:bodyPr/>
          <a:lstStyle/>
          <a:p>
            <a:r>
              <a:rPr lang="nl-BE"/>
              <a:t>De begrippen worden vanaf de jongste kleuters opgebouwd.</a:t>
            </a:r>
          </a:p>
          <a:p>
            <a:r>
              <a:rPr lang="nl-BE"/>
              <a:t>Prédoelen: de doelen die voorafgaan aan de minimumdoelen van het kleuteronderwijs. Ze beschrijven de kleinere tussenstappen in de ontwikkeling en zijn vooral een houvast voor leerlingen met specifieke onderwijsbehoeften; de klassenraad vertrekt bij het IAC van de minimumdoelen en selecteert en concretiseert daaruit doelen.</a:t>
            </a:r>
          </a:p>
          <a:p>
            <a:r>
              <a:rPr lang="nl-BE"/>
              <a:t>Voor het domein menselijk lichaam gaat het bij de prédoelen om de eerste verkenning van het eigen lichaam: lichaamsdelen aanwijzen en benoemen, ervaren wat de zintuigen doen, signalen van het eigen lichaam opmerken (honger, dorst, moe, warm of koud) en bewegen en rusten.</a:t>
            </a:r>
          </a:p>
          <a:p>
            <a:r>
              <a:rPr lang="nl-BE"/>
              <a:t>G-doelen: de functionele doelen. Zij richten zich op het toepassen van die kennis in het dagelijkse leven, zodat leerlingen er zelfstandig mee aan de slag kunnen.</a:t>
            </a:r>
          </a:p>
          <a:p>
            <a:r>
              <a:rPr lang="nl-BE"/>
              <a:t>Voor het menselijk lichaam betekent dat onder meer: gezonde eet- en drinkgewoonten, hygiëne en lichaamszorg, voldoende bewegen en slapen, veilig omgaan met het eigen lichaam en signalen van ziekte of vermoeidheid herkennen en verwoorden.</a:t>
            </a:r>
          </a:p>
          <a:p>
            <a:r>
              <a:rPr lang="nl-BE"/>
              <a:t>Samen vormen prédoelen, minimumdoelen en G-doelen één doorgaande lijn: van het eigen lichaam ervaren, naar de werking van organen en fysieke functies begrijpen, naar er bewust en gezond mee omgaan.</a:t>
            </a:r>
          </a:p>
        </p:txBody>
      </p:sp>
      <p:sp>
        <p:nvSpPr>
          <p:cNvPr id="4" name="Tijdelijke aanduiding voor dianummer 3">
            <a:extLst>
              <a:ext uri="{FF2B5EF4-FFF2-40B4-BE49-F238E27FC236}">
                <a16:creationId xmlns:a16="http://schemas.microsoft.com/office/drawing/2014/main" id="{086DB195-AAD6-1F22-09FF-6097C019262D}"/>
              </a:ext>
            </a:extLst>
          </p:cNvPr>
          <p:cNvSpPr>
            <a:spLocks noGrp="1"/>
          </p:cNvSpPr>
          <p:nvPr>
            <p:ph type="sldNum" sz="quarter" idx="5"/>
          </p:nvPr>
        </p:nvSpPr>
        <p:spPr/>
        <p:txBody>
          <a:bodyPr/>
          <a:lstStyle/>
          <a:p>
            <a:fld id="{1C5C3EB3-1D5C-4C53-8931-631A2B166E56}" type="slidenum">
              <a:rPr lang="nl-BE" smtClean="0"/>
              <a:t>74</a:t>
            </a:fld>
            <a:endParaRPr lang="nl-BE"/>
          </a:p>
        </p:txBody>
      </p:sp>
    </p:spTree>
    <p:extLst>
      <p:ext uri="{BB962C8B-B14F-4D97-AF65-F5344CB8AC3E}">
        <p14:creationId xmlns:p14="http://schemas.microsoft.com/office/powerpoint/2010/main" val="11450103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75</a:t>
            </a:fld>
            <a:endParaRPr lang="nl-BE"/>
          </a:p>
        </p:txBody>
      </p:sp>
    </p:spTree>
    <p:extLst>
      <p:ext uri="{BB962C8B-B14F-4D97-AF65-F5344CB8AC3E}">
        <p14:creationId xmlns:p14="http://schemas.microsoft.com/office/powerpoint/2010/main" val="41546416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ea typeface="Calibri"/>
                <a:cs typeface="Calibri"/>
              </a:rPr>
              <a:t>Op deze dia zie je welke fysieke functies van de mens in de basisschool aan bod komen: de spijsvertering, de beweging, de steun van het skelet, de waarneming, de voortplanting, de ademhaling en de bloedsomloop.</a:t>
            </a:r>
          </a:p>
          <a:p>
            <a:r>
              <a:rPr lang="nl-BE">
                <a:latin typeface="Calibri"/>
                <a:ea typeface="Calibri"/>
                <a:cs typeface="Calibri"/>
              </a:rPr>
              <a:t>Belangrijk is dat je deze functies niet als losse hoofdstukjes behandelt. Het gaat telkens over hetzelfde: hoe werkt mijn lichaam als geheel? Je ademt in, het bloed brengt de zuurstof rond, de spieren en het skelet laten je bewegen, en de voeding die je verteert levert de energie daarvoor. Die samenhang is precies wat een kennisrijk curriculum beoogt: kinderen bouwen een netwerk van kennis op, geen losse weetjes.</a:t>
            </a:r>
          </a:p>
          <a:p>
            <a:r>
              <a:rPr lang="nl-BE">
                <a:latin typeface="Calibri"/>
                <a:ea typeface="Calibri"/>
                <a:cs typeface="Calibri"/>
              </a:rPr>
              <a:t>Ook hier geldt de verticale leerlijn. In de kleuterklas vertrekken kinderen vanuit hun eigen lichaam en ervaring: ik voel mijn hart bonzen na het lopen, ik heb honger, ik word moe. In de lagere school komt daar stilaan het benoemen en verklaren bij: welke organen zijn betrokken, welke weg legt het voedsel of de lucht af, wat doet het skelet. Je kiest dus nooit een los doel, maar altijd een doel binnen die opbouw.</a:t>
            </a:r>
          </a:p>
        </p:txBody>
      </p:sp>
      <p:sp>
        <p:nvSpPr>
          <p:cNvPr id="4" name="Tijdelijke aanduiding voor dianummer 3"/>
          <p:cNvSpPr>
            <a:spLocks noGrp="1"/>
          </p:cNvSpPr>
          <p:nvPr>
            <p:ph type="sldNum" sz="quarter" idx="5"/>
          </p:nvPr>
        </p:nvSpPr>
        <p:spPr/>
        <p:txBody>
          <a:bodyPr/>
          <a:lstStyle/>
          <a:p>
            <a:r>
              <a:rPr lang="nl-BE">
                <a:latin typeface="Calibri"/>
                <a:ea typeface="Calibri"/>
                <a:cs typeface="Calibri"/>
              </a:rPr>
              <a:t>Drie van deze functies verdienen bijzondere aandacht, omdat ze de brug vormen naar andere inhouden van wetenschap en techniek.</a:t>
            </a:r>
          </a:p>
          <a:p>
            <a:r>
              <a:rPr lang="nl-BE">
                <a:latin typeface="Calibri"/>
                <a:ea typeface="Calibri"/>
                <a:cs typeface="Calibri"/>
              </a:rPr>
              <a:t>De waarneming: de zintuigen zijn niet alleen leerinhoud, ze zijn ook het gereedschap waarmee kinderen alle andere inhouden onderzoeken. Wie leert gericht kijken, luisteren, voelen en ruiken, bouwt aan een onderzoekende houding. Daarom staan we op de volgende dia stil bij de zintuigen, opnieuw aan de hand van ons lopend voorbeeld: de paardenbloem.</a:t>
            </a:r>
          </a:p>
          <a:p>
            <a:r>
              <a:rPr lang="nl-BE">
                <a:latin typeface="Calibri"/>
                <a:ea typeface="Calibri"/>
                <a:cs typeface="Calibri"/>
              </a:rPr>
              <a:t>De ademhaling: hier ligt de link met de fotosynthese bij planten. Wij nemen zuurstof op en ademen koolstofdioxide uit; de plant doet in het licht net het omgekeerde. Door beide naast elkaar te leggen, zien kinderen dat mens en plant van elkaar afhankelijk zijn. Zo wordt de kennis over het menselijk lichaam meteen verbonden met de leerlijn over planten en over de kringloop in de natuur.</a:t>
            </a:r>
          </a:p>
          <a:p>
            <a:r>
              <a:rPr lang="nl-BE">
                <a:latin typeface="Calibri"/>
                <a:ea typeface="Calibri"/>
                <a:cs typeface="Calibri"/>
              </a:rPr>
              <a:t>De bloedsomloop: die verbind je met de voedingsstoffen. Wat we eten en verteren, komt via het bloed bij alle organen en spieren terecht, samen met de zuurstof uit de ademhaling. Zo sluit de cirkel: spijsvertering, ademhaling en bloedsomloop werken samen om het lichaam van energie en bouwstoffen te voorzien. Dat is meteen ook de aanknoping met de leerlijn gezonde voeding en de voedingsdriehoek.</a:t>
            </a:r>
          </a:p>
        </p:txBody>
      </p:sp>
    </p:spTree>
    <p:extLst>
      <p:ext uri="{BB962C8B-B14F-4D97-AF65-F5344CB8AC3E}">
        <p14:creationId xmlns:p14="http://schemas.microsoft.com/office/powerpoint/2010/main" val="11644673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8279-0202-4047-1418-F53D8227A1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73788AE-3C62-51E4-7DAE-CE09F6F1551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8971E62C-38C1-0628-3434-92BAED0DF84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9D13F5C-0EF1-A437-7B04-627C6A8691D7}"/>
              </a:ext>
            </a:extLst>
          </p:cNvPr>
          <p:cNvSpPr>
            <a:spLocks noGrp="1"/>
          </p:cNvSpPr>
          <p:nvPr>
            <p:ph type="sldNum" sz="quarter" idx="5"/>
          </p:nvPr>
        </p:nvSpPr>
        <p:spPr/>
        <p:txBody>
          <a:bodyPr/>
          <a:lstStyle/>
          <a:p>
            <a:fld id="{1C5C3EB3-1D5C-4C53-8931-631A2B166E56}" type="slidenum">
              <a:rPr lang="nl-BE" smtClean="0"/>
              <a:t>77</a:t>
            </a:fld>
            <a:endParaRPr lang="nl-BE"/>
          </a:p>
        </p:txBody>
      </p:sp>
    </p:spTree>
    <p:extLst>
      <p:ext uri="{BB962C8B-B14F-4D97-AF65-F5344CB8AC3E}">
        <p14:creationId xmlns:p14="http://schemas.microsoft.com/office/powerpoint/2010/main" val="5155416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78</a:t>
            </a:fld>
            <a:endParaRPr lang="nl-BE"/>
          </a:p>
        </p:txBody>
      </p:sp>
    </p:spTree>
    <p:extLst>
      <p:ext uri="{BB962C8B-B14F-4D97-AF65-F5344CB8AC3E}">
        <p14:creationId xmlns:p14="http://schemas.microsoft.com/office/powerpoint/2010/main" val="15184886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B925E-91E9-2B95-0BED-1AC7240570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E0A1B4-AA20-12A3-5DBB-E86B0E774A7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9AB6C9B-E748-B8F3-01B8-FF4D2D26E80A}"/>
              </a:ext>
            </a:extLst>
          </p:cNvPr>
          <p:cNvSpPr>
            <a:spLocks noGrp="1"/>
          </p:cNvSpPr>
          <p:nvPr>
            <p:ph type="body" idx="1"/>
          </p:nvPr>
        </p:nvSpPr>
        <p:spPr/>
        <p:txBody>
          <a:bodyPr/>
          <a:lstStyle/>
          <a:p>
            <a:r>
              <a:rPr lang="nl-BE">
                <a:latin typeface="Calibri"/>
              </a:rPr>
              <a:t>In dit overzicht zie je het domein materie in één oogopslag. Elk subdomein is een eigen leerlijn met zijn eigen begrippen en doelen.</a:t>
            </a:r>
          </a:p>
          <a:p>
            <a:r>
              <a:rPr lang="nl-BE">
                <a:latin typeface="Calibri"/>
              </a:rPr>
              <a:t>Voor materie is dat overzichtelijk: er is één subdomein, eigenschappen van materie, met het cluster begrippen. Je ziet ook meteen waar de doelen zitten: er zijn precurriculumdoelen, en gemeenschappelijke doelen lopen door van de jongste kleuters tot en met het zesde leerjaar. Specifieke doelen zijn er voor dit domein niet.</a:t>
            </a:r>
          </a:p>
          <a:p>
            <a:r>
              <a:rPr lang="nl-BE">
                <a:latin typeface="Calibri"/>
              </a:rPr>
              <a:t>De volle breedte van de kolommen toont dus dat dit domein van begin tot einde van de basisschool wordt opgebouwd. Op de volgende dia's bekijken we eerst waar het inhoudelijk over gaat, en daarna hoe die lijn er concreet uitziet.</a:t>
            </a:r>
          </a:p>
        </p:txBody>
      </p:sp>
      <p:sp>
        <p:nvSpPr>
          <p:cNvPr id="4" name="Tijdelijke aanduiding voor dianummer 3">
            <a:extLst>
              <a:ext uri="{FF2B5EF4-FFF2-40B4-BE49-F238E27FC236}">
                <a16:creationId xmlns:a16="http://schemas.microsoft.com/office/drawing/2014/main" id="{E56553C5-C19C-1967-C2DC-D56052B580F5}"/>
              </a:ext>
            </a:extLst>
          </p:cNvPr>
          <p:cNvSpPr>
            <a:spLocks noGrp="1"/>
          </p:cNvSpPr>
          <p:nvPr>
            <p:ph type="sldNum" sz="quarter" idx="5"/>
          </p:nvPr>
        </p:nvSpPr>
        <p:spPr/>
        <p:txBody>
          <a:bodyPr/>
          <a:lstStyle/>
          <a:p>
            <a:fld id="{1C5C3EB3-1D5C-4C53-8931-631A2B166E56}" type="slidenum">
              <a:rPr lang="nl-BE" smtClean="0"/>
              <a:t>79</a:t>
            </a:fld>
            <a:endParaRPr lang="nl-BE"/>
          </a:p>
        </p:txBody>
      </p:sp>
    </p:spTree>
    <p:extLst>
      <p:ext uri="{BB962C8B-B14F-4D97-AF65-F5344CB8AC3E}">
        <p14:creationId xmlns:p14="http://schemas.microsoft.com/office/powerpoint/2010/main" val="22626115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We zoomen in op het subdomein dat je net in het overzicht zag: eigenschappen van materie. De kern is eenvoudig: alles om ons heen is gemaakt van iets, en dat materiaal heeft eigenschappen die bepalen waarvoor je het gebruikt.</a:t>
            </a:r>
          </a:p>
          <a:p>
            <a:r>
              <a:rPr lang="nl-BE">
                <a:latin typeface="Calibri"/>
              </a:rPr>
              <a:t>Kinderen ontdekken dat glas doorzichtig is en breekt, dat hout drijft en warm aanvoelt, dat een steen zwaar is. Die eigenschappen zijn geen losse weetjes: ze verklaren waarom een regenjas waterdicht is, waarom een pan van metaal is en waarom een bouwblok van plastic licht weegt.</a:t>
            </a:r>
          </a:p>
          <a:p>
            <a:r>
              <a:rPr lang="nl-BE">
                <a:latin typeface="Calibri"/>
              </a:rPr>
              <a:t>De foto's tonen waar het telkens om draait: sorteren en groeperen, materialen vergelijken, wegen en meten, en materialen uit de eigen leefwereld onderzoeken. Vertrek dus steeds van echte voorwerpen die kinderen kunnen vastnemen, niet van een prentenboek of een werkblad.</a:t>
            </a:r>
          </a:p>
          <a:p>
            <a:r>
              <a:rPr lang="nl-BE">
                <a:latin typeface="Calibri"/>
              </a:rPr>
              <a:t>Op de volgende dia's bekijken we hoe dit subdomein verticaal opgebouwd is, van de kleuterklas tot het zesde leerjaar.</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80</a:t>
            </a:fld>
            <a:endParaRPr lang="nl-BE"/>
          </a:p>
        </p:txBody>
      </p:sp>
    </p:spTree>
    <p:extLst>
      <p:ext uri="{BB962C8B-B14F-4D97-AF65-F5344CB8AC3E}">
        <p14:creationId xmlns:p14="http://schemas.microsoft.com/office/powerpoint/2010/main" val="34863974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latin typeface="Calibri"/>
              </a:rPr>
              <a:t>Hier zie je het begin van die lijn, in de kleuterklas. In het overzicht zag je dat er ook precurriculumdoelen zijn; die vormen de opstap voor leerlingen die daar nood aan hebben. De doelen op deze dia zijn gemeenschappelijke doelen, aangeduid met de letter G: die streef je met alle kleuters na.</a:t>
            </a:r>
          </a:p>
          <a:p>
            <a:r>
              <a:rPr lang="nl-BE">
                <a:latin typeface="Calibri"/>
              </a:rPr>
              <a:t>In de tweede kleuterklas leren kinderen veelvoorkomende vormen van materie kennen in hun omgeving, leren ze materie kiezen in functie van het gebruiksdoel, en sorteren ze op één waarneembare eigenschap.</a:t>
            </a:r>
          </a:p>
          <a:p>
            <a:r>
              <a:rPr lang="nl-BE">
                <a:latin typeface="Calibri"/>
              </a:rPr>
              <a:t>In de derde kleuterklas komt daar bij dat ze van gekende voorwerpen kunnen benoemen uit welke materie ze gemaakt zijn, en dat ze sorteren op meerdere waarneembare eigenschappen tegelijk.</a:t>
            </a:r>
          </a:p>
          <a:p>
            <a:r>
              <a:rPr lang="nl-BE">
                <a:latin typeface="Calibri"/>
              </a:rPr>
              <a:t>De sprong tussen K2 en K3 zit dus niet in nieuwe woorden, maar in de complexiteit: van één eigenschap naar een combinatie van eigenschappen. Op de volgende dia werken we dat concreet uit.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81</a:t>
            </a:fld>
            <a:endParaRPr lang="nl-BE"/>
          </a:p>
        </p:txBody>
      </p:sp>
    </p:spTree>
    <p:extLst>
      <p:ext uri="{BB962C8B-B14F-4D97-AF65-F5344CB8AC3E}">
        <p14:creationId xmlns:p14="http://schemas.microsoft.com/office/powerpoint/2010/main" val="407415653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a:p>
            <a:r>
              <a:rPr lang="nl-BE">
                <a:latin typeface="Calibri"/>
              </a:rPr>
              <a:t>Wijs er ook op dat dit sorteren niet alleen bij wetenschap en techniek thuishoort: ook in wiskunde sorteren en classificeren kleuters voorwerpen op basis van kenmerken, en vergelijken ze grootheden zoals zwaar en licht. Het is dus een mooi voorbeeld van horizontale samenhang.</a:t>
            </a:r>
          </a:p>
          <a:p>
            <a:r>
              <a:rPr lang="nl-BE">
                <a:latin typeface="Calibri"/>
              </a:rPr>
              <a:t>Stem daarom af met de doelen wiskunde: wat de kleuters daar leren over sorteren, ordenen en vergelijken, versterkt wat ze hier met materialen doen. Eén rijke activiteit kan gerust doelen uit beide leergebieden dragen.</a:t>
            </a:r>
          </a:p>
        </p:txBody>
      </p:sp>
      <p:sp>
        <p:nvSpPr>
          <p:cNvPr id="3" name="Tijdelijke aanduiding voor notities 2"/>
          <p:cNvSpPr>
            <a:spLocks noGrp="1"/>
          </p:cNvSpPr>
          <p:nvPr>
            <p:ph type="body" idx="1"/>
          </p:nvPr>
        </p:nvSpPr>
        <p:spPr/>
        <p:txBody>
          <a:bodyPr/>
          <a:lstStyle/>
          <a:p>
            <a:r>
              <a:rPr lang="nl-BE">
                <a:latin typeface="Calibri"/>
              </a:rPr>
              <a:t>Leerlingen leren dat ze voorwerpen en materialen kunnen groeperen op basis van eigenschappen die ze kunnen zien, voelen of hanteren.</a:t>
            </a:r>
          </a:p>
          <a:p>
            <a:r>
              <a:rPr lang="nl-BE">
                <a:latin typeface="Calibri"/>
              </a:rPr>
              <a:t>Let op de verticale opbouw: in de tweede kleuterklas staat vooral één eigenschap centraal, zoals licht/zwaar of hard/zacht. In de derde kleuterklas sorteren leerlingen op meerdere waarneembare eigenschappen tegelijk. Ze leggen materialen samen omdat ze bijvoorbeeld zowel hard als zwaar zijn, of tegelijk zacht en licht.</a:t>
            </a:r>
          </a:p>
          <a:p>
            <a:r>
              <a:rPr lang="nl-BE">
                <a:latin typeface="Calibri"/>
              </a:rPr>
              <a:t>De nadruk ligt op concreet handelen. De vier stappen onderaan zijn de rode draad: eerst voelen en vasthouden, dan vergelijken, dan sorteren en pas daarna benoemen. </a:t>
            </a:r>
          </a:p>
          <a:p>
            <a:r>
              <a:rPr lang="nl-BE">
                <a:latin typeface="Calibri"/>
              </a:rPr>
              <a:t>Belangrijk is dat leerlingen ook leren verwoorden waarom iets in een bepaalde groep hoort: “Deze horen samen, want ze zijn hard en zwaar.” Met ondersteuning van de leraar groeit die formulering. Zo verbind je dit doel meteen met de taalontwikkeling en met de onderzoekende houding.</a:t>
            </a:r>
          </a:p>
          <a:p>
            <a:r>
              <a:rPr lang="nl-BE">
                <a:latin typeface="Calibri"/>
              </a:rPr>
              <a:t>De richtinggevende woordenschat geeft je houvast bij de materiaalkeuze: het hout, de steen, het zand, het papier, de stof, het glas. Kies bij voorkeur materialen uit de eigen leefwereld van de kleuters.</a:t>
            </a:r>
          </a:p>
        </p:txBody>
      </p:sp>
      <p:sp>
        <p:nvSpPr>
          <p:cNvPr id="4" name="Tijdelijke aanduiding voor dianummer 3"/>
          <p:cNvSpPr>
            <a:spLocks noGrp="1"/>
          </p:cNvSpPr>
          <p:nvPr>
            <p:ph type="sldNum" sz="quarter" idx="5"/>
          </p:nvPr>
        </p:nvSpPr>
        <p:spPr/>
        <p:txBody>
          <a:bodyPr/>
          <a:lstStyle/>
          <a:p>
            <a:r>
              <a:rPr lang="nl-BE">
                <a:latin typeface="Calibri"/>
                <a:ea typeface="Calibri"/>
                <a:cs typeface="Calibri"/>
              </a:rPr>
              <a:t>Drie van deze functies verdienen bijzondere aandacht, omdat ze de brug vormen naar andere inhouden van wetenschap en techniek.</a:t>
            </a:r>
          </a:p>
          <a:p>
            <a:r>
              <a:rPr lang="nl-BE">
                <a:latin typeface="Calibri"/>
                <a:ea typeface="Calibri"/>
                <a:cs typeface="Calibri"/>
              </a:rPr>
              <a:t>De waarneming: de zintuigen zijn niet alleen leerinhoud, ze zijn ook het gereedschap waarmee kinderen alle andere inhouden onderzoeken. Wie leert gericht kijken, luisteren, voelen en ruiken, bouwt aan een onderzoekende houding. Daarom staan we op de volgende dia stil bij de zintuigen, opnieuw aan de hand van ons lopend voorbeeld: de paardenbloem.</a:t>
            </a:r>
          </a:p>
          <a:p>
            <a:r>
              <a:rPr lang="nl-BE">
                <a:latin typeface="Calibri"/>
                <a:ea typeface="Calibri"/>
                <a:cs typeface="Calibri"/>
              </a:rPr>
              <a:t>De ademhaling: hier ligt de link met de fotosynthese bij planten. Wij nemen zuurstof op en ademen koolstofdioxide uit; de plant doet in het licht net het omgekeerde. Door beide naast elkaar te leggen, zien kinderen dat mens en plant van elkaar afhankelijk zijn. Zo wordt de kennis over het menselijk lichaam meteen verbonden met de leerlijn over planten en over de kringloop in de natuur.</a:t>
            </a:r>
          </a:p>
          <a:p>
            <a:r>
              <a:rPr lang="nl-BE">
                <a:latin typeface="Calibri"/>
                <a:ea typeface="Calibri"/>
                <a:cs typeface="Calibri"/>
              </a:rPr>
              <a:t>De bloedsomloop: die verbind je met de voedingsstoffen. Wat we eten en verteren, komt via het bloed bij alle organen en spieren terecht, samen met de zuurstof uit de ademhaling. Zo sluit de cirkel: spijsvertering, ademhaling en bloedsomloop werken samen om het lichaam van energie en bouwstoffen te voorzien. Dat is meteen ook de aanknoping met de leerlijn gezonde voeding en de voedingsdriehoek.</a:t>
            </a:r>
          </a:p>
        </p:txBody>
      </p:sp>
    </p:spTree>
    <p:extLst>
      <p:ext uri="{BB962C8B-B14F-4D97-AF65-F5344CB8AC3E}">
        <p14:creationId xmlns:p14="http://schemas.microsoft.com/office/powerpoint/2010/main" val="11644673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latin typeface="Calibri"/>
              </a:rPr>
              <a:t>We zetten de lijn verder in de lagere school. Waar kleuters vooral sorteren, gaan leerlingen nu onderzoeken en vergelijken. Het werkwoord verandert, en dat is precies de verticale opbouw.</a:t>
            </a:r>
          </a:p>
          <a:p>
            <a:r>
              <a:rPr lang="nl-BE">
                <a:latin typeface="Calibri"/>
              </a:rPr>
              <a:t>In het eerste leerjaar onderzoeken en vergelijken leerlingen materie op basis van hardheid en van breekbaarheid. In het derde leerjaar komt daar de waterdichtheid bij.</a:t>
            </a:r>
          </a:p>
          <a:p>
            <a:r>
              <a:rPr lang="nl-BE">
                <a:latin typeface="Calibri"/>
              </a:rPr>
              <a:t>Merk op dat elke eigenschap apart benoemd wordt in een eigen doel. Dat is bewust: zo weet je precies welke eigenschap in welk leerjaar aan bod komt, en bouw je verder op wat er al is. Je kiest dus nooit een los doel, maar altijd een doel binnen die lijn.</a:t>
            </a:r>
          </a:p>
          <a:p>
            <a:r>
              <a:rPr lang="nl-BE">
                <a:latin typeface="Calibri"/>
              </a:rPr>
              <a:t>Onderzoeken betekent hier echt handelend werken: proberen te krassen, laten vallen, water erop gieten, vergelijken en de bevinding verwoorden. Daarom is er een verplichte coherentie met de leerlijn onderzoekende houding.</a:t>
            </a:r>
          </a:p>
          <a:p>
            <a:r>
              <a:rPr lang="nl-BE">
                <a:latin typeface="Calibri"/>
              </a:rPr>
              <a:t>Zoek ook de aansluiting bij techniek: waarom kiest een ontwerper voor dit materiaal en niet voor dat? Zo wordt de kennis meteen functioneel.</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83</a:t>
            </a:fld>
            <a:endParaRPr lang="nl-BE"/>
          </a:p>
        </p:txBody>
      </p:sp>
    </p:spTree>
    <p:extLst>
      <p:ext uri="{BB962C8B-B14F-4D97-AF65-F5344CB8AC3E}">
        <p14:creationId xmlns:p14="http://schemas.microsoft.com/office/powerpoint/2010/main" val="1342549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DB24F-6B04-60FB-1775-82D1B862C4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12DC1E-3F7F-D200-F113-0CB0CA68D7A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1EB28A-C839-94F5-C562-6EDAA8D96928}"/>
              </a:ext>
            </a:extLst>
          </p:cNvPr>
          <p:cNvSpPr>
            <a:spLocks noGrp="1"/>
          </p:cNvSpPr>
          <p:nvPr>
            <p:ph type="body" idx="1"/>
          </p:nvPr>
        </p:nvSpPr>
        <p:spPr/>
        <p:txBody>
          <a:bodyPr/>
          <a:lstStyle/>
          <a:p>
            <a:r>
              <a:rPr lang="nl-BE">
                <a:latin typeface="Calibri"/>
              </a:rPr>
              <a:t>In de laatste twee leerjaren maken leerlingen de stap van waarneembaar naar verklarend. Ze weten in het vijfde leerjaar dat alle materie uit deeltjes bestaat. Dat is een echt kennisdoel: het geeft hun een model om te verklaren wat ze in de jaren daarvoor alleen konden vaststellen.</a:t>
            </a:r>
          </a:p>
          <a:p>
            <a:r>
              <a:rPr lang="nl-BE">
                <a:latin typeface="Calibri"/>
              </a:rPr>
              <a:t>In het zesde leerjaar onderzoeken ze de relatie tussen massa en volume bij voorwerpen met verschillende massadichtheden, en onderzoeken en vergelijken ze materie op basis van hun eigenschappen, nu in hun geheel.</a:t>
            </a:r>
          </a:p>
          <a:p>
            <a:r>
              <a:rPr lang="nl-BE">
                <a:latin typeface="Calibri"/>
              </a:rPr>
              <a:t>Zo wordt de hele lijn zichtbaar: van sorteren op wat je ziet en voelt in de kleuterklas, over het onderzoeken van afzonderlijke eigenschappen in de lagere school, tot het verklaren met het deeltjesmodel op het einde van de basisschool.</a:t>
            </a:r>
          </a:p>
        </p:txBody>
      </p:sp>
      <p:sp>
        <p:nvSpPr>
          <p:cNvPr id="4" name="Tijdelijke aanduiding voor dianummer 3">
            <a:extLst>
              <a:ext uri="{FF2B5EF4-FFF2-40B4-BE49-F238E27FC236}">
                <a16:creationId xmlns:a16="http://schemas.microsoft.com/office/drawing/2014/main" id="{21B10D48-3AF6-4505-AB04-F3BDCC0F9EC7}"/>
              </a:ext>
            </a:extLst>
          </p:cNvPr>
          <p:cNvSpPr>
            <a:spLocks noGrp="1"/>
          </p:cNvSpPr>
          <p:nvPr>
            <p:ph type="sldNum" sz="quarter" idx="5"/>
          </p:nvPr>
        </p:nvSpPr>
        <p:spPr/>
        <p:txBody>
          <a:bodyPr/>
          <a:lstStyle/>
          <a:p>
            <a:fld id="{1C5C3EB3-1D5C-4C53-8931-631A2B166E56}" type="slidenum">
              <a:rPr lang="nl-BE" smtClean="0"/>
              <a:t>84</a:t>
            </a:fld>
            <a:endParaRPr lang="nl-BE"/>
          </a:p>
        </p:txBody>
      </p:sp>
    </p:spTree>
    <p:extLst>
      <p:ext uri="{BB962C8B-B14F-4D97-AF65-F5344CB8AC3E}">
        <p14:creationId xmlns:p14="http://schemas.microsoft.com/office/powerpoint/2010/main" val="9281559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DAFAA-20A5-DDF1-EF3C-045319D1CE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BF9972-F1ED-55C7-8BAF-F4AA6890FEF4}"/>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9B93CDD-979E-CCFA-B930-86CAB7BAA74D}"/>
              </a:ext>
            </a:extLst>
          </p:cNvPr>
          <p:cNvSpPr>
            <a:spLocks noGrp="1"/>
          </p:cNvSpPr>
          <p:nvPr>
            <p:ph type="body" idx="1"/>
          </p:nvPr>
        </p:nvSpPr>
        <p:spPr/>
        <p:txBody>
          <a:bodyPr/>
          <a:lstStyle/>
          <a:p>
            <a:r>
              <a:rPr lang="nl-BE">
                <a:latin typeface="Calibri"/>
              </a:rPr>
              <a:t>We keren even terug naar het totaaloverzicht om te situeren waar we nu zitten. Organismen, de relatie tussen organismen en hun omgeving, het menselijk lichaam en materie hebben we bekeken. Nu zoomen we in op het domein natuurkundige verschijnselen, hier in beeld gezet.</a:t>
            </a:r>
          </a:p>
          <a:p>
            <a:r>
              <a:rPr lang="nl-BE">
                <a:latin typeface="Calibri"/>
              </a:rPr>
              <a:t>Dit is meteen het breedste domein: het bevat zes subdomeinen. Verandering van aggregatietoestand, energie en warmte, licht, geluid, kracht en beweging, elektriciteit en magnetisme. Elk daarvan is een eigen leerlijn met eigen begrippen en doelen.</a:t>
            </a:r>
          </a:p>
          <a:p>
            <a:r>
              <a:rPr lang="nl-BE">
                <a:latin typeface="Calibri"/>
              </a:rPr>
              <a:t>Herkenbaar voor de praktijk: dit zijn de inhouden waar leerlingen meestal spontaan enthousiast van worden, want er valt veel te proberen en te ontdekken. Net daarom is het belangrijk dat het niet bij losse proefjes blijft, maar dat elke activiteit een doel dient.</a:t>
            </a:r>
          </a:p>
          <a:p>
            <a:r>
              <a:rPr lang="nl-BE">
                <a:latin typeface="Calibri"/>
              </a:rPr>
              <a:t>Bekijk ook de twee kolommen rechts. De onderzoekende houding en het ontwerpend leren zijn de manier waarop leerlingen met deze inhouden aan de slag gaan.</a:t>
            </a:r>
          </a:p>
        </p:txBody>
      </p:sp>
      <p:sp>
        <p:nvSpPr>
          <p:cNvPr id="4" name="Tijdelijke aanduiding voor dianummer 3">
            <a:extLst>
              <a:ext uri="{FF2B5EF4-FFF2-40B4-BE49-F238E27FC236}">
                <a16:creationId xmlns:a16="http://schemas.microsoft.com/office/drawing/2014/main" id="{06F497E2-904F-7B19-2681-D7F9318609A2}"/>
              </a:ext>
            </a:extLst>
          </p:cNvPr>
          <p:cNvSpPr>
            <a:spLocks noGrp="1"/>
          </p:cNvSpPr>
          <p:nvPr>
            <p:ph type="sldNum" sz="quarter" idx="5"/>
          </p:nvPr>
        </p:nvSpPr>
        <p:spPr/>
        <p:txBody>
          <a:bodyPr/>
          <a:lstStyle/>
          <a:p>
            <a:fld id="{1C5C3EB3-1D5C-4C53-8931-631A2B166E56}" type="slidenum">
              <a:rPr lang="nl-BE" smtClean="0"/>
              <a:t>85</a:t>
            </a:fld>
            <a:endParaRPr lang="nl-BE"/>
          </a:p>
        </p:txBody>
      </p:sp>
    </p:spTree>
    <p:extLst>
      <p:ext uri="{BB962C8B-B14F-4D97-AF65-F5344CB8AC3E}">
        <p14:creationId xmlns:p14="http://schemas.microsoft.com/office/powerpoint/2010/main" val="37274036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86</a:t>
            </a:fld>
            <a:endParaRPr lang="nl-BE"/>
          </a:p>
        </p:txBody>
      </p:sp>
    </p:spTree>
    <p:extLst>
      <p:ext uri="{BB962C8B-B14F-4D97-AF65-F5344CB8AC3E}">
        <p14:creationId xmlns:p14="http://schemas.microsoft.com/office/powerpoint/2010/main" val="21656311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1BFE-8D94-73C1-D2B5-6625E5E6C03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D81DF2-9AFD-A822-4853-D91615AFFFE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738E459D-E004-9ED8-C654-448C4AB93C3B}"/>
              </a:ext>
            </a:extLst>
          </p:cNvPr>
          <p:cNvSpPr>
            <a:spLocks noGrp="1"/>
          </p:cNvSpPr>
          <p:nvPr>
            <p:ph type="body" idx="1"/>
          </p:nvPr>
        </p:nvSpPr>
        <p:spPr/>
        <p:txBody>
          <a:bodyPr/>
          <a:lstStyle/>
          <a:p>
            <a:r>
              <a:rPr lang="nl-BE">
                <a:latin typeface="Calibri"/>
              </a:rPr>
              <a:t>We komen bij het domein natuurkundige verschijnselen. Elk subdomein is een eigen leerlijn met zijn eigen begrippen en doelen: verandering van aggregatietoestand, energie en warmte, licht, geluid, kracht en beweging, elektriciteit en magnetisme.</a:t>
            </a:r>
          </a:p>
          <a:p>
            <a:r>
              <a:rPr lang="nl-BE">
                <a:latin typeface="Calibri"/>
              </a:rPr>
              <a:t>Kijk goed naar de kruisjes in de kolommen. Ze staan niet verspreid over alle leerjaren, maar zijn gegroepeerd per graad. Dat is een bewuste keuze: zo kan je een thema in één periode diep uitwerken in plaats van er elk jaar een paar versnipperde lesjes aan te besteden.</a:t>
            </a:r>
          </a:p>
          <a:p>
            <a:r>
              <a:rPr lang="nl-BE">
                <a:latin typeface="Calibri"/>
              </a:rPr>
              <a:t>Voor jou als leraar betekent dat: plan deze inhouden in blokken. Je hebt dan de tijd om te laten onderzoeken, te herhalen en te verankeren, en de leerlingen bouwen echte kennis op in plaats van losse ervaringen.</a:t>
            </a:r>
          </a:p>
        </p:txBody>
      </p:sp>
      <p:sp>
        <p:nvSpPr>
          <p:cNvPr id="4" name="Tijdelijke aanduiding voor dianummer 3">
            <a:extLst>
              <a:ext uri="{FF2B5EF4-FFF2-40B4-BE49-F238E27FC236}">
                <a16:creationId xmlns:a16="http://schemas.microsoft.com/office/drawing/2014/main" id="{FCD25E3D-F10C-A2FA-FAC5-B96A20309BF0}"/>
              </a:ext>
            </a:extLst>
          </p:cNvPr>
          <p:cNvSpPr>
            <a:spLocks noGrp="1"/>
          </p:cNvSpPr>
          <p:nvPr>
            <p:ph type="sldNum" sz="quarter" idx="5"/>
          </p:nvPr>
        </p:nvSpPr>
        <p:spPr/>
        <p:txBody>
          <a:bodyPr/>
          <a:lstStyle/>
          <a:p>
            <a:fld id="{1C5C3EB3-1D5C-4C53-8931-631A2B166E56}" type="slidenum">
              <a:rPr lang="nl-BE" smtClean="0"/>
              <a:t>87</a:t>
            </a:fld>
            <a:endParaRPr lang="nl-BE"/>
          </a:p>
        </p:txBody>
      </p:sp>
    </p:spTree>
    <p:extLst>
      <p:ext uri="{BB962C8B-B14F-4D97-AF65-F5344CB8AC3E}">
        <p14:creationId xmlns:p14="http://schemas.microsoft.com/office/powerpoint/2010/main" val="21312216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1BFE-8D94-73C1-D2B5-6625E5E6C03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D81DF2-9AFD-A822-4853-D91615AFFFE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738E459D-E004-9ED8-C654-448C4AB93C3B}"/>
              </a:ext>
            </a:extLst>
          </p:cNvPr>
          <p:cNvSpPr>
            <a:spLocks noGrp="1"/>
          </p:cNvSpPr>
          <p:nvPr>
            <p:ph type="body" idx="1"/>
          </p:nvPr>
        </p:nvSpPr>
        <p:spPr/>
        <p:txBody>
          <a:bodyPr/>
          <a:lstStyle/>
          <a:p>
            <a:r>
              <a:rPr lang="nl-BE">
                <a:latin typeface="Calibri"/>
              </a:rPr>
              <a:t>Verandering van aggregatietoestand: leerlingen leren hoe materie onder invloed van temperatuur van toestand kan veranderen.</a:t>
            </a:r>
          </a:p>
          <a:p>
            <a:r>
              <a:rPr lang="nl-BE">
                <a:latin typeface="Calibri"/>
              </a:rPr>
              <a:t>Dat sluit aan bij het vorige domein. Daar onderzochten leerlingen de eigenschappen van materie: hard, breekbaar, waterdicht. Hier komt de temperatuur erbij als factor die de toestand van diezelfde materie verandert. Water is vast in de diepvries, vloeibaar in de kraan en gasvormig boven de kookpot, en toch blijft het water.</a:t>
            </a:r>
          </a:p>
          <a:p>
            <a:r>
              <a:rPr lang="nl-BE">
                <a:latin typeface="Calibri"/>
              </a:rPr>
              <a:t>Het gaat dus niet alleen om de woorden smelten, stollen en verdampen, maar om het inzicht dat de toestand verandert terwijl de stof dezelfde blijft. </a:t>
            </a:r>
          </a:p>
        </p:txBody>
      </p:sp>
      <p:sp>
        <p:nvSpPr>
          <p:cNvPr id="4" name="Tijdelijke aanduiding voor dianummer 3">
            <a:extLst>
              <a:ext uri="{FF2B5EF4-FFF2-40B4-BE49-F238E27FC236}">
                <a16:creationId xmlns:a16="http://schemas.microsoft.com/office/drawing/2014/main" id="{FCD25E3D-F10C-A2FA-FAC5-B96A20309BF0}"/>
              </a:ext>
            </a:extLst>
          </p:cNvPr>
          <p:cNvSpPr>
            <a:spLocks noGrp="1"/>
          </p:cNvSpPr>
          <p:nvPr>
            <p:ph type="sldNum" sz="quarter" idx="5"/>
          </p:nvPr>
        </p:nvSpPr>
        <p:spPr/>
        <p:txBody>
          <a:bodyPr/>
          <a:lstStyle/>
          <a:p>
            <a:fld id="{1C5C3EB3-1D5C-4C53-8931-631A2B166E56}" type="slidenum">
              <a:rPr lang="nl-BE" smtClean="0"/>
              <a:t>88</a:t>
            </a:fld>
            <a:endParaRPr lang="nl-BE"/>
          </a:p>
        </p:txBody>
      </p:sp>
    </p:spTree>
    <p:extLst>
      <p:ext uri="{BB962C8B-B14F-4D97-AF65-F5344CB8AC3E}">
        <p14:creationId xmlns:p14="http://schemas.microsoft.com/office/powerpoint/2010/main" val="21312216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Belangrijk: we beginnen hier niet vanaf nul. Smelten, stollen en verdampen komen al vanaf de kleuterklas aan bod via de leerlijn onderzoekende houding. Kleuters zien sneeuw smelten, water bevriezen, een plas verdwijnen en damp boven de soep hangen. Ze doen ervaringen op en verwoorden wat ze zien.</a:t>
            </a:r>
          </a:p>
          <a:p>
            <a:r>
              <a:rPr lang="nl-BE">
                <a:latin typeface="Calibri"/>
              </a:rPr>
              <a:t>In het derde leerjaar worden die ervaringen verankerd in doelen. Leerlingen kennen dan de begrippen: de aggregatietoestand, vast, vloeibaar, gasvormig, smelten, stollen, verdampen, condenseren, het smeltpunt en het kookpunt.</a:t>
            </a:r>
          </a:p>
          <a:p>
            <a:r>
              <a:rPr lang="nl-BE">
                <a:latin typeface="Calibri"/>
              </a:rPr>
              <a:t>En ze weten dat elke stof als vaste stof, vloeistof of gas kan voorkomen, meestal onder invloed van de temperatuur. </a:t>
            </a:r>
          </a:p>
          <a:p>
            <a:r>
              <a:rPr lang="nl-BE">
                <a:latin typeface="Calibri"/>
              </a:rPr>
              <a:t>Deze inhouden hebben een duidelijke link met aardrijkskunde. </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89</a:t>
            </a:fld>
            <a:endParaRPr lang="nl-BE"/>
          </a:p>
        </p:txBody>
      </p:sp>
    </p:spTree>
    <p:extLst>
      <p:ext uri="{BB962C8B-B14F-4D97-AF65-F5344CB8AC3E}">
        <p14:creationId xmlns:p14="http://schemas.microsoft.com/office/powerpoint/2010/main" val="22722037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AF42-DD79-4522-6F9D-E86FE4CE8A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ECEA51-6188-905E-D2EB-9693B7D033AA}"/>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F622E74-AF3F-CCA0-3628-18C2450A78C4}"/>
              </a:ext>
            </a:extLst>
          </p:cNvPr>
          <p:cNvSpPr>
            <a:spLocks noGrp="1"/>
          </p:cNvSpPr>
          <p:nvPr>
            <p:ph type="body" idx="1"/>
          </p:nvPr>
        </p:nvSpPr>
        <p:spPr/>
        <p:txBody>
          <a:bodyPr/>
          <a:lstStyle/>
          <a:p>
            <a:r>
              <a:rPr lang="nl-BE">
                <a:latin typeface="Calibri"/>
              </a:rPr>
              <a:t>Kijk eerst naar wat er in aardrijkskunde vóór deze doelen gebeurt. Binnen de aardrijkskundige vaardigheden, onderzoek en denken staat het aardrijkskundig onderzoek centraal.</a:t>
            </a:r>
          </a:p>
          <a:p>
            <a:r>
              <a:rPr lang="nl-BE">
                <a:latin typeface="Calibri"/>
              </a:rPr>
              <a:t>Kleuters en jonge leerlingen observeren daar het weer: regen, sneeuw, hagel, mist, kortom de vormen van neerslag. Ze kijken naar buiten, voelen of het koud of warm is, vangen regen op in een maatbeker en houden bij wat ze vaststellen, zoals op de afbeelding.</a:t>
            </a:r>
          </a:p>
          <a:p>
            <a:r>
              <a:rPr lang="nl-BE">
                <a:latin typeface="Calibri"/>
              </a:rPr>
              <a:t>Die weerobservaties zijn geen aardrijkskundig randgebeuren: het gaat om dezelfde verschijnselen als smelten, stollen en verdampen, maar dan buiten en op grote schaal. Leerlingen bouwen er ervaring mee op nog vóór ze in het derde leerjaar de begrippen aangereikt krijgen.</a:t>
            </a:r>
          </a:p>
          <a:p>
            <a:r>
              <a:rPr lang="nl-BE">
                <a:latin typeface="Calibri"/>
              </a:rPr>
              <a:t>Wie dat weet, kan bewust teruggrijpen naar die ervaringen: weet je nog dat de sneeuw op de speelplaats verdween?</a:t>
            </a:r>
          </a:p>
        </p:txBody>
      </p:sp>
      <p:sp>
        <p:nvSpPr>
          <p:cNvPr id="4" name="Tijdelijke aanduiding voor dianummer 3">
            <a:extLst>
              <a:ext uri="{FF2B5EF4-FFF2-40B4-BE49-F238E27FC236}">
                <a16:creationId xmlns:a16="http://schemas.microsoft.com/office/drawing/2014/main" id="{D60D0A45-0C10-B3AA-60FB-DFAFE03908B4}"/>
              </a:ext>
            </a:extLst>
          </p:cNvPr>
          <p:cNvSpPr>
            <a:spLocks noGrp="1"/>
          </p:cNvSpPr>
          <p:nvPr>
            <p:ph type="sldNum" sz="quarter" idx="5"/>
          </p:nvPr>
        </p:nvSpPr>
        <p:spPr/>
        <p:txBody>
          <a:bodyPr/>
          <a:lstStyle/>
          <a:p>
            <a:fld id="{1C5C3EB3-1D5C-4C53-8931-631A2B166E56}" type="slidenum">
              <a:rPr lang="nl-BE" smtClean="0"/>
              <a:t>90</a:t>
            </a:fld>
            <a:endParaRPr lang="nl-BE"/>
          </a:p>
        </p:txBody>
      </p:sp>
    </p:spTree>
    <p:extLst>
      <p:ext uri="{BB962C8B-B14F-4D97-AF65-F5344CB8AC3E}">
        <p14:creationId xmlns:p14="http://schemas.microsoft.com/office/powerpoint/2010/main" val="215116985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En hier zie je wat er in aardrijkskunde ná deze doelen komt. In het vierde leerjaar kennen leerlingen het concept waterkringloop: verdamping, condensatie, wolken, neerslag, grondwater en oppervlaktewater.</a:t>
            </a:r>
          </a:p>
          <a:p>
            <a:r>
              <a:rPr lang="nl-BE">
                <a:latin typeface="Calibri"/>
              </a:rPr>
              <a:t>Bekijk die opsomming even goed: het zijn net de begrippen die ze in het derde leerjaar bij wetenschap en techniek hebben geleerd, nu toegepast op de natuur als geheel. Zonder verdampen en condenseren is de waterkringloop een prentje om vanbuiten te leren; mét die kennis wordt het een verklaring.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91</a:t>
            </a:fld>
            <a:endParaRPr lang="nl-BE"/>
          </a:p>
        </p:txBody>
      </p:sp>
    </p:spTree>
    <p:extLst>
      <p:ext uri="{BB962C8B-B14F-4D97-AF65-F5344CB8AC3E}">
        <p14:creationId xmlns:p14="http://schemas.microsoft.com/office/powerpoint/2010/main" val="24525655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We gaan naar een tweede subdomein: energie en warmte. Leerlingen leren dat energie verschillende vormen heeft en omgezet kan worden.</a:t>
            </a:r>
          </a:p>
          <a:p>
            <a:r>
              <a:rPr lang="nl-BE">
                <a:latin typeface="Calibri"/>
              </a:rPr>
              <a:t>Ook hier zit er een duidelijke opbouw in. De doelen starten bij wat energie kan veroorzaken: iets beweegt, wordt warm, geeft licht of maakt geluid. Pas daarna komen de verschillende energievormen aan bod en ten slotte de omzettingen van de ene vorm naar de andere.</a:t>
            </a:r>
          </a:p>
          <a:p>
            <a:r>
              <a:rPr lang="nl-BE">
                <a:latin typeface="Calibri"/>
              </a:rPr>
              <a:t>Dat is belangrijk voor je aanpak: jonge kinderen kunnen energie niet zien, wel de gevolgen ervan. Vertrek dus van wat er gebeurt, niet van de definitie. De term energie krijgt pas inhoud als leerlingen genoeg voorbeelden hebben gezien.</a:t>
            </a:r>
          </a:p>
          <a:p>
            <a:r>
              <a:rPr lang="nl-BE">
                <a:latin typeface="Calibri"/>
              </a:rPr>
              <a:t>Deze lijn sluit ook aan bij wat leerlingen bij het menselijk lichaam leerden over voeding als energiebron, en later bij elektriciteit en bij kracht en beweging. Op de volgende dia maken we de omzettingen heel concreet.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92</a:t>
            </a:fld>
            <a:endParaRPr lang="nl-BE"/>
          </a:p>
        </p:txBody>
      </p:sp>
    </p:spTree>
    <p:extLst>
      <p:ext uri="{BB962C8B-B14F-4D97-AF65-F5344CB8AC3E}">
        <p14:creationId xmlns:p14="http://schemas.microsoft.com/office/powerpoint/2010/main" val="409685892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Hier zie je vier alledaagse voorbeelden van energieomzetting. Ze zijn bewust eenvoudig gekozen: elk voorbeeld is iets dat kinderen zelf kunnen doen of zien.</a:t>
            </a:r>
          </a:p>
          <a:p>
            <a:r>
              <a:rPr lang="nl-BE">
                <a:latin typeface="Calibri"/>
              </a:rPr>
              <a:t>Wind wordt beweging: de wind laat het windmolentje draaien. Elektriciteit wordt licht en warmte: je drukt op de knop, de lamp geeft licht en wordt na een tijdje ook warm. Voeding wordt beweging: wie goed eet, heeft energie om te lopen en te springen. En de zon wordt elektriciteit: een zonnepaneel doet het autootje rijden.</a:t>
            </a:r>
          </a:p>
          <a:p>
            <a:r>
              <a:rPr lang="nl-BE">
                <a:latin typeface="Calibri"/>
              </a:rPr>
              <a:t>Het is telkens dezelfde denkstap: er is iets dat energie levert, en er is iets dat je kan waarnemen. </a:t>
            </a:r>
          </a:p>
          <a:p>
            <a:r>
              <a:rPr lang="nl-BE">
                <a:latin typeface="Calibri"/>
              </a:rPr>
              <a:t>Het voorbeeld van de lamp is extra bruikbaar: er gebeuren twee dingen tegelijk, licht én warmte. Zo merken leerlingen dat een omzetting zelden maar één gevolg heeft.</a:t>
            </a:r>
          </a:p>
          <a:p>
            <a:r>
              <a:rPr lang="nl-BE">
                <a:latin typeface="Calibri"/>
              </a:rPr>
              <a:t>Laat leerlingen zelf voorbeelden zoeken uit hun eigen omgeving: de fietsdynamo, de waterkoker, de batterij in de speelgoedauto. </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93</a:t>
            </a:fld>
            <a:endParaRPr lang="nl-BE"/>
          </a:p>
        </p:txBody>
      </p:sp>
    </p:spTree>
    <p:extLst>
      <p:ext uri="{BB962C8B-B14F-4D97-AF65-F5344CB8AC3E}">
        <p14:creationId xmlns:p14="http://schemas.microsoft.com/office/powerpoint/2010/main" val="40968589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Van energie gaan we naar een energievorm die kinderen dagelijks ervaren: licht. Leerlingen leren hoe licht ontstaat, hoe het zich voortplant en hoe het samenwerkt met materialen.</a:t>
            </a:r>
          </a:p>
          <a:p>
            <a:r>
              <a:rPr lang="nl-BE">
                <a:latin typeface="Calibri"/>
              </a:rPr>
              <a:t>De leerlijn loopt van licht waarnemen, over schaduwvorming, naar het verklaren van de wisselwerking tussen licht en materialen: wat laat licht door, wat houdt het tegen, wat kaatst het terug.</a:t>
            </a:r>
          </a:p>
          <a:p>
            <a:r>
              <a:rPr lang="nl-BE">
                <a:latin typeface="Calibri"/>
              </a:rPr>
              <a:t>Ook hier geldt: eerst ervaren, dan verklaren. Kleuters spelen met hun schaduw en met een spiegel lang voor ze weten dat licht in rechte lijnen reist. Die speelervaringen zijn de basis waarop de latere verklaring rust.</a:t>
            </a:r>
          </a:p>
          <a:p>
            <a:r>
              <a:rPr lang="nl-BE">
                <a:latin typeface="Calibri"/>
              </a:rPr>
              <a:t>Denk aan de vaste elementen die je overal nodig hebt: een lichtbron, een voorwerp en een scherm of muur. Wie die drie herkent, kan elke schaduwsituatie uitleggen.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94</a:t>
            </a:fld>
            <a:endParaRPr lang="nl-BE"/>
          </a:p>
        </p:txBody>
      </p:sp>
    </p:spTree>
    <p:extLst>
      <p:ext uri="{BB962C8B-B14F-4D97-AF65-F5344CB8AC3E}">
        <p14:creationId xmlns:p14="http://schemas.microsoft.com/office/powerpoint/2010/main" val="102898383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is een voorbeeld uit de tweede kleuterklas. De begrippen die hier aan bod komen zijn: het licht, de lamp, de schaduw en de spiegel. Vier woorden die kleuters leren gebruiken terwijl ze onderzoeken.</a:t>
            </a:r>
          </a:p>
          <a:p>
            <a:r>
              <a:rPr lang="nl-BE">
                <a:latin typeface="Calibri"/>
              </a:rPr>
              <a:t>Bij de schaduw: laat kleuters buiten hun eigen schaduw zoeken, hem groot en klein maken, erop staan, hem laten verdwijnen in de schaduw van de school. Binnen kan je met een zaklamp en een voorwerp hetzelfde doen aan de muur.</a:t>
            </a:r>
          </a:p>
          <a:p>
            <a:r>
              <a:rPr lang="nl-BE">
                <a:latin typeface="Calibri"/>
              </a:rPr>
              <a:t>Bij de spiegel: laten ze ontdekken wat ze zien, wat er gebeurt als ze bewegen, en wat er verandert als je twee spiegels tegen elkaar zet.</a:t>
            </a:r>
          </a:p>
          <a:p>
            <a:r>
              <a:rPr lang="nl-BE">
                <a:latin typeface="Calibri"/>
              </a:rPr>
              <a:t>Twee samenhangen zijn hier belangrijk. Er is de verplichte samenhang met muzische vorming rond het begrip de schaduw: schaduwspel, schimmenspel, silhouetten. Het is dus letterlijk hetzelfde begrip dat in twee leergebieden opduikt, en het is geen toeval dat het zo in het leerplan staat.</a:t>
            </a:r>
          </a:p>
          <a:p>
            <a:r>
              <a:rPr lang="nl-BE">
                <a:latin typeface="Calibri"/>
              </a:rPr>
              <a:t>En er is de samenhang met wiskunde: spiegelbeelden met een geospiegel. Wat kleuters hier spelenderwijs ontdekken, wordt in wiskunde later het werken met symmetrie en spiegeling.</a:t>
            </a:r>
          </a:p>
          <a:p>
            <a:r>
              <a:rPr lang="nl-BE">
                <a:latin typeface="Calibri"/>
              </a:rPr>
              <a:t>Voor de praktijk betekent dat: één rijke activiteit rond licht en schaduw kan doelen uit wetenschap en techniek, muzische vorming en wiskunde tegelijk dragen. Dat is doelgerichte samenhang.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95</a:t>
            </a:fld>
            <a:endParaRPr lang="nl-BE"/>
          </a:p>
        </p:txBody>
      </p:sp>
    </p:spTree>
    <p:extLst>
      <p:ext uri="{BB962C8B-B14F-4D97-AF65-F5344CB8AC3E}">
        <p14:creationId xmlns:p14="http://schemas.microsoft.com/office/powerpoint/2010/main" val="35039631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a:p>
            <a:r>
              <a:rPr lang="nl-BE">
                <a:latin typeface="Calibri"/>
              </a:rPr>
              <a:t>Er is hier ook een duidelijke samenhang met de leerlijn materie. Geluid plant zich immers voort dóór materie: door lucht, door water, door hout of metaal. Het doel uit het vierde leerjaar, dat sommige soorten materie geluid beter doorgeven dan andere, kan je maar begrijpen als je weet dat materie eigenschappen heeft.</a:t>
            </a:r>
          </a:p>
          <a:p>
            <a:r>
              <a:rPr lang="nl-BE">
                <a:latin typeface="Calibri"/>
              </a:rPr>
              <a:t>Leerlingen hebben die basis al: in de leerlijn materie onderzochten ze hardheid, breekbaarheid en waterdichtheid, en leerden ze dat een stof vast, vloeibaar of gasvormig kan zijn. Precies die eigenschappen bepalen of geluid goed of slecht doorkomt.</a:t>
            </a:r>
          </a:p>
          <a:p>
            <a:r>
              <a:rPr lang="nl-BE">
                <a:latin typeface="Calibri"/>
              </a:rPr>
              <a:t>Maak dat expliciet in de klas. Laat leerlingen luisteren met het oor tegen de tafel, door een muur, onder water in een bak, en laat hen de materialen vergelijken die ze eerder onderzochten. Zo wordt zichtbaar dat de twee subdomeinen elkaar versterken: kennis over materie maakt de verklaring van geluid mogelijk.</a:t>
            </a:r>
          </a:p>
        </p:txBody>
      </p:sp>
      <p:sp>
        <p:nvSpPr>
          <p:cNvPr id="3" name="Tijdelijke aanduiding voor notities 2"/>
          <p:cNvSpPr>
            <a:spLocks noGrp="1"/>
          </p:cNvSpPr>
          <p:nvPr>
            <p:ph type="body" idx="1"/>
          </p:nvPr>
        </p:nvSpPr>
        <p:spPr/>
        <p:txBody>
          <a:bodyPr/>
          <a:lstStyle/>
          <a:p>
            <a:r>
              <a:rPr lang="nl-BE">
                <a:latin typeface="Calibri"/>
              </a:rPr>
              <a:t>Na licht volgt geluid. Leerlingen leren hoe geluid ontstaat, hoe het zich voortplant en hoe het verandert.</a:t>
            </a:r>
          </a:p>
          <a:p>
            <a:r>
              <a:rPr lang="nl-BE">
                <a:latin typeface="Calibri"/>
              </a:rPr>
              <a:t>De opbouw is dezelfde als bij licht. Het begint bij wat je meteen hoort en kan benoemen: luid en stil, hoog en laag. Geleidelijk komt daar de verklaring bij: geluid ontstaat door trilling, het heeft een frequentie, en het plant zich voort door materie, waarbij de ene stof geluid beter doorgeeft dan de andere.</a:t>
            </a:r>
          </a:p>
          <a:p>
            <a:r>
              <a:rPr lang="nl-BE">
                <a:latin typeface="Calibri"/>
              </a:rPr>
              <a:t>Werk zoveel mogelijk met echte bronnen: een gespannen elastiek, een trommelvel met rijstkorrels erop, een stemvork, de eigen keel die je voelt trillen. Het onzichtbare wordt zo waarneembaar, en dat is precies wat leerlingen nodig hebben om de stap naar trilling te zetten.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96</a:t>
            </a:fld>
            <a:endParaRPr lang="nl-BE"/>
          </a:p>
        </p:txBody>
      </p:sp>
    </p:spTree>
    <p:extLst>
      <p:ext uri="{BB962C8B-B14F-4D97-AF65-F5344CB8AC3E}">
        <p14:creationId xmlns:p14="http://schemas.microsoft.com/office/powerpoint/2010/main" val="248032692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is een mooi voorbeeld van wat de digitale omgeving je toont. We vertrekken van één doel uit het derde leerjaar: de leerlingen kunnen voorbeelden geven van geluidsbronnen. Via het tabblad directe samenhang zie je in één scherm waar dat doel vandaan komt en waar het naartoe gaat.</a:t>
            </a:r>
          </a:p>
          <a:p>
            <a:r>
              <a:rPr lang="nl-BE">
                <a:latin typeface="Calibri"/>
              </a:rPr>
              <a:t>Wat komt ervoor? In de derde kleuterklas leren kinderen geluid benoemen als hard of zacht. Dat is de ervaringsbasis.</a:t>
            </a:r>
          </a:p>
          <a:p>
            <a:r>
              <a:rPr lang="nl-BE">
                <a:latin typeface="Calibri"/>
              </a:rPr>
              <a:t>Wat komt erna? In het vierde leerjaar kennen leerlingen het ontstaan van geluid: de trilling. En ze weten dat sommige soorten materie geluid beter doorgeven dan andere. Zo zie je de hele lijn lopen van benoemen, over voorbeelden geven, naar verklaren.</a:t>
            </a:r>
          </a:p>
          <a:p>
            <a:r>
              <a:rPr lang="nl-BE">
                <a:latin typeface="Calibri"/>
              </a:rPr>
              <a:t>Let ook op het doel in het midden met de roze markering verplicht samen: de leerlingen kunnen de geluidsbron herkennen en benoemen, in het tweede leerjaar, samen met muzische vorming. Je werkt dit doel dus samen met de muzische leerlijn rond klank en media uit.</a:t>
            </a:r>
          </a:p>
          <a:p>
            <a:r>
              <a:rPr lang="nl-BE">
                <a:latin typeface="Calibri"/>
              </a:rPr>
              <a:t>De boodschap: je hoeft die lijnen niet zelf te reconstrueren. De digitale omgeving toont per doel wat ervoor komt, wat erna komt en met welke andere leergebieden het verbonden is.</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97</a:t>
            </a:fld>
            <a:endParaRPr lang="nl-BE"/>
          </a:p>
        </p:txBody>
      </p:sp>
    </p:spTree>
    <p:extLst>
      <p:ext uri="{BB962C8B-B14F-4D97-AF65-F5344CB8AC3E}">
        <p14:creationId xmlns:p14="http://schemas.microsoft.com/office/powerpoint/2010/main" val="265682095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We komen bij een vierde subdomein binnen natuurkundige verschijnselen: kracht en beweging. Net als bij geluid, licht en warmte gaat het om verschijnselen die kinderen elke dag ervaren, maar die ze pas leren verklaren als ze er bewust naar leren kijken.</a:t>
            </a:r>
          </a:p>
          <a:p>
            <a:r>
              <a:rPr lang="nl-BE">
                <a:latin typeface="Calibri"/>
              </a:rPr>
              <a:t>De kernboodschap van dit subdomein staat op de dia: leerlingen leren hoe krachten de beweging van voorwerpen beinvloeden. Een voorwerp begint te bewegen, verandert van richting, gaat sneller of trager, of komt tot stilstand. Telkens is er een kracht in het spel: duwen, trekken, wrijving, zwaartekracht of luchtweerstand.</a:t>
            </a:r>
          </a:p>
          <a:p>
            <a:r>
              <a:rPr lang="nl-BE">
                <a:latin typeface="Calibri"/>
              </a:rPr>
              <a:t>De leerlijn loopt van ervaren naar verklaren. Bij de kleuters en in de eerste graad ervaren kinderen dat duwen en trekken iets doet bewegen: een bal wegtrappen, een kar voorttrekken, een blokkentoren omduwen. Ze verwoorden wat ze doen en wat er gebeurt.</a:t>
            </a:r>
          </a:p>
          <a:p>
            <a:r>
              <a:rPr lang="nl-BE">
                <a:latin typeface="Calibri"/>
              </a:rPr>
              <a:t>In de tweede graad komt daar het vergelijken bij: waarom rolt de ene bal verder dan de andere, waarom glijdt iets op een gladde ondergrond makkelijker dan op een ruwe? Zo ontstaat aandacht voor wrijving en voor de eigenschappen van het materiaal.</a:t>
            </a:r>
          </a:p>
          <a:p>
            <a:r>
              <a:rPr lang="nl-BE">
                <a:latin typeface="Calibri"/>
              </a:rPr>
              <a:t>In de derde graad groeit dat uit tot echt inzicht in de samenhang tussen kracht, massa en bewegingsverandering: hoe zwaarder een voorwerp, hoe meer kracht je nodig hebt om het in beweging te brengen of te doen stoppen. Leerlingen leren die verbanden ook onderzoeken en meten.</a:t>
            </a:r>
          </a:p>
          <a:p>
            <a:r>
              <a:rPr lang="nl-BE">
                <a:latin typeface="Calibri"/>
              </a:rPr>
              <a:t>Kracht en beweging leunt op de leerlijn materie, want de eigenschappen van het materiaal bepalen mee hoe iets beweegt, en op techniek, waar leerlingen krachten inzetten in mechanismen en constructies.</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98</a:t>
            </a:fld>
            <a:endParaRPr lang="nl-BE"/>
          </a:p>
        </p:txBody>
      </p:sp>
    </p:spTree>
    <p:extLst>
      <p:ext uri="{BB962C8B-B14F-4D97-AF65-F5344CB8AC3E}">
        <p14:creationId xmlns:p14="http://schemas.microsoft.com/office/powerpoint/2010/main" val="10082575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t>We kunnen dit behandelen met ons voorbeeld van de paardenbloem.</a:t>
            </a:r>
          </a:p>
          <a:p>
            <a:r>
              <a:rPr lang="nl-BE"/>
              <a:t>Zwaartekracht: de aarde trekt het zaadje recht naar beneden. Hoe zwaarder het zaadje, hoe sterker die kracht en hoe sneller het valt. Een zaadje zonder pluis valt dan ook snel en bijna loodrecht.</a:t>
            </a:r>
          </a:p>
          <a:p>
            <a:r>
              <a:rPr lang="nl-BE"/>
              <a:t>Luchtweerstand: het pluis duwt tegen de lucht en remt de val af. Hoe groter het oppervlak van het pluis, hoe meer luchtweerstand.</a:t>
            </a:r>
          </a:p>
          <a:p>
            <a:r>
              <a:rPr lang="nl-BE"/>
              <a:t>Daardoor zweeft het zaadje traag naar beneden en krijgt de wind tijd om het ver van de plant weg te dragen.</a:t>
            </a:r>
          </a:p>
          <a:p>
            <a:r>
              <a:rPr lang="nl-BE"/>
              <a:t>Beide krachten werken tegen elkaar in: oppervlakte en massa bepalen samen hoe snel en hoe ver een zaadje valt.</a:t>
            </a:r>
          </a:p>
          <a:p>
            <a:r>
              <a:rPr lang="nl-BE">
                <a:latin typeface="Calibri"/>
              </a:rPr>
              <a:t>Dit voorbeeld toont waarom een kennisrijk curriculum meer is dan losse feiten: leerlingen gebruiken twee begrippen samen om een alledaags verschijnsel te verklaren dat ze al honderd keer gezien hebben.</a:t>
            </a:r>
          </a:p>
          <a:p>
            <a:r>
              <a:rPr lang="nl-BE">
                <a:latin typeface="Calibri"/>
              </a:rPr>
              <a:t>Het is ook een mooi voorbeeld van doelgerichte samenhang. Het vertrekt uit levende natuur - de verspreiding van zaden bij planten - en gebruikt kennis uit natuurkundige verschijnselen om te verklaren waarom dat zo goed werkt. De vorm van het zaadje is geen toeval, maar een aanpassing.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99</a:t>
            </a:fld>
            <a:endParaRPr lang="nl-BE"/>
          </a:p>
        </p:txBody>
      </p:sp>
    </p:spTree>
    <p:extLst>
      <p:ext uri="{BB962C8B-B14F-4D97-AF65-F5344CB8AC3E}">
        <p14:creationId xmlns:p14="http://schemas.microsoft.com/office/powerpoint/2010/main" val="10082575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Een volgend subdomein binnen natuurkundige verschijnselen is elektriciteit. Dit is bij uitstek een thema waarbij leerlingen dagelijks de gevolgen zien, maar niet kunnen zien wat er gebeurt. Juist daarom is een zorgvuldig opgebouwde leerlijn hier zo belangrijk.</a:t>
            </a:r>
          </a:p>
          <a:p>
            <a:r>
              <a:rPr lang="nl-BE">
                <a:latin typeface="Calibri"/>
              </a:rPr>
              <a:t>De kernboodschap staat op de dia: leerlingen leren hoe een elektrische schakeling werkt en energie omzet. Elektrische energie wordt licht, warmte, geluid of beweging. Dat legt meteen de link met het subdomein energie en warmte dat we eerder zagen: energieomzetting is hier het verbindende begrip.</a:t>
            </a:r>
          </a:p>
          <a:p>
            <a:r>
              <a:rPr lang="nl-BE">
                <a:latin typeface="Calibri"/>
              </a:rPr>
              <a:t>De leerlijn loopt van herkennen naar bouwen, analyseren en corrigeren. Bij de kleuters en in de eerste graad gaat het over herkennen: welke toestellen werken op elektriciteit, wat doet een schakelaar, en vooral ook veilig omgaan met stopcontacten en toestellen.</a:t>
            </a:r>
          </a:p>
          <a:p>
            <a:r>
              <a:rPr lang="nl-BE">
                <a:latin typeface="Calibri"/>
              </a:rPr>
              <a:t>In de tweede graad bouwen leerlingen zelf een eenvoudige stroomkring met een batterij, draadjes, een lampje en een schakelaar. Ze ontdekken al doende dat de kring gesloten moet zijn om te werken.</a:t>
            </a:r>
          </a:p>
          <a:p>
            <a:r>
              <a:rPr lang="nl-BE">
                <a:latin typeface="Calibri"/>
              </a:rPr>
              <a:t>In de derde graad komt daar het analyseren en corrigeren bij: waarom brandt dit lampje niet, waar zit de onderbreking, wat gebeurt er als ik een tweede lampje toevoeg? Leerlingen leren ook met symbolen een schakeling voorstellen en tekenen.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100</a:t>
            </a:fld>
            <a:endParaRPr lang="nl-BE"/>
          </a:p>
        </p:txBody>
      </p:sp>
    </p:spTree>
    <p:extLst>
      <p:ext uri="{BB962C8B-B14F-4D97-AF65-F5344CB8AC3E}">
        <p14:creationId xmlns:p14="http://schemas.microsoft.com/office/powerpoint/2010/main" val="51961926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Op dit scherm zie je een doel uit het vierde leerjaar: de leerlingen kunnen de onderdelen van een elektrische schakeling aanduiden - de energiebron, de lamp, de schakelaar, de verbruiker. Rond dat doel toont de toepassing meteen de directe samenhang.</a:t>
            </a:r>
          </a:p>
          <a:p>
            <a:r>
              <a:rPr lang="nl-BE">
                <a:latin typeface="Calibri"/>
              </a:rPr>
              <a:t>Wat komt voor: in het derde leerjaar weten leerlingen al dat een eenvoudige stroomkring gesloten moet zijn om te werken. Dat is de ervaring die ze eerst moeten opdoen - bouwen, proberen, vaststellen dat het lampje niet brandt als er ergens een onderbreking zit.</a:t>
            </a:r>
          </a:p>
          <a:p>
            <a:r>
              <a:rPr lang="nl-BE">
                <a:latin typeface="Calibri"/>
              </a:rPr>
              <a:t>Wat hoort verplicht samen: de begrippendoelen. De leerlingen kennen de begrippen elektrische schakeling en stroomkring, en de begrippen energiebron en verbruiker. Je ziet dat die met het label samen staan: je kiest die doelen niet apart, ze horen bij het aanduiden van de onderdelen. Eerst ervaren en verwoorden, dan de begrippen aanbrengen.</a:t>
            </a:r>
          </a:p>
          <a:p>
            <a:r>
              <a:rPr lang="nl-BE">
                <a:latin typeface="Calibri"/>
              </a:rPr>
              <a:t>Wat komt na: in de derde graad verschijnen de symbolen om een eenvoudige schakeling voor te stellen - energiebron, verbruiker, geleider, schakelaar. Dat is de stap naar abstractie, en die zet je pas als het concrete handelen en de woordenschat verworven zijn.</a:t>
            </a:r>
          </a:p>
          <a:p>
            <a:r>
              <a:rPr lang="nl-BE">
                <a:latin typeface="Calibri"/>
              </a:rPr>
              <a:t>Vergeet ook niet wat al bij de kleuters gebeurt: zij verkennen toestellen die op elektriciteit werken, zetten iets aan en uit, en leren veilig omgaan met elektrische toestellen. Die ervaringen vormen de basis waarop de lagere school verder bouwt.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101</a:t>
            </a:fld>
            <a:endParaRPr lang="nl-BE"/>
          </a:p>
        </p:txBody>
      </p:sp>
    </p:spTree>
    <p:extLst>
      <p:ext uri="{BB962C8B-B14F-4D97-AF65-F5344CB8AC3E}">
        <p14:creationId xmlns:p14="http://schemas.microsoft.com/office/powerpoint/2010/main" val="79250512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laatste subdomein binnen natuurkundige verschijnselen is magnetisme. Het sluit mooi aan bij elektriciteit: opnieuw een kracht die je niet ziet, maar waarvan je de werking wel kunt vaststellen.</a:t>
            </a:r>
          </a:p>
          <a:p>
            <a:r>
              <a:rPr lang="nl-BE">
                <a:latin typeface="Calibri"/>
              </a:rPr>
              <a:t>De kernboodschap staat op de dia: leerlingen leren hoe magneten en magnetische krachten werken. Ze ontdekken dat een magneet op afstand werkt, dat hij sommige materialen aantrekt en andere niet, en dat magneten elkaar zowel kunnen aantrekken als afstoten.</a:t>
            </a:r>
          </a:p>
          <a:p>
            <a:r>
              <a:rPr lang="nl-BE">
                <a:latin typeface="Calibri"/>
              </a:rPr>
              <a:t>De leerlijn loopt van spelen en verkennen naar het magnetisch veld en de werking van een kompas. In de kleuterklas is dat vooral vrij verkennen: wat blijft er aan de magneet hangen en wat niet? Kleuters ervaren dat en verwoorden het met de eerste begrippen: de magneet, magnetisch.</a:t>
            </a:r>
          </a:p>
          <a:p>
            <a:r>
              <a:rPr lang="nl-BE">
                <a:latin typeface="Calibri"/>
              </a:rPr>
              <a:t>In de eerste en tweede graad wordt dat systematischer: leerlingen geven voorbeelden van magnetische materialen, onderzoeken gericht en leren de begrippen aantrekken en afstoten gebruiken. Ze ontdekken de noordpool en de zuidpool van een magneet.</a:t>
            </a:r>
          </a:p>
          <a:p>
            <a:r>
              <a:rPr lang="nl-BE">
                <a:latin typeface="Calibri"/>
              </a:rPr>
              <a:t>In de derde graad komt het magnetisch veld in beeld - bijvoorbeeld zichtbaar gemaakt met ijzervijlsel - en de werking van een kompas. Dan pas is de stap naar de aarde als magneet zinvol. Dat legt meteen een mooie brug naar aardrijkskunde, waar leerlingen zich leren oriënteren.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102</a:t>
            </a:fld>
            <a:endParaRPr lang="nl-BE"/>
          </a:p>
        </p:txBody>
      </p:sp>
    </p:spTree>
    <p:extLst>
      <p:ext uri="{BB962C8B-B14F-4D97-AF65-F5344CB8AC3E}">
        <p14:creationId xmlns:p14="http://schemas.microsoft.com/office/powerpoint/2010/main" val="11181897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scherm toont een doel uit de derde kleuterklas: de leerlingen kennen magnetisme, met als eigenschappen van magneten aantrekken en afstoten. Daarrond zie je de directe samenhang.</a:t>
            </a:r>
          </a:p>
          <a:p>
            <a:r>
              <a:rPr lang="nl-BE">
                <a:latin typeface="Calibri"/>
              </a:rPr>
              <a:t>Wat komt voor: in de tweede kleuterklas leren kinderen al de begrippen de magneet en magnetisch. De basis wordt dus echt in de kleuterklas gelegd, door ervaren en verkennen.</a:t>
            </a:r>
          </a:p>
          <a:p>
            <a:r>
              <a:rPr lang="nl-BE">
                <a:latin typeface="Calibri"/>
              </a:rPr>
              <a:t>Wat hoort verplicht samen: de begrippen aantrekken en afstoten, en - interessant - een doel uit een ander domein: de leerlingen kunnen observaties beschrijven, uit onderzoekende houding. Dat is geen toeval. Kleuters bouwen hun kennis over magnetisme net op door goed te observeren en te verwoorden wat ze zien gebeuren.</a:t>
            </a:r>
          </a:p>
          <a:p>
            <a:r>
              <a:rPr lang="nl-BE">
                <a:latin typeface="Calibri"/>
              </a:rPr>
              <a:t>Wat komt na: in de lagere school geven leerlingen voorbeelden van magnetische materialen, om verder door te groeien naar de noordpool en de zuidpool, de magnetische kracht, het magnetisch veld en de werking van een kompas.</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103</a:t>
            </a:fld>
            <a:endParaRPr lang="nl-BE"/>
          </a:p>
        </p:txBody>
      </p:sp>
    </p:spTree>
    <p:extLst>
      <p:ext uri="{BB962C8B-B14F-4D97-AF65-F5344CB8AC3E}">
        <p14:creationId xmlns:p14="http://schemas.microsoft.com/office/powerpoint/2010/main" val="39424973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latin typeface="Calibri"/>
            </a:endParaRP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104</a:t>
            </a:fld>
            <a:endParaRPr lang="nl-BE"/>
          </a:p>
        </p:txBody>
      </p:sp>
    </p:spTree>
    <p:extLst>
      <p:ext uri="{BB962C8B-B14F-4D97-AF65-F5344CB8AC3E}">
        <p14:creationId xmlns:p14="http://schemas.microsoft.com/office/powerpoint/2010/main" val="29039601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F3675-D950-E584-D5F9-A727E377B0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4EAC6D-62D4-FEBA-634F-9729F593DAB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33E6BDB-BDD7-DE79-8F38-303DA43215A6}"/>
              </a:ext>
            </a:extLst>
          </p:cNvPr>
          <p:cNvSpPr>
            <a:spLocks noGrp="1"/>
          </p:cNvSpPr>
          <p:nvPr>
            <p:ph type="body" idx="1"/>
          </p:nvPr>
        </p:nvSpPr>
        <p:spPr/>
        <p:txBody>
          <a:bodyPr/>
          <a:lstStyle/>
          <a:p>
            <a:r>
              <a:rPr lang="nl-BE">
                <a:latin typeface="Calibri"/>
              </a:rPr>
              <a:t>Technologie is het domein waarin leerlingen leren hoe mensen de wereld rondom zich vormgeven met technische systemen.</a:t>
            </a:r>
          </a:p>
          <a:p>
            <a:r>
              <a:rPr lang="nl-BE">
                <a:latin typeface="Calibri"/>
              </a:rPr>
              <a:t>Techniek heeft een eigen logica: het vertrekt van een behoefte of een probleem, en zoekt daar een werkende oplossing voor.</a:t>
            </a:r>
          </a:p>
          <a:p>
            <a:r>
              <a:rPr lang="nl-BE">
                <a:latin typeface="Calibri"/>
              </a:rPr>
              <a:t>Dit domein bestaat uit drie </a:t>
            </a:r>
            <a:r>
              <a:rPr lang="nl-BE" err="1">
                <a:latin typeface="Calibri"/>
              </a:rPr>
              <a:t>subdomeinen</a:t>
            </a:r>
            <a:r>
              <a:rPr lang="nl-BE">
                <a:latin typeface="Calibri"/>
              </a:rPr>
              <a:t>: hoe mens, wetenschap en technologie elkaar </a:t>
            </a:r>
            <a:r>
              <a:rPr lang="nl-BE" err="1">
                <a:latin typeface="Calibri"/>
              </a:rPr>
              <a:t>beinvloeden</a:t>
            </a:r>
            <a:r>
              <a:rPr lang="nl-BE">
                <a:latin typeface="Calibri"/>
              </a:rPr>
              <a:t>, technische systemen hanteren, en technische systemen beschrijven. Samen gaan die over denken over techniek, doen met techniek en begrijpen hoe techniek werkt.</a:t>
            </a:r>
          </a:p>
          <a:p>
            <a:endParaRPr lang="nl-BE">
              <a:latin typeface="Calibri"/>
            </a:endParaRPr>
          </a:p>
        </p:txBody>
      </p:sp>
      <p:sp>
        <p:nvSpPr>
          <p:cNvPr id="4" name="Tijdelijke aanduiding voor dianummer 3">
            <a:extLst>
              <a:ext uri="{FF2B5EF4-FFF2-40B4-BE49-F238E27FC236}">
                <a16:creationId xmlns:a16="http://schemas.microsoft.com/office/drawing/2014/main" id="{32531523-CC73-6837-47E6-075F6F96E50F}"/>
              </a:ext>
            </a:extLst>
          </p:cNvPr>
          <p:cNvSpPr>
            <a:spLocks noGrp="1"/>
          </p:cNvSpPr>
          <p:nvPr>
            <p:ph type="sldNum" sz="quarter" idx="5"/>
          </p:nvPr>
        </p:nvSpPr>
        <p:spPr/>
        <p:txBody>
          <a:bodyPr/>
          <a:lstStyle/>
          <a:p>
            <a:fld id="{1C5C3EB3-1D5C-4C53-8931-631A2B166E56}" type="slidenum">
              <a:rPr lang="nl-BE" smtClean="0"/>
              <a:t>105</a:t>
            </a:fld>
            <a:endParaRPr lang="nl-BE"/>
          </a:p>
        </p:txBody>
      </p:sp>
    </p:spTree>
    <p:extLst>
      <p:ext uri="{BB962C8B-B14F-4D97-AF65-F5344CB8AC3E}">
        <p14:creationId xmlns:p14="http://schemas.microsoft.com/office/powerpoint/2010/main" val="24521663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9DFC-F903-D135-FA1B-375BE7C9BBE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22C5EEB-3109-93EC-F256-9A3018ADAE67}"/>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E49D630-4184-2182-2BF2-0DF77A0EAE3B}"/>
              </a:ext>
            </a:extLst>
          </p:cNvPr>
          <p:cNvSpPr>
            <a:spLocks noGrp="1"/>
          </p:cNvSpPr>
          <p:nvPr>
            <p:ph type="body" idx="1"/>
          </p:nvPr>
        </p:nvSpPr>
        <p:spPr/>
        <p:txBody>
          <a:bodyPr/>
          <a:lstStyle/>
          <a:p>
            <a:r>
              <a:rPr lang="nl-BE">
                <a:latin typeface="Calibri"/>
              </a:rPr>
              <a:t>Dit is het overzicht van het domein technologie. Je ziet de drie subdomeinen met daarnaast de clusters en de leerjaren waarin de doelen aan bod komen.</a:t>
            </a:r>
          </a:p>
          <a:p>
            <a:r>
              <a:rPr lang="nl-BE">
                <a:latin typeface="Calibri"/>
              </a:rPr>
              <a:t>Technische systemen hanteren loopt doorheen de hele schoolloopbaan, van de jongste kleuter tot het zesde leerjaar. Kinderen doen en handelen van bij het begin.</a:t>
            </a:r>
          </a:p>
          <a:p>
            <a:r>
              <a:rPr lang="nl-BE">
                <a:latin typeface="Calibri"/>
              </a:rPr>
              <a:t>De subdomeinen hoe mens, wetenschap en technologie elkaar beinvloeden en technische systemen beschrijven starten later. Dat is logisch: eerst moeten leerlingen voldoende ervaring hebben met techniek voor je hen laat redeneren over hoe een systeem in elkaar zit en welke gevolgen techniek heeft. We kozen er ook voor om een aparte cluster te maken voor ‘constructies’.</a:t>
            </a:r>
          </a:p>
        </p:txBody>
      </p:sp>
      <p:sp>
        <p:nvSpPr>
          <p:cNvPr id="4" name="Tijdelijke aanduiding voor dianummer 3">
            <a:extLst>
              <a:ext uri="{FF2B5EF4-FFF2-40B4-BE49-F238E27FC236}">
                <a16:creationId xmlns:a16="http://schemas.microsoft.com/office/drawing/2014/main" id="{9E85CE54-0675-60FC-FDEF-1443E627387A}"/>
              </a:ext>
            </a:extLst>
          </p:cNvPr>
          <p:cNvSpPr>
            <a:spLocks noGrp="1"/>
          </p:cNvSpPr>
          <p:nvPr>
            <p:ph type="sldNum" sz="quarter" idx="5"/>
          </p:nvPr>
        </p:nvSpPr>
        <p:spPr/>
        <p:txBody>
          <a:bodyPr/>
          <a:lstStyle/>
          <a:p>
            <a:fld id="{1C5C3EB3-1D5C-4C53-8931-631A2B166E56}" type="slidenum">
              <a:rPr lang="nl-BE" smtClean="0"/>
              <a:t>106</a:t>
            </a:fld>
            <a:endParaRPr lang="nl-BE"/>
          </a:p>
        </p:txBody>
      </p:sp>
    </p:spTree>
    <p:extLst>
      <p:ext uri="{BB962C8B-B14F-4D97-AF65-F5344CB8AC3E}">
        <p14:creationId xmlns:p14="http://schemas.microsoft.com/office/powerpoint/2010/main" val="39058960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eerste subdomein gaat over hoe mens, wetenschap en technologie elkaar beinvloeden. Leerlingen leren dat technologie het leven beinvloedt en altijd keuzes en gevolgen meebrengt.</a:t>
            </a:r>
          </a:p>
          <a:p>
            <a:r>
              <a:rPr lang="nl-BE">
                <a:latin typeface="Calibri"/>
              </a:rPr>
              <a:t>Technologie maakt dingen mogelijk die vroeger ondenkbaar waren, maar elke technische oplossing brengt ook nadelen mee: voor de mens, voor het milieu, voor hoe we samenleven. Leerlingen leren dat zien en benoemen.</a:t>
            </a:r>
          </a:p>
          <a:p>
            <a:r>
              <a:rPr lang="nl-BE">
                <a:latin typeface="Calibri"/>
              </a:rPr>
              <a:t>De leerlijn groeit van ervaren wanneer techniek helpt - een schaar, een fiets, een lamp - naar het onderzoeken en afwegen van gevolgen op korte en lange termijn in de derde graad.</a:t>
            </a:r>
          </a:p>
          <a:p>
            <a:r>
              <a:rPr lang="nl-BE">
                <a:latin typeface="Calibri"/>
              </a:rPr>
              <a:t>Ook hier keert de paardenbloem terug: de toepassingen. Denk aan hoe de zaadpluis mensen op ideeen bracht voor parachutes en zweeftoestellen. Zo laat je zien dat technologie vaak leert van de natuur, en dat kennis uit levende natuur en natuurkundige verschijnselen samenkomt in een technische toepassing.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107</a:t>
            </a:fld>
            <a:endParaRPr lang="nl-BE"/>
          </a:p>
        </p:txBody>
      </p:sp>
    </p:spTree>
    <p:extLst>
      <p:ext uri="{BB962C8B-B14F-4D97-AF65-F5344CB8AC3E}">
        <p14:creationId xmlns:p14="http://schemas.microsoft.com/office/powerpoint/2010/main" val="104268948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scherm toont een doel uit het vijfde leerjaar: de leerlingen kunnen aan de hand van voorbeelden beschrijven hoe technische systemen voordelen en nadelen hebben voor mens en milieu.</a:t>
            </a:r>
          </a:p>
          <a:p>
            <a:r>
              <a:rPr lang="nl-BE">
                <a:latin typeface="Calibri"/>
              </a:rPr>
              <a:t>Wat verplicht samen hoort, is eerst een begrippendoel uit hetzelfde domein: de leerlingen kennen de begrippen de wetenschap en de technologie. Ze moeten dat onderscheid kunnen maken voor ze erover redeneren.</a:t>
            </a:r>
          </a:p>
          <a:p>
            <a:r>
              <a:rPr lang="nl-BE">
                <a:latin typeface="Calibri"/>
              </a:rPr>
              <a:t>De twee doelen die daaronder staan, komen uit aardrijkskunde. Het gaat over infrastructuur en de interactie met landschappen - de landbouw, de intensieve landbouw, de duurzame landbouw - en over voedselbewaring, -verwerking en -distributie.</a:t>
            </a:r>
          </a:p>
          <a:p>
            <a:r>
              <a:rPr lang="nl-BE">
                <a:latin typeface="Calibri"/>
              </a:rPr>
              <a:t>Dat is heel bewust zo gekozen en verdient hier echt aandacht. Je bespreekt voor- en nadelen van technische systemen niet in het luchtledige: je doet dat aan de hand van bijvoorbeeld de landbouw, inhoud die leerlingen in aardrijkskunde opbouwen.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108</a:t>
            </a:fld>
            <a:endParaRPr lang="nl-BE"/>
          </a:p>
        </p:txBody>
      </p:sp>
    </p:spTree>
    <p:extLst>
      <p:ext uri="{BB962C8B-B14F-4D97-AF65-F5344CB8AC3E}">
        <p14:creationId xmlns:p14="http://schemas.microsoft.com/office/powerpoint/2010/main" val="32284804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tweede subdomein is technische systemen hanteren. Hier gaat het om het doen: leerlingen leren technische systemen veilig, doelgericht en vaardig gebruiken.</a:t>
            </a:r>
          </a:p>
          <a:p>
            <a:r>
              <a:rPr lang="nl-BE">
                <a:latin typeface="Calibri"/>
              </a:rPr>
              <a:t>Op het overzicht zagen we dat dit subdomein van de jongste kleuter tot het zesde leerjaar loopt. Het is het subdomein waarin leerlingen letterlijk in handen krijgen wat techniek is.</a:t>
            </a:r>
          </a:p>
          <a:p>
            <a:r>
              <a:rPr lang="nl-BE">
                <a:latin typeface="Calibri"/>
              </a:rPr>
              <a:t>De leerlijn van de technische handelingen staat op de dia: van duwen, trekken en draaien bij de kleuters, naar gericht monteren, demonteren, onderhouden en herstellen in de derde graad.</a:t>
            </a:r>
          </a:p>
          <a:p>
            <a:r>
              <a:rPr lang="nl-BE">
                <a:latin typeface="Calibri"/>
              </a:rPr>
              <a:t>Onderschat die eerste handelingen niet. Duwen, trekken, schuiven, indraaien of vastdraaien, uitdraaien of losdraaien: dat zijn de bouwstenen. Leerlingen leren die handelingen ook benoemen, want de juiste woordenschat maakt het mogelijk om later een werkwijze te beschrijven en te bespreken.</a:t>
            </a:r>
          </a:p>
          <a:p>
            <a:r>
              <a:rPr lang="nl-BE">
                <a:latin typeface="Calibri"/>
              </a:rPr>
              <a:t>Veiligheid loopt hier doorheen: gereedschap correct vasthouden, weten wat je wel en niet zelf doet, opruimen en onderhouden.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109</a:t>
            </a:fld>
            <a:endParaRPr lang="nl-BE"/>
          </a:p>
        </p:txBody>
      </p:sp>
    </p:spTree>
    <p:extLst>
      <p:ext uri="{BB962C8B-B14F-4D97-AF65-F5344CB8AC3E}">
        <p14:creationId xmlns:p14="http://schemas.microsoft.com/office/powerpoint/2010/main" val="7857010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Op dit scherm zie je de doelen voor het eerste leerjaar binnen technische systemen hanteren. Er zijn drie zaken die ik hier echt wil benadrukken.</a:t>
            </a:r>
          </a:p>
          <a:p>
            <a:r>
              <a:rPr lang="nl-BE">
                <a:latin typeface="Calibri"/>
              </a:rPr>
              <a:t>Ten eerste: het gereedschap is specifiek gemaakt per leerjaar. Je leest hier letterlijk welk basisgereedschap minimaal voor montage en demontage aan bod komt - in het eerste leerjaar de schroevendraaier en de hamer. Ten tweede: het doel over de handelingen. Leerlingen gebruiken een technisch systeem functioneel door een passende handeling uit te voeren en te benoemen: duwen, trekken, schuiven, indraaien of vastdraaien, uitdraaien of losdraaien. Ten derde, en dat is een belangrijk aandachtspunt: een stappenplan volgen is als apart doel opgenomen. Dat is niet hetzelfde als ontwerpend leren. Bij een stappenplan voeren leerlingen een bestaande werkwijze correct uit; bij ontwerpend leren bedenken ze zelf een oplossing voor een probleem. Beide zijn waardevol, maar verwar ze niet - anders dreig je het ene voor het andere te laten doorgaan.</a:t>
            </a:r>
          </a:p>
          <a:p>
            <a:r>
              <a:rPr lang="nl-BE">
                <a:latin typeface="Calibri"/>
              </a:rPr>
              <a:t>Tot slot: binnen dit subdomein zit een aparte cluster constructies. Bouwen en construeren krijgt dus een eigen plaats in de leerlijn.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110</a:t>
            </a:fld>
            <a:endParaRPr lang="nl-BE"/>
          </a:p>
        </p:txBody>
      </p:sp>
    </p:spTree>
    <p:extLst>
      <p:ext uri="{BB962C8B-B14F-4D97-AF65-F5344CB8AC3E}">
        <p14:creationId xmlns:p14="http://schemas.microsoft.com/office/powerpoint/2010/main" val="24735348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derde subdomein is technische systemen beschrijven. Waar het vorige subdomein over doen ging, gaat dit over begrijpen en verwoorden.</a:t>
            </a:r>
          </a:p>
          <a:p>
            <a:r>
              <a:rPr lang="nl-BE">
                <a:latin typeface="Calibri"/>
              </a:rPr>
              <a:t>De kernboodschap staat op de dia: leerlingen leren hoe onderdelen, materialen en verbindingen samen een technisch systeem vormen. Ze leren een systeem uit elkaar denken: waaruit bestaat het, waarvoor dient elk onderdeel, hoe zijn de delen met elkaar verbonden?</a:t>
            </a:r>
          </a:p>
          <a:p>
            <a:r>
              <a:rPr lang="nl-BE">
                <a:latin typeface="Calibri"/>
              </a:rPr>
              <a:t>Dat vraagt kennis uit andere domeinen. Om te verklaren waarom een onderdeel uit metaal, hout of kunststof gemaakt is, gebruiken leerlingen wat ze in de leerlijn materie leerden over eigenschappen van materialen. Opnieuw samenhang, niet toevallig maar noodzakelijk.</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111</a:t>
            </a:fld>
            <a:endParaRPr lang="nl-BE"/>
          </a:p>
        </p:txBody>
      </p:sp>
    </p:spTree>
    <p:extLst>
      <p:ext uri="{BB962C8B-B14F-4D97-AF65-F5344CB8AC3E}">
        <p14:creationId xmlns:p14="http://schemas.microsoft.com/office/powerpoint/2010/main" val="152354715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latin typeface="Calibri"/>
              </a:rPr>
              <a:t>Later in de leerlijn komen vormgeving en design, hefbomen, katrollen, tandwielen, riemen en kettingen expliciet aan bod. Leerlingen ontdekken dan hoe beweging en kracht worden doorgegeven en omgezet - en daar sluit het </a:t>
            </a:r>
            <a:r>
              <a:rPr lang="nl-BE" err="1">
                <a:latin typeface="Calibri"/>
              </a:rPr>
              <a:t>subdomein</a:t>
            </a:r>
            <a:r>
              <a:rPr lang="nl-BE">
                <a:latin typeface="Calibri"/>
              </a:rPr>
              <a:t> kracht en beweging weer op aan.</a:t>
            </a:r>
          </a:p>
          <a:p>
            <a:r>
              <a:rPr lang="nl-BE">
                <a:latin typeface="Calibri"/>
              </a:rPr>
              <a:t>Ook hier zagen we op het overzicht een cluster constructies. Leerlingen leren dus niet alleen mechanismen beschrijven, maar ook hoe een constructie stevig gemaakt wordt.</a:t>
            </a:r>
          </a:p>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112</a:t>
            </a:fld>
            <a:endParaRPr lang="nl-BE"/>
          </a:p>
        </p:txBody>
      </p:sp>
    </p:spTree>
    <p:extLst>
      <p:ext uri="{BB962C8B-B14F-4D97-AF65-F5344CB8AC3E}">
        <p14:creationId xmlns:p14="http://schemas.microsoft.com/office/powerpoint/2010/main" val="28740986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We komen bij het laatste domein: de systematische en methodische benadering van wetenschappelijke en technologische problemen.</a:t>
            </a:r>
          </a:p>
          <a:p>
            <a:r>
              <a:rPr lang="nl-BE">
                <a:latin typeface="Calibri"/>
              </a:rPr>
              <a:t>Het is heel belangrijk om te zeggen dat dit een aparte leerlijn vormt. Voor het eerst zijn hier doelen rond geformuleerd. Vroeger was dit enkel didactiek: een manier van werken die je als leraar al dan niet toepaste. Nu zijn het doelen waar leerlingen recht op hebben en die je dus moet nastreven en opvolgen.</a:t>
            </a:r>
          </a:p>
          <a:p>
            <a:r>
              <a:rPr lang="nl-BE">
                <a:latin typeface="Calibri"/>
              </a:rPr>
              <a:t>De aanleiding daarvoor is onder meer wat uit de TIMSS-resultaten blijkt: in Vlaanderen wordt in de lessen wetenschappen veel minder ingezet op wetenschappelijk denken dan in de meeste andere landen. Daar komen we op de volgende dia concreet op terug.</a:t>
            </a:r>
          </a:p>
          <a:p>
            <a:r>
              <a:rPr lang="nl-BE">
                <a:latin typeface="Calibri"/>
              </a:rPr>
              <a:t>Dit domein bestaat uit twee </a:t>
            </a:r>
            <a:r>
              <a:rPr lang="nl-BE" err="1">
                <a:latin typeface="Calibri"/>
              </a:rPr>
              <a:t>subdomeinen</a:t>
            </a:r>
            <a:r>
              <a:rPr lang="nl-BE">
                <a:latin typeface="Calibri"/>
              </a:rPr>
              <a:t>: de onderzoekende houding en het ontwerpend leren. Het eerste vertrekt van een vraag over de wereld, het tweede van een probleem waarvoor je een oplossing maakt.</a:t>
            </a:r>
          </a:p>
          <a:p>
            <a:r>
              <a:rPr lang="nl-BE">
                <a:latin typeface="Calibri"/>
              </a:rPr>
              <a:t>Belangrijk: dit domein staat niet los van de rest. Je werkt er altijd aan binnen een inhoud. Leerlingen onderzoeken iets, en dat iets komt uit organismen, materie, natuurkundige verschijnselen of technologie. We zagen dat al bij magnetisme, waar observaties beschrijven verplicht samenhing met een inhoudelijk doel.</a:t>
            </a:r>
          </a:p>
          <a:p>
            <a:r>
              <a:rPr lang="nl-BE">
                <a:latin typeface="Calibri"/>
              </a:rPr>
              <a:t>En dat is meteen de kern: zonder kennis kan je niet zinvol onderzoeken. Wie niets weet, kan geen goede vraag stellen en geen zinnige voorspelling doen.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113</a:t>
            </a:fld>
            <a:endParaRPr lang="nl-BE"/>
          </a:p>
        </p:txBody>
      </p:sp>
    </p:spTree>
    <p:extLst>
      <p:ext uri="{BB962C8B-B14F-4D97-AF65-F5344CB8AC3E}">
        <p14:creationId xmlns:p14="http://schemas.microsoft.com/office/powerpoint/2010/main" val="226830955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3D3C7-1425-01B4-73C5-CCA9722BD6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B888F97-2E1C-3209-C79D-44389C6B6C4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BE2724FA-7684-CDC4-3D5A-C210F7336378}"/>
              </a:ext>
            </a:extLst>
          </p:cNvPr>
          <p:cNvSpPr>
            <a:spLocks noGrp="1"/>
          </p:cNvSpPr>
          <p:nvPr>
            <p:ph type="body" idx="1"/>
          </p:nvPr>
        </p:nvSpPr>
        <p:spPr/>
        <p:txBody>
          <a:bodyPr/>
          <a:lstStyle/>
          <a:p>
            <a:r>
              <a:rPr lang="nl-BE">
                <a:latin typeface="Calibri"/>
              </a:rPr>
              <a:t>We komen bij het laatste domein: de systematische en methodische benadering van wetenschappelijke en technologische problemen.</a:t>
            </a:r>
          </a:p>
          <a:p>
            <a:r>
              <a:rPr lang="nl-BE">
                <a:latin typeface="Calibri"/>
              </a:rPr>
              <a:t>Het is heel belangrijk om te zeggen dat dit een aparte leerlijn vormt. Voor het eerst zijn hier doelen rond geformuleerd. Vroeger was dit enkel didactiek: een manier van werken die je als leraar al dan niet toepaste. Nu zijn het doelen waar leerlingen recht op hebben en die je dus moet nastreven en opvolgen.</a:t>
            </a:r>
          </a:p>
          <a:p>
            <a:r>
              <a:rPr lang="nl-BE">
                <a:latin typeface="Calibri"/>
              </a:rPr>
              <a:t>De aanleiding daarvoor is onder meer wat uit de TIMSS-resultaten blijkt: in Vlaanderen wordt in de lessen wetenschappen veel minder ingezet op wetenschappelijk denken dan in de meeste andere landen. Daar komen we op de volgende dia concreet op terug.</a:t>
            </a:r>
          </a:p>
          <a:p>
            <a:r>
              <a:rPr lang="nl-BE">
                <a:latin typeface="Calibri"/>
              </a:rPr>
              <a:t>Dit domein bestaat uit twee </a:t>
            </a:r>
            <a:r>
              <a:rPr lang="nl-BE" err="1">
                <a:latin typeface="Calibri"/>
              </a:rPr>
              <a:t>subdomeinen</a:t>
            </a:r>
            <a:r>
              <a:rPr lang="nl-BE">
                <a:latin typeface="Calibri"/>
              </a:rPr>
              <a:t>: de onderzoekende houding en het ontwerpend leren. Het eerste vertrekt van een vraag over de wereld, het tweede van een probleem waarvoor je een oplossing maakt.</a:t>
            </a:r>
          </a:p>
          <a:p>
            <a:r>
              <a:rPr lang="nl-BE">
                <a:latin typeface="Calibri"/>
              </a:rPr>
              <a:t>Belangrijk: dit domein staat niet los van de rest. Je werkt er altijd aan binnen een inhoud. Leerlingen onderzoeken iets, en dat iets komt uit organismen, materie, natuurkundige verschijnselen of technologie. We zagen dat al bij magnetisme, waar observaties beschrijven verplicht samenhing met een inhoudelijk doel.</a:t>
            </a:r>
          </a:p>
          <a:p>
            <a:r>
              <a:rPr lang="nl-BE">
                <a:latin typeface="Calibri"/>
              </a:rPr>
              <a:t>En dat is meteen de kern: zonder kennis kan je niet zinvol onderzoeken. Wie niets weet, kan geen goede vraag stellen en geen zinnige voorspelling doen.</a:t>
            </a:r>
          </a:p>
          <a:p>
            <a:endParaRPr lang="nl-BE"/>
          </a:p>
        </p:txBody>
      </p:sp>
      <p:sp>
        <p:nvSpPr>
          <p:cNvPr id="4" name="Tijdelijke aanduiding voor dianummer 3">
            <a:extLst>
              <a:ext uri="{FF2B5EF4-FFF2-40B4-BE49-F238E27FC236}">
                <a16:creationId xmlns:a16="http://schemas.microsoft.com/office/drawing/2014/main" id="{7D1C7ACF-2129-FCDE-60D1-82C18FEACFA9}"/>
              </a:ext>
            </a:extLst>
          </p:cNvPr>
          <p:cNvSpPr>
            <a:spLocks noGrp="1"/>
          </p:cNvSpPr>
          <p:nvPr>
            <p:ph type="sldNum" sz="quarter" idx="5"/>
          </p:nvPr>
        </p:nvSpPr>
        <p:spPr/>
        <p:txBody>
          <a:bodyPr/>
          <a:lstStyle/>
          <a:p>
            <a:fld id="{1C5C3EB3-1D5C-4C53-8931-631A2B166E56}" type="slidenum">
              <a:rPr lang="nl-BE" smtClean="0"/>
              <a:t>114</a:t>
            </a:fld>
            <a:endParaRPr lang="nl-BE"/>
          </a:p>
        </p:txBody>
      </p:sp>
    </p:spTree>
    <p:extLst>
      <p:ext uri="{BB962C8B-B14F-4D97-AF65-F5344CB8AC3E}">
        <p14:creationId xmlns:p14="http://schemas.microsoft.com/office/powerpoint/2010/main" val="24221600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33166-D0B9-3C12-5FA0-962B403063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6EF1B0C-C34E-A697-EC66-41F7871E62A0}"/>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CC6E092-7524-59AD-5E81-9AE748DC2987}"/>
              </a:ext>
            </a:extLst>
          </p:cNvPr>
          <p:cNvSpPr>
            <a:spLocks noGrp="1"/>
          </p:cNvSpPr>
          <p:nvPr>
            <p:ph type="body" idx="1"/>
          </p:nvPr>
        </p:nvSpPr>
        <p:spPr/>
        <p:txBody>
          <a:bodyPr/>
          <a:lstStyle/>
          <a:p>
            <a:r>
              <a:rPr lang="nl-BE">
                <a:latin typeface="Calibri"/>
              </a:rPr>
              <a:t>Dit is het overzicht van het domein. Je ziet het meteen: het label NIEUW staat er niet voor niets. Dit is een volledig nieuwe leerlijn.</a:t>
            </a:r>
          </a:p>
          <a:p>
            <a:r>
              <a:rPr lang="nl-BE">
                <a:latin typeface="Calibri"/>
              </a:rPr>
              <a:t>Dat betekent voor jullie scholen iets heel concreets: hier kan je niet terugvallen op wat je vroeger al deed. Deze doelen vragen een bewuste opbouw doorheen de leerjaren, net zoals bij de inhoudelijke domeinen.</a:t>
            </a:r>
          </a:p>
          <a:p>
            <a:r>
              <a:rPr lang="nl-BE">
                <a:latin typeface="Calibri"/>
              </a:rPr>
              <a:t>Je ziet in het schema dat deze doelen van de kleuterklas tot het zesde leerjaar lopen. Verwonderen, vragen stellen, waarnemen: dat begint al heel vroeg, en het groeit uit tot zelf onderzoek opzetten, meten en resultaten interpreteren.</a:t>
            </a:r>
          </a:p>
          <a:p>
            <a:r>
              <a:rPr lang="nl-BE">
                <a:latin typeface="Calibri"/>
              </a:rPr>
              <a:t>Waarom die nieuwe leerlijn? Omdat internationaal onderzoek laat zien dat we daar in Vlaanderen op achterop hinken. Op de volgende dia zie je de cijfers: de focus op wetenschappelijk denken is bij ons opvallend laag.</a:t>
            </a:r>
          </a:p>
          <a:p>
            <a:r>
              <a:rPr lang="nl-BE">
                <a:latin typeface="Calibri"/>
              </a:rPr>
              <a:t>Kijk dit overzicht dus met een schoolbril: waar in onze school gebeurt dit al, en waar moeten we het echt nog opbouwen?</a:t>
            </a:r>
          </a:p>
        </p:txBody>
      </p:sp>
      <p:sp>
        <p:nvSpPr>
          <p:cNvPr id="4" name="Tijdelijke aanduiding voor dianummer 3">
            <a:extLst>
              <a:ext uri="{FF2B5EF4-FFF2-40B4-BE49-F238E27FC236}">
                <a16:creationId xmlns:a16="http://schemas.microsoft.com/office/drawing/2014/main" id="{43CF9684-6DB5-B645-AB99-CBC1B7F0531B}"/>
              </a:ext>
            </a:extLst>
          </p:cNvPr>
          <p:cNvSpPr>
            <a:spLocks noGrp="1"/>
          </p:cNvSpPr>
          <p:nvPr>
            <p:ph type="sldNum" sz="quarter" idx="5"/>
          </p:nvPr>
        </p:nvSpPr>
        <p:spPr/>
        <p:txBody>
          <a:bodyPr/>
          <a:lstStyle/>
          <a:p>
            <a:fld id="{1C5C3EB3-1D5C-4C53-8931-631A2B166E56}" type="slidenum">
              <a:rPr lang="nl-BE" smtClean="0"/>
              <a:t>115</a:t>
            </a:fld>
            <a:endParaRPr lang="nl-BE"/>
          </a:p>
        </p:txBody>
      </p:sp>
    </p:spTree>
    <p:extLst>
      <p:ext uri="{BB962C8B-B14F-4D97-AF65-F5344CB8AC3E}">
        <p14:creationId xmlns:p14="http://schemas.microsoft.com/office/powerpoint/2010/main" val="245433782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is het antwoord op de vraag waarom deze leerlijn is toegevoegd, en waarom ze zo belangrijk is.</a:t>
            </a:r>
          </a:p>
          <a:p>
            <a:r>
              <a:rPr lang="nl-BE">
                <a:latin typeface="Calibri"/>
              </a:rPr>
              <a:t>Je ziet hier TIMSS-cijfers: het percentage leerlingen van wie de leerkracht deze zaken toepast in de lessen wetenschappen, voor Vlaanderen en voor Europa.</a:t>
            </a:r>
          </a:p>
          <a:p>
            <a:r>
              <a:rPr lang="nl-BE">
                <a:latin typeface="Calibri"/>
              </a:rPr>
              <a:t>Bij de eerste twee lijnen zitten we nog in de buurt, maar al onder het Europese gemiddelde: vragen stellen over wetenschappelijke fenomenen 51 procent tegenover 74 procent, en de uitkomst van een experiment voorspellen 50 procent tegenover 64 procent.</a:t>
            </a:r>
          </a:p>
          <a:p>
            <a:r>
              <a:rPr lang="nl-BE">
                <a:latin typeface="Calibri"/>
              </a:rPr>
              <a:t>Maar kijk dan naar de drie onderste lijnen. Wetenschappelijke verschijnselen representeren: 6 procent bij ons, 31 procent in Europa. Fenomenen verklaren aan de hand van wetenschappelijke concepten: 7 procent tegenover 39 procent. Experimenten uitvoeren: 17 procent tegenover 42 procent. Dat zijn geen kleine verschillen, dat is een kloof.</a:t>
            </a:r>
          </a:p>
          <a:p>
            <a:r>
              <a:rPr lang="nl-BE">
                <a:latin typeface="Calibri"/>
              </a:rPr>
              <a:t>Precies die percentages verklaren waarom deze leerlijn er komt: omdat wetenschappelijk denken bij ons te weinig systematisch aan bod kwam - het was didactiek, geen doel.</a:t>
            </a:r>
          </a:p>
          <a:p>
            <a:r>
              <a:rPr lang="nl-BE">
                <a:latin typeface="Calibri"/>
              </a:rPr>
              <a:t>Let op wat die onderste rijen gemeen hebben: verklaren, representeren, experimenteren. Dat lukt alleen als er kennis is. Kennis bij de leerlingen, om een verschijnsel te kunnen verklaren, en kennis bij de leraar, om de juiste vragen te stellen en misconcepties te herkennen. Een kennisrijk curriculum is dus de voorwaarde,</a:t>
            </a:r>
          </a:p>
          <a:p>
            <a:r>
              <a:rPr lang="nl-BE">
                <a:latin typeface="Calibri"/>
              </a:rPr>
              <a:t>En nog dit, over de tweede lijn: voorspellen is een leerstrategie. Wie eerst voorspelt en dan vaststelt, onthoudt beter en confronteert zijn eigen denken met wat er echt gebeurt. Het kost nauwelijks tijd en het levert veel op - een concrete hefboom die je morgen al kunt inzetten.</a:t>
            </a:r>
          </a:p>
          <a:p>
            <a:r>
              <a:rPr lang="nl-BE">
                <a:latin typeface="Calibri"/>
              </a:rPr>
              <a:t>Wat we nu gaan bekijken, is hoe Op.stap daarop antwoordt: niet met een apart vak wetenschappelijk denken, maar met een leerlijn die de andere domeinen verbindt.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t>116</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241457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We hebben intussen heel wat kennis doorlopen: organismen, de biotoop, het menselijk lichaam, materie, natuurkundige verschijnselen en technologie.</a:t>
            </a:r>
          </a:p>
          <a:p>
            <a:r>
              <a:rPr lang="nl-BE">
                <a:latin typeface="Calibri"/>
              </a:rPr>
              <a:t>En zoals we bij de paardenbloem zagen: je hebt kennis nodig om iets beter te begrijpen. Wanneer leerlingen onderzoeken, onderzoeken ze altijd vanuit kennis. Wanneer leerlingen ontwerpen, ontwerpen ze altijd met kennis.</a:t>
            </a:r>
          </a:p>
          <a:p>
            <a:r>
              <a:rPr lang="nl-BE">
                <a:latin typeface="Calibri"/>
              </a:rPr>
              <a:t>De systematische en methodische benadering staat als afzonderlijk domein beschreven, maar in de praktijk wordt ze verbonden met alle andere domeinen. Dat is wat deze dia toont: het is een verbindende leerlijn.</a:t>
            </a:r>
          </a:p>
          <a:p>
            <a:r>
              <a:rPr lang="nl-BE">
                <a:latin typeface="Calibri"/>
              </a:rPr>
              <a:t>Ze verbindt kennis met handelen. Het WAT en het HOE komen samen, en net daardoor ontwikkelen leerlingen hogere denkvaardigheden - de verbinding van declaratieve en procedurele kennis.</a:t>
            </a:r>
          </a:p>
          <a:p>
            <a:r>
              <a:rPr lang="nl-BE">
                <a:latin typeface="Calibri"/>
              </a:rPr>
              <a:t>Dit domein gaat dus eigenlijk niet over wat leerlingen weten, maar over wat ze met hun kennis leren doen.</a:t>
            </a:r>
          </a:p>
          <a:p>
            <a:r>
              <a:rPr lang="nl-BE">
                <a:latin typeface="Calibri"/>
              </a:rPr>
              <a:t>Voor de praktijk betekent dit: je plant hier geen aparte lessen voor. Je kiest een inhoud uit een van de andere domeinen en je maakt daarbinnen expliciet hoe leerlingen onderzoeken of ontwerpen.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117</a:t>
            </a:fld>
            <a:endParaRPr lang="nl-BE"/>
          </a:p>
        </p:txBody>
      </p:sp>
    </p:spTree>
    <p:extLst>
      <p:ext uri="{BB962C8B-B14F-4D97-AF65-F5344CB8AC3E}">
        <p14:creationId xmlns:p14="http://schemas.microsoft.com/office/powerpoint/2010/main" val="86213913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Tot nu toe hebben we vooral gekeken naar welke kennis leerlingen opbouwen binnen wetenschap en techniek. Maar kennis is geen eindpunt. Leerlingen leren die kennis ook gebruiken.</a:t>
            </a:r>
          </a:p>
          <a:p>
            <a:r>
              <a:rPr lang="nl-BE">
                <a:latin typeface="Calibri"/>
              </a:rPr>
              <a:t>Deze dia stelt dus de vraag: wat doen leerlingen met de kennis die ze opbouwen?</a:t>
            </a:r>
          </a:p>
          <a:p>
            <a:r>
              <a:rPr lang="nl-BE">
                <a:latin typeface="Calibri"/>
              </a:rPr>
              <a:t>Aan de ene kant gebruiken ze kennis om verschijnselen beter te begrijpen en te verklaren: waarnemen, vragen stellen, verklaren. Dat is de onderzoekende houding.</a:t>
            </a:r>
          </a:p>
          <a:p>
            <a:r>
              <a:rPr lang="nl-BE">
                <a:latin typeface="Calibri"/>
              </a:rPr>
              <a:t>Aan de andere kant gebruiken ze kennis om oplossingen te bedenken voor een probleem: behoeften herkennen, oplossingen bedenken, ontwerpen. Dat is het ontwerpend leren.</a:t>
            </a:r>
          </a:p>
          <a:p>
            <a:r>
              <a:rPr lang="nl-BE">
                <a:latin typeface="Calibri"/>
              </a:rPr>
              <a:t>Daar komt de systematische en methodische benadering in beeld: ze geeft leerlingen een manier van werken om dat zorgvuldig en doelgericht te doen.</a:t>
            </a:r>
          </a:p>
          <a:p>
            <a:r>
              <a:rPr lang="nl-BE">
                <a:latin typeface="Calibri"/>
              </a:rPr>
              <a:t>We bekijken nu eerst de onderzoekende houding, daarna het ontwerpend leren.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118</a:t>
            </a:fld>
            <a:endParaRPr lang="nl-BE"/>
          </a:p>
        </p:txBody>
      </p:sp>
    </p:spTree>
    <p:extLst>
      <p:ext uri="{BB962C8B-B14F-4D97-AF65-F5344CB8AC3E}">
        <p14:creationId xmlns:p14="http://schemas.microsoft.com/office/powerpoint/2010/main" val="402075530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54899-A299-DDBC-5825-2B542F7AA60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097BF99-4ECD-9D74-3A12-B1C5B6F232D2}"/>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C86F0169-041D-1AE9-0DB6-B9653AAEE759}"/>
              </a:ext>
            </a:extLst>
          </p:cNvPr>
          <p:cNvSpPr>
            <a:spLocks noGrp="1"/>
          </p:cNvSpPr>
          <p:nvPr>
            <p:ph type="body" idx="1"/>
          </p:nvPr>
        </p:nvSpPr>
        <p:spPr/>
        <p:txBody>
          <a:bodyPr/>
          <a:lstStyle/>
          <a:p>
            <a:r>
              <a:rPr lang="nl-BE">
                <a:latin typeface="Calibri"/>
              </a:rPr>
              <a:t>Binnen dit domein vinden we twee subdomeinen: de onderzoekende houding en het ontwerpend leren. Deze dia laat zien dat ze tegelijk een middel en een doel zijn - en dat is een belangrijk onderscheid.</a:t>
            </a:r>
          </a:p>
          <a:p>
            <a:r>
              <a:rPr lang="nl-BE">
                <a:latin typeface="Calibri"/>
              </a:rPr>
              <a:t>Als MIDDEL dienen ze om iets te leren over de wereld: kennis uitbreiden, inzicht verwerven, begrijpen. Bij de paardenbloem gebruikten leerlingen onderzoek om te snappen waarom een zaadje met pluis zo traag valt. Het onderzoek stond daar in dienst van de kennis.</a:t>
            </a:r>
          </a:p>
          <a:p>
            <a:r>
              <a:rPr lang="nl-BE">
                <a:latin typeface="Calibri"/>
              </a:rPr>
              <a:t>Maar in Op.stap is het ook een DOEL op zich. Leerlingen leren HOE onderzoekers en ontwerpers denken en werken: vragen stellen, voorspellingen maken, een eerlijk onderzoek opzetten, en ontwerpen, testen en verbeteren.</a:t>
            </a:r>
          </a:p>
          <a:p>
            <a:r>
              <a:rPr lang="nl-BE">
                <a:latin typeface="Calibri"/>
              </a:rPr>
              <a:t>Dat is precies de nieuwigheid die we daarnet bij de TIMSS-cijfers zagen. Vroeger was dit didactiek - een werkvorm. Nu is het ook een doel waaraan je bewust werkt en dat je opvolgt.</a:t>
            </a:r>
          </a:p>
          <a:p>
            <a:r>
              <a:rPr lang="nl-BE">
                <a:latin typeface="Calibri"/>
              </a:rPr>
              <a:t>Hou die dubbele lezing vast: je gebruikt onderzoek om kennis op te bouwen, en je bouwt tegelijk de vaardigheid op om te onderzoeken. Het een kan niet zonder het ander.</a:t>
            </a:r>
          </a:p>
        </p:txBody>
      </p:sp>
      <p:sp>
        <p:nvSpPr>
          <p:cNvPr id="4" name="Tijdelijke aanduiding voor dianummer 3">
            <a:extLst>
              <a:ext uri="{FF2B5EF4-FFF2-40B4-BE49-F238E27FC236}">
                <a16:creationId xmlns:a16="http://schemas.microsoft.com/office/drawing/2014/main" id="{32E4ED83-AD00-D6DE-548F-C631754CC83E}"/>
              </a:ext>
            </a:extLst>
          </p:cNvPr>
          <p:cNvSpPr>
            <a:spLocks noGrp="1"/>
          </p:cNvSpPr>
          <p:nvPr>
            <p:ph type="sldNum" sz="quarter" idx="5"/>
          </p:nvPr>
        </p:nvSpPr>
        <p:spPr/>
        <p:txBody>
          <a:bodyPr/>
          <a:lstStyle/>
          <a:p>
            <a:fld id="{3072BC55-FD00-4953-BF16-15991B6C2CB2}" type="slidenum">
              <a:rPr lang="nl-BE" smtClean="0"/>
              <a:t>119</a:t>
            </a:fld>
            <a:endParaRPr lang="nl-BE"/>
          </a:p>
        </p:txBody>
      </p:sp>
    </p:spTree>
    <p:extLst>
      <p:ext uri="{BB962C8B-B14F-4D97-AF65-F5344CB8AC3E}">
        <p14:creationId xmlns:p14="http://schemas.microsoft.com/office/powerpoint/2010/main" val="291013333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eerste subdomein is de onderzoekende houding. De kernboodschap staat op de dia: leerlingen leren vragen stellen, waarnemen en onderzoeken vooraleer ze besluiten trekken.</a:t>
            </a:r>
          </a:p>
          <a:p>
            <a:r>
              <a:rPr lang="nl-BE">
                <a:latin typeface="Calibri"/>
              </a:rPr>
              <a:t>Die laatste woorden zijn essentieel: eerst waarnemen en onderzoeken, dan pas besluiten. Leerlingen leren hun eerste indruk uitstellen en hun mening onderbouwen met wat ze vaststellen.</a:t>
            </a:r>
          </a:p>
          <a:p>
            <a:r>
              <a:rPr lang="nl-BE">
                <a:latin typeface="Calibri"/>
              </a:rPr>
              <a:t>En let op de volgorde in de aanpak: het doel voorop, vertrekkend vanuit een kennisbasis en de voorkennis van de leerlingen. Je start dus niet met een activiteit en kijkt achteraf welk doel erbij past. Je weet wat leerlingen moeten leren, je checkt wat ze al weten, en pas dan zet je het onderzoek op.</a:t>
            </a:r>
          </a:p>
          <a:p>
            <a:r>
              <a:rPr lang="nl-BE">
                <a:latin typeface="Calibri"/>
              </a:rPr>
              <a:t>Zonder die kennisbasis vervalt onderzoeken in trial-and-error: leerlingen doen wel iets, maar leren er weinig uit.</a:t>
            </a:r>
          </a:p>
          <a:p>
            <a:r>
              <a:rPr lang="nl-BE">
                <a:latin typeface="Calibri"/>
              </a:rPr>
              <a:t>De leerlijn groeit van verwonderen bij de kleuters naar zelf onderzoek opzetten, meten en resultaten interpreteren in de derde graad.</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120</a:t>
            </a:fld>
            <a:endParaRPr lang="nl-BE"/>
          </a:p>
        </p:txBody>
      </p:sp>
    </p:spTree>
    <p:extLst>
      <p:ext uri="{BB962C8B-B14F-4D97-AF65-F5344CB8AC3E}">
        <p14:creationId xmlns:p14="http://schemas.microsoft.com/office/powerpoint/2010/main" val="407671720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Deze dia toont de leerlijn: van zintuiglijk verkennen en eenvoudige vragen stellen naar zelfstandig en eerlijk onderzoeken.</a:t>
            </a:r>
          </a:p>
          <a:p>
            <a:r>
              <a:rPr lang="nl-BE">
                <a:latin typeface="Calibri"/>
              </a:rPr>
              <a:t>De onderzoekende houding ontstaat niet plots in het vijfde leerjaar. Ze groeit stap voor stap. Een kleuter die aandachtig observeert, legt eigenlijk al de basis voor het systematisch onderzoeken in de derde graad.</a:t>
            </a:r>
          </a:p>
          <a:p>
            <a:r>
              <a:rPr lang="nl-BE">
                <a:latin typeface="Calibri"/>
              </a:rPr>
              <a:t>Bij de kleuters gaat het over kijken, voelen, ruiken, luisteren en verwoorden wat ze opmerken - denk aan het sorteren op waarneembare eigenschappen dat we eerder zagen.</a:t>
            </a:r>
          </a:p>
          <a:p>
            <a:r>
              <a:rPr lang="nl-BE">
                <a:latin typeface="Calibri"/>
              </a:rPr>
              <a:t>In de lagere school komt daar het gerichte bij: een vraag formuleren die je kunt onderzoeken, een voorspelling doen, en nadien vaststellen of die klopte.</a:t>
            </a:r>
          </a:p>
          <a:p>
            <a:r>
              <a:rPr lang="nl-BE">
                <a:latin typeface="Calibri"/>
              </a:rPr>
              <a:t>Het woordje eerlijk verdient aandacht: dat is de kiem van het eerlijk onderzoek, waarbij je maar een ding tegelijk verandert. Leerlingen ontdekken dat zelf wanneer een test niet klopt.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121</a:t>
            </a:fld>
            <a:endParaRPr lang="nl-BE"/>
          </a:p>
        </p:txBody>
      </p:sp>
    </p:spTree>
    <p:extLst>
      <p:ext uri="{BB962C8B-B14F-4D97-AF65-F5344CB8AC3E}">
        <p14:creationId xmlns:p14="http://schemas.microsoft.com/office/powerpoint/2010/main" val="187484548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Wanneer leerlingen op onderzoek gaan, heeft dat een duidelijk doel: iets begrijpen. Ze stellen zich de vraag: hoe zit dat? Hoe kan dat? Hoe komt dat?</a:t>
            </a:r>
          </a:p>
          <a:p>
            <a:r>
              <a:rPr lang="nl-BE">
                <a:latin typeface="Calibri"/>
              </a:rPr>
              <a:t>Misschien stelde jij je die vraag daarnet ook bij de paardenbloem. Die nieuwsgierigheid willen we omzetten in leren, en daarvoor gebruiken we de onderzoekscyclus.</a:t>
            </a:r>
          </a:p>
          <a:p>
            <a:r>
              <a:rPr lang="nl-BE">
                <a:latin typeface="Calibri"/>
              </a:rPr>
              <a:t>Op de cyclus zie je de stappen: observeren, vragen stellen, voorspellen, testen en verklaren. Ze volgen elkaar logisch op, maar het is geen keurslijf - vaak keer je terug naar een vorige stap.</a:t>
            </a:r>
          </a:p>
          <a:p>
            <a:r>
              <a:rPr lang="nl-BE">
                <a:latin typeface="Calibri"/>
              </a:rPr>
              <a:t>Onthou vooral het doel dat centraal op de dia staat: begrijpen. Dat is wat onderzoeken onderscheidt van alle andere activiteiten.</a:t>
            </a:r>
          </a:p>
          <a:p>
            <a:r>
              <a:rPr lang="nl-BE">
                <a:latin typeface="Calibri"/>
              </a:rPr>
              <a:t>Op de volgende dia maken we dat concreet met ons voorbeeld.</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122</a:t>
            </a:fld>
            <a:endParaRPr lang="nl-BE"/>
          </a:p>
        </p:txBody>
      </p:sp>
    </p:spTree>
    <p:extLst>
      <p:ext uri="{BB962C8B-B14F-4D97-AF65-F5344CB8AC3E}">
        <p14:creationId xmlns:p14="http://schemas.microsoft.com/office/powerpoint/2010/main" val="16433883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Hier zie je de onderzoeker aan het werk, met de paardenbloem als voorbeeld.</a:t>
            </a:r>
          </a:p>
          <a:p>
            <a:r>
              <a:rPr lang="nl-BE">
                <a:latin typeface="Calibri"/>
              </a:rPr>
              <a:t>De onderzoeksvraag luidt: welke invloed heeft de grootte van het pluisje op hoe lang een paardenbloemzaadje in de lucht blijft?</a:t>
            </a:r>
          </a:p>
          <a:p>
            <a:r>
              <a:rPr lang="nl-BE">
                <a:latin typeface="Calibri"/>
              </a:rPr>
              <a:t>Merk op waarom dit een goede vraag is: je hebt een duidelijke variabele - de grootte van het pluisje - en een meetbaar resultaat: de tijd in de lucht. Dat maakt eerlijk onderzoek mogelijk.</a:t>
            </a:r>
          </a:p>
          <a:p>
            <a:r>
              <a:rPr lang="nl-BE">
                <a:latin typeface="Calibri"/>
              </a:rPr>
              <a:t>Loop met de groep de stappen door. Observeren: leerlingen zien zaadjes zweven. Vragen stellen: waarom het ene trager dan het andere? Voorspellen: wie denkt dat een groter pluis langer zweeft, en waarom? Testen: zaadjes met verschillend pluis van dezelfde hoogte loslaten en de tijd meten. Verklaren: het pluis vangt lucht, meer oppervlak geeft meer luchtweerstand.</a:t>
            </a:r>
          </a:p>
          <a:p>
            <a:r>
              <a:rPr lang="nl-BE">
                <a:latin typeface="Calibri"/>
              </a:rPr>
              <a:t>En daar komt de kennis uit het domein kracht en beweging weer binnen: zwaartekracht en luchtweerstand. Zonder die begrippen blijft het bij vaststellen; met die begrippen wordt het verklaren.</a:t>
            </a:r>
          </a:p>
          <a:p>
            <a:r>
              <a:rPr lang="nl-BE">
                <a:latin typeface="Calibri"/>
              </a:rPr>
              <a:t>Het voorspellen is hier meer dan een tussenstap: het is de leerstrategie die we bij de TIMSS-cijfers zagen. Leerlingen confronteren hun eigen denken met wat er echt gebeurt.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123</a:t>
            </a:fld>
            <a:endParaRPr lang="nl-BE"/>
          </a:p>
        </p:txBody>
      </p:sp>
    </p:spTree>
    <p:extLst>
      <p:ext uri="{BB962C8B-B14F-4D97-AF65-F5344CB8AC3E}">
        <p14:creationId xmlns:p14="http://schemas.microsoft.com/office/powerpoint/2010/main" val="29208916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Het tweede subdomein is het ontwerpend leren. Leerlingen bedenken, maken en testen zelf een oplossing voor een technisch probleem.</a:t>
            </a:r>
          </a:p>
          <a:p>
            <a:r>
              <a:rPr lang="nl-BE">
                <a:latin typeface="Calibri"/>
              </a:rPr>
              <a:t>Waar onderzoeken vertrekt van een vraag over de wereld, vertrekt ontwerpen van een behoefte of een probleem: er is iets nodig, of iets werkt niet goed.</a:t>
            </a:r>
          </a:p>
          <a:p>
            <a:r>
              <a:rPr lang="nl-BE">
                <a:latin typeface="Calibri"/>
              </a:rPr>
              <a:t>Ook hier keren de toepassingen van de paardenbloem terug. De natuur inspireert techniek: denk aan </a:t>
            </a:r>
            <a:r>
              <a:rPr lang="nl-BE" err="1">
                <a:latin typeface="Calibri"/>
              </a:rPr>
              <a:t>aan</a:t>
            </a:r>
            <a:r>
              <a:rPr lang="nl-BE">
                <a:latin typeface="Calibri"/>
              </a:rPr>
              <a:t> parachutes en zweeftoestellen die het principe van het pluis gebruiken. Kennis uit de levende natuur wordt zo bruikbaar in een ontwerp.</a:t>
            </a:r>
          </a:p>
          <a:p>
            <a:r>
              <a:rPr lang="nl-BE">
                <a:latin typeface="Calibri"/>
              </a:rPr>
              <a:t>De leerlijn groeit van bouwen en uitproberen bij de kleuters naar ontwerpen volgens eisen, evalueren en bijsturen in de derde graad.</a:t>
            </a:r>
          </a:p>
          <a:p>
            <a:r>
              <a:rPr lang="nl-BE">
                <a:latin typeface="Calibri"/>
              </a:rPr>
              <a:t>Belangrijk onderscheid, dat we bij technische systemen hanteren al maakten: ontwerpend leren is niet hetzelfde als een stappenplan volgen. Bij een stappenplan voer je een bestaande werkwijze uit; bij ontwerpen bedenk je zelf de oplossing.</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124</a:t>
            </a:fld>
            <a:endParaRPr lang="nl-BE"/>
          </a:p>
        </p:txBody>
      </p:sp>
    </p:spTree>
    <p:extLst>
      <p:ext uri="{BB962C8B-B14F-4D97-AF65-F5344CB8AC3E}">
        <p14:creationId xmlns:p14="http://schemas.microsoft.com/office/powerpoint/2010/main" val="418470082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Deze dia toont de leerlijn van het ontwerpend leren: van ontdekken dat iets ontbreekt of niet goed werkt, naar ontwerpen met behulp van een volledige ontwerpcyclus.</a:t>
            </a:r>
          </a:p>
          <a:p>
            <a:r>
              <a:rPr lang="nl-BE">
                <a:latin typeface="Calibri"/>
              </a:rPr>
              <a:t>Bij de jongste kinderen begint het klein: een toren valt om, een brug houdt het niet, een bakje is te klein. Ze stellen vast dat iets niet werkt en proberen opnieuw.</a:t>
            </a:r>
          </a:p>
          <a:p>
            <a:r>
              <a:rPr lang="nl-BE">
                <a:latin typeface="Calibri"/>
              </a:rPr>
              <a:t>In de lagere school leren leerlingen hun oplossing eerst bedenken en tekenen voor ze bouwen, en leren ze rekening houden met eisen: het moet passen, stevig zijn, met dit materiaal gemaakt worden, binnen deze tijd.</a:t>
            </a:r>
          </a:p>
          <a:p>
            <a:r>
              <a:rPr lang="nl-BE">
                <a:latin typeface="Calibri"/>
              </a:rPr>
              <a:t>In de derde graad doorlopen ze de volledige cyclus, inclusief evalueren en bijsturen. Niet het eerste prototype telt, maar de verbetering die erop volgt.</a:t>
            </a:r>
          </a:p>
          <a:p>
            <a:r>
              <a:rPr lang="nl-BE">
                <a:latin typeface="Calibri"/>
              </a:rPr>
              <a:t>Ook hier is kennis de voorwaarde. Om een stevige constructie te ontwerpen heb je kennis nodig over materialen en verbindingen; om een mechanisme te maken kennis over overbrengingen. Ontwerpen zonder kennis dreigt knutselen te worden.</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125</a:t>
            </a:fld>
            <a:endParaRPr lang="nl-BE"/>
          </a:p>
        </p:txBody>
      </p:sp>
    </p:spTree>
    <p:extLst>
      <p:ext uri="{BB962C8B-B14F-4D97-AF65-F5344CB8AC3E}">
        <p14:creationId xmlns:p14="http://schemas.microsoft.com/office/powerpoint/2010/main" val="421412170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Zet de twee cycli nu even naast elkaar. Beide processen lijken sterk op elkaar: je vertrekt van iets, je probeert, je test, je stelt bij.</a:t>
            </a:r>
          </a:p>
          <a:p>
            <a:r>
              <a:rPr lang="nl-BE">
                <a:latin typeface="Calibri"/>
              </a:rPr>
              <a:t>Maar hun bedoeling verschilt. Bij onderzoeken zoeken leerlingen een betrouwbaar antwoord. Bij ontwerpen zoeken leerlingen een oplossing of een verbetering. Onderzoekers willen vooral begrijpen, ontwerpers willen vooral verbeteren.</a:t>
            </a:r>
          </a:p>
          <a:p>
            <a:r>
              <a:rPr lang="nl-BE">
                <a:latin typeface="Calibri"/>
              </a:rPr>
              <a:t>Daarom staat hier het doel expliciet bij: ontwerpen, testen, verbeteren, realiseren. De vraag is niet hoe zit dat, maar welke oplossing bedenk ik hiervoor?</a:t>
            </a:r>
          </a:p>
          <a:p>
            <a:r>
              <a:rPr lang="nl-BE">
                <a:latin typeface="Calibri"/>
              </a:rPr>
              <a:t>En dan iets wat ik echt wil benadrukken in het kader van de WAARTOE. Waarom maken we dit, voor wie, en wat zijn de gevolgen? Daar zit de ethische component: verantwoordelijkheid opnemen voor wat je ontwerpt, voor mens en milieu.</a:t>
            </a:r>
          </a:p>
          <a:p>
            <a:r>
              <a:rPr lang="nl-BE">
                <a:latin typeface="Calibri"/>
              </a:rPr>
              <a:t>Dat sluit rechtstreeks aan bij wat we bij technologie zagen over voordelen en nadelen van technische systemen.</a:t>
            </a:r>
          </a:p>
          <a:p>
            <a:r>
              <a:rPr lang="nl-BE">
                <a:latin typeface="Calibri"/>
              </a:rPr>
              <a:t>Als katholieke dialoogschool onderscheiden we ons daar ook in: we gaan daarover met leerlingen in dialoog. Een oplossing is niet goed alleen omdat ze werkt.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126</a:t>
            </a:fld>
            <a:endParaRPr lang="nl-BE"/>
          </a:p>
        </p:txBody>
      </p:sp>
    </p:spTree>
    <p:extLst>
      <p:ext uri="{BB962C8B-B14F-4D97-AF65-F5344CB8AC3E}">
        <p14:creationId xmlns:p14="http://schemas.microsoft.com/office/powerpoint/2010/main" val="286624753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01519-6238-EC27-E955-BE7CA19F4B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A9B4EF-F2FC-10A7-F2F6-5EDAC691E9EA}"/>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8105DD85-97A6-9773-24DF-11AAD9241E4B}"/>
              </a:ext>
            </a:extLst>
          </p:cNvPr>
          <p:cNvSpPr>
            <a:spLocks noGrp="1"/>
          </p:cNvSpPr>
          <p:nvPr>
            <p:ph type="body" idx="1"/>
          </p:nvPr>
        </p:nvSpPr>
        <p:spPr/>
        <p:txBody>
          <a:bodyPr/>
          <a:lstStyle/>
          <a:p>
            <a:r>
              <a:rPr lang="nl-BE">
                <a:latin typeface="Calibri"/>
              </a:rPr>
              <a:t>Hier zie je de ontwerper aan het werk, opnieuw met de paardenbloem als vertrekpunt.</a:t>
            </a:r>
          </a:p>
          <a:p>
            <a:r>
              <a:rPr lang="nl-BE">
                <a:latin typeface="Calibri"/>
              </a:rPr>
              <a:t>De ontwerpvraag luidt: hoe ontwerpen we een parachute die een voorwerp zo traag mogelijk veilig naar beneden brengt?</a:t>
            </a:r>
          </a:p>
          <a:p>
            <a:r>
              <a:rPr lang="nl-BE">
                <a:latin typeface="Calibri"/>
              </a:rPr>
              <a:t>Merk op dat er twee eisen in die vraag zitten: zo traag mogelijk, en veilig. Er is dus niet één juiste oplossing, maar een ontwerp dat aan meerdere eisen tegelijk moet voldoen. Dat is typisch voor ontwerpen: leerlingen leren afwegen.</a:t>
            </a:r>
          </a:p>
          <a:p>
            <a:r>
              <a:rPr lang="nl-BE">
                <a:latin typeface="Calibri"/>
              </a:rPr>
              <a:t>De ontwerper kijkt naar exact hetzelfde verschijnsel als de onderzoeker, maar stelt een andere vraag. Niet: waarom gebeurt dit? Maar: hoe kan ik dit gebruiken? Of: kan ik zelf iets ontwerpen dat hetzelfde effect heeft?</a:t>
            </a:r>
          </a:p>
          <a:p>
            <a:r>
              <a:rPr lang="nl-BE">
                <a:latin typeface="Calibri"/>
              </a:rPr>
              <a:t>Hier zoeken leerlingen dus geen verklaring, maar een werkbare oplossing.</a:t>
            </a:r>
          </a:p>
          <a:p>
            <a:r>
              <a:rPr lang="nl-BE">
                <a:latin typeface="Calibri"/>
              </a:rPr>
              <a:t>Loop de stappen door: behoeften herkennen - er moet iets heel traag en onbeschadigd beneden geraken. Ideeen bedenken en schetsen. Ontwerpen en bouwen met het beschikbare materiaal. Testen: telkens van dezelfde hoogte, de valtijd meten en nakijken of het voorwerp heel blijft. En verbeteren: oppervlak, materiaal, lengte van de touwtjes of gewicht aanpassen.</a:t>
            </a:r>
          </a:p>
          <a:p>
            <a:r>
              <a:rPr lang="nl-BE">
                <a:latin typeface="Calibri"/>
              </a:rPr>
              <a:t>Merk op hoe de kennis uit het onderzoek hier rechtstreeks binnenkomt: wie begrepen heeft dat meer oppervlak meer luchtweerstand geeft, ontwerpt gerichter. Onderzoeken en ontwerpen versterken elkaar.</a:t>
            </a:r>
          </a:p>
          <a:p>
            <a:r>
              <a:rPr lang="nl-BE">
                <a:latin typeface="Calibri"/>
              </a:rPr>
              <a:t>En vergeet het waartoe niet: waarvoor gebruiken mensen zulke ontwerpen echt - denk aan hulpgoederen die uit een vliegtuig worden gedropt? Zo maak je meteen de link met verantwoordelijk ontwerpen.</a:t>
            </a:r>
          </a:p>
        </p:txBody>
      </p:sp>
      <p:sp>
        <p:nvSpPr>
          <p:cNvPr id="4" name="Tijdelijke aanduiding voor dianummer 3">
            <a:extLst>
              <a:ext uri="{FF2B5EF4-FFF2-40B4-BE49-F238E27FC236}">
                <a16:creationId xmlns:a16="http://schemas.microsoft.com/office/drawing/2014/main" id="{1A04B5AB-B3BC-7E60-8B0E-DB8700B4C2D7}"/>
              </a:ext>
            </a:extLst>
          </p:cNvPr>
          <p:cNvSpPr>
            <a:spLocks noGrp="1"/>
          </p:cNvSpPr>
          <p:nvPr>
            <p:ph type="sldNum" sz="quarter" idx="5"/>
          </p:nvPr>
        </p:nvSpPr>
        <p:spPr/>
        <p:txBody>
          <a:bodyPr/>
          <a:lstStyle/>
          <a:p>
            <a:fld id="{1C5C3EB3-1D5C-4C53-8931-631A2B166E56}" type="slidenum">
              <a:rPr lang="nl-BE" smtClean="0"/>
              <a:t>127</a:t>
            </a:fld>
            <a:endParaRPr lang="nl-BE"/>
          </a:p>
        </p:txBody>
      </p:sp>
    </p:spTree>
    <p:extLst>
      <p:ext uri="{BB962C8B-B14F-4D97-AF65-F5344CB8AC3E}">
        <p14:creationId xmlns:p14="http://schemas.microsoft.com/office/powerpoint/2010/main" val="291854342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BE"/>
          </a:p>
        </p:txBody>
      </p:sp>
      <p:sp>
        <p:nvSpPr>
          <p:cNvPr id="3" name="Notes Placeholder 2"/>
          <p:cNvSpPr>
            <a:spLocks noGrp="1"/>
          </p:cNvSpPr>
          <p:nvPr>
            <p:ph type="body" idx="1"/>
          </p:nvPr>
        </p:nvSpPr>
        <p:spPr/>
        <p:txBody>
          <a:bodyPr/>
          <a:lstStyle/>
          <a:p>
            <a:r>
              <a:rPr lang="nl-BE">
                <a:latin typeface="Calibri"/>
              </a:rPr>
              <a:t>Tot slot van dit domein een belangrijke nuance. Dit is geen stappenplan dat in elke les volledig doorlopen moet worden. De cycli maken zichtbaar hoe leerlingen geleidelijk leren denken en handelen.</a:t>
            </a:r>
          </a:p>
          <a:p>
            <a:r>
              <a:rPr lang="nl-BE">
                <a:latin typeface="Calibri"/>
              </a:rPr>
              <a:t>De cycli zijn dus geen extra laag boven op de leerinhouden. Ze helpen leerlingen om met die leerinhouden te denken en te handelen.</a:t>
            </a:r>
          </a:p>
          <a:p>
            <a:r>
              <a:rPr lang="nl-BE">
                <a:latin typeface="Calibri"/>
              </a:rPr>
              <a:t>Onderzoeken zonder kennis dreigt trial-and-error te worden. Ontwerpen zonder kennis dreigt knutselen te worden. Maar kennis die leerlingen leren inzetten om te onderzoeken, verklaren, ontwerpen en verbeteren, wordt bruikbare en duurzame kennis.</a:t>
            </a:r>
          </a:p>
          <a:p>
            <a:r>
              <a:rPr lang="nl-BE">
                <a:latin typeface="Calibri"/>
              </a:rPr>
              <a:t>Als we terugkijken naar het voorbeeld van de paardenbloem, dan zien we eigenlijk het hele verhaal van de discipline. Verwondering zet het leren in gang. Kennis helpt leerlingen verklaren wat ze zien. Onderzoek helpt hen betrouwbare antwoorden zoeken. Ontwerpen helpt hen oplossingen bedenken. En gaandeweg leren leerlingen steeds systematischer denken en handelen.</a:t>
            </a:r>
          </a:p>
          <a:p>
            <a:r>
              <a:rPr lang="nl-BE">
                <a:latin typeface="Calibri"/>
              </a:rPr>
              <a:t>Dat is precies wat we onder de systematische en methodische benadering verstaan: geen apart vak, maar de manier waarop kennis en handelen elkaar versterken doorheen alle domeinen.</a:t>
            </a:r>
          </a:p>
        </p:txBody>
      </p:sp>
      <p:sp>
        <p:nvSpPr>
          <p:cNvPr id="4" name="Slide Number Placeholder 3"/>
          <p:cNvSpPr>
            <a:spLocks noGrp="1"/>
          </p:cNvSpPr>
          <p:nvPr>
            <p:ph type="sldNum" sz="quarter" idx="5"/>
          </p:nvPr>
        </p:nvSpPr>
        <p:spPr/>
        <p:txBody>
          <a:bodyPr/>
          <a:lstStyle/>
          <a:p>
            <a:fld id="{1C5C3EB3-1D5C-4C53-8931-631A2B166E56}" type="slidenum">
              <a:rPr lang="nl-BE" smtClean="0"/>
              <a:t>128</a:t>
            </a:fld>
            <a:endParaRPr lang="nl-BE"/>
          </a:p>
        </p:txBody>
      </p:sp>
    </p:spTree>
    <p:extLst>
      <p:ext uri="{BB962C8B-B14F-4D97-AF65-F5344CB8AC3E}">
        <p14:creationId xmlns:p14="http://schemas.microsoft.com/office/powerpoint/2010/main" val="54842772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F3940-682D-4C51-078B-54A67A8D5A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D5165D-7B5F-4000-B793-5F3FFC40711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FFD12C5-AC32-A875-0B22-FF6963C3832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D3B662E-A52D-8DBB-37D1-E5353D11DD57}"/>
              </a:ext>
            </a:extLst>
          </p:cNvPr>
          <p:cNvSpPr>
            <a:spLocks noGrp="1"/>
          </p:cNvSpPr>
          <p:nvPr>
            <p:ph type="sldNum" sz="quarter" idx="5"/>
          </p:nvPr>
        </p:nvSpPr>
        <p:spPr/>
        <p:txBody>
          <a:bodyPr/>
          <a:lstStyle/>
          <a:p>
            <a:fld id="{D607B6A1-7FB4-4E12-BECA-A87A1A1918EF}" type="slidenum">
              <a:rPr lang="nl-BE" smtClean="0"/>
              <a:t>129</a:t>
            </a:fld>
            <a:endParaRPr lang="nl-BE"/>
          </a:p>
        </p:txBody>
      </p:sp>
    </p:spTree>
    <p:extLst>
      <p:ext uri="{BB962C8B-B14F-4D97-AF65-F5344CB8AC3E}">
        <p14:creationId xmlns:p14="http://schemas.microsoft.com/office/powerpoint/2010/main" val="279858825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Misschien vraag je je ondertussen af: wat betekent dit nu concreet voor mij als leraar?</a:t>
            </a:r>
          </a:p>
          <a:p>
            <a:r>
              <a:rPr lang="nl-BE">
                <a:latin typeface="Calibri"/>
              </a:rPr>
              <a:t>Het beeld dat we hier gebruiken is dat van de regisseur. Een regisseur weet waar het verhaal naartoe moet en stuurt bewust.</a:t>
            </a:r>
          </a:p>
          <a:p>
            <a:r>
              <a:rPr lang="nl-BE">
                <a:latin typeface="Calibri"/>
              </a:rPr>
              <a:t>Dat vertaalt zich in zes handelingen: vertrekken vanuit doelen, voorkennis zichtbaar maken, begrippen expliciet aanleren, kennis opbouwen, misconcepties herkennen en samenhang zichtbaar maken.</a:t>
            </a:r>
          </a:p>
          <a:p>
            <a:r>
              <a:rPr lang="nl-BE">
                <a:latin typeface="Calibri"/>
              </a:rPr>
              <a:t>Die zes komen in de volgende dia's terug. Ze zijn samen het antwoord op de vraag: hoe maak je van losse activiteiten doelgerichte kennisopbouw?</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130</a:t>
            </a:fld>
            <a:endParaRPr lang="nl-BE"/>
          </a:p>
        </p:txBody>
      </p:sp>
    </p:spTree>
    <p:extLst>
      <p:ext uri="{BB962C8B-B14F-4D97-AF65-F5344CB8AC3E}">
        <p14:creationId xmlns:p14="http://schemas.microsoft.com/office/powerpoint/2010/main" val="15620272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Voor we inzoomen: dit blijft vandaag op het niveau van het leerplan en de visie erachter.</a:t>
            </a:r>
          </a:p>
          <a:p>
            <a:r>
              <a:rPr lang="nl-BE">
                <a:latin typeface="Calibri"/>
              </a:rPr>
              <a:t>De echte vertaling naar de klaspraktijk - concrete lesopbouw, materialen, afspraken per graad - behandelen we in de lerende netwerken. Daar gaan we hier dus niet op vooruitlopen.</a:t>
            </a:r>
          </a:p>
          <a:p>
            <a:r>
              <a:rPr lang="nl-BE">
                <a:latin typeface="Calibri"/>
              </a:rPr>
              <a:t>Wat je vandaag wel meeneemt, is het kader waarmee je straks die keuzes maakt.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224314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Deze cijfers zetten alles in perspectief. In Vlaanderen hebben we een relatief hoge instructietijd: onze leerlingen zitten veel uren in de klas.</a:t>
            </a:r>
          </a:p>
          <a:p>
            <a:r>
              <a:rPr lang="nl-BE">
                <a:latin typeface="Calibri"/>
              </a:rPr>
              <a:t>Tegelijk zien we dat die tijd zich niet automatisch vertaalt in sterke resultaten - denk terug aan de TIMSS-cijfers over wetenschappelijk denken.</a:t>
            </a:r>
          </a:p>
          <a:p>
            <a:r>
              <a:rPr lang="nl-BE">
                <a:latin typeface="Calibri"/>
              </a:rPr>
              <a:t>De conclusie is dus niet dat we meer tijd nodig hebben, maar dat we de tijd die we hebben heel efficiënt en effectief moeten inzetten.</a:t>
            </a:r>
          </a:p>
          <a:p>
            <a:r>
              <a:rPr lang="nl-BE">
                <a:latin typeface="Calibri"/>
              </a:rPr>
              <a:t>En dat is precies waarom doelgericht werken zo belangrijk is: elke les die vertrekt van een duidelijk doel, levert meer op dan een leuke activiteit zonder richting.</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479966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Dit is de samenvatting van wat we van leraren verwachten: de beweging van losse activiteiten naar doelgerichte kennisopbouw.</a:t>
            </a:r>
          </a:p>
          <a:p>
            <a:r>
              <a:rPr lang="nl-BE">
                <a:latin typeface="Calibri"/>
              </a:rPr>
              <a:t>De drie basisverwachtingen: een effectieve didactiek, sterk klasmanagement en kennis. Die drie bepalen samen hoe goed die instructietijd benut wordt.</a:t>
            </a:r>
          </a:p>
          <a:p>
            <a:r>
              <a:rPr lang="nl-BE">
                <a:latin typeface="Calibri"/>
              </a:rPr>
              <a:t>Concreet betekent dit: vertrekken vanuit de doelen en pas daarna de activiteit kiezen; voorkennis activeren zodat nieuwe leerstof kan vastgroeien; begrippen expliciet aanleren, modelleren en herhalen in plaats van ze verondersteld gekend te achten; en de leerinhoud niet verengen tot de activiteit - de activiteit is een middel, nooit het doel.</a:t>
            </a:r>
          </a:p>
          <a:p>
            <a:r>
              <a:rPr lang="nl-BE">
                <a:latin typeface="Calibri"/>
              </a:rPr>
              <a:t>Rechts staan de punten die extra aandacht vragen. Samenhang: doelen niet los kiezen, maar de verbindingen benutten die het leerplan aangeeft. Vakinhoudelijke kennis: je kunt maar uitleggen en doorvragen wat je zelf goed begrijpt. Misconcepties: die moet je kennen om ze te kunnen herkennen en bijsturen. En methodes: de handleiding is een hulpmiddel dat je kritisch gebruikt en aanvult.</a:t>
            </a:r>
          </a:p>
          <a:p>
            <a:r>
              <a:rPr lang="nl-BE">
                <a:latin typeface="Calibri"/>
              </a:rPr>
              <a:t>Op de volgende dia maken we dat punt over misconcepties heel concreet.</a:t>
            </a:r>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133</a:t>
            </a:fld>
            <a:endParaRPr lang="nl-BE"/>
          </a:p>
        </p:txBody>
      </p:sp>
    </p:spTree>
    <p:extLst>
      <p:ext uri="{BB962C8B-B14F-4D97-AF65-F5344CB8AC3E}">
        <p14:creationId xmlns:p14="http://schemas.microsoft.com/office/powerpoint/2010/main" val="85831527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nl-BE">
                <a:latin typeface="Calibri"/>
              </a:rPr>
              <a:t>Een voorbeeld van een misconceptie, opnieuw met onze paardenbloem.</a:t>
            </a:r>
          </a:p>
          <a:p>
            <a:r>
              <a:rPr lang="nl-BE">
                <a:latin typeface="Calibri"/>
              </a:rPr>
              <a:t>Leerlingen zien het gele hoofdje als één bloem. Dat is logisch: het oogt als één rond, geel geheel, net als een madeliefje of een zonnebloem.</a:t>
            </a:r>
          </a:p>
          <a:p>
            <a:r>
              <a:rPr lang="nl-BE">
                <a:latin typeface="Calibri"/>
              </a:rPr>
              <a:t>Maar een paardenbloem is een samengesteld bloemhoofdje: het bestaat uit honderden afzonderlijke lintbloempjes, elk met eigen kroonblad, meeldraden en stamper. Elk lintbloempje vormt zelf een zaadje - vandaar de hele pluizenbol.</a:t>
            </a:r>
          </a:p>
          <a:p>
            <a:r>
              <a:rPr lang="nl-BE">
                <a:latin typeface="Calibri"/>
              </a:rPr>
              <a:t>Waarom is dit belangrijk? Omdat deze misvatting botst met wat leerlingen later leren over de bouw en de voortplanting van bloemen: bestuiving, bevruchting en zaadvorming gebeuren per bloempje, niet per hoofdje. Een misconceptie die blijft zitten, blokkeert dus latere kennis.</a:t>
            </a:r>
          </a:p>
          <a:p>
            <a:r>
              <a:rPr lang="nl-BE">
                <a:latin typeface="Calibri"/>
              </a:rPr>
              <a:t>En dit is precies wat we bedoelen met vakinhoudelijke kennis bij de leraar: wie dit zelf weet, kan leerlingen gericht laten kijken. Laat hen een hoofdje uit elkaar halen en tellen - de misvatting corrigeert zichzelf.</a:t>
            </a:r>
          </a:p>
          <a:p>
            <a:r>
              <a:rPr lang="nl-BE">
                <a:latin typeface="Calibri"/>
              </a:rPr>
              <a:t>Dat is de regisseur aan het werk: je kent de valkuilen op voorhand en je bouwt de les zo op dat leerlingen er zelf doorheen groeien.</a:t>
            </a:r>
          </a:p>
        </p:txBody>
      </p:sp>
      <p:sp>
        <p:nvSpPr>
          <p:cNvPr id="4" name="Tijdelijke aanduiding voor dianummer 3"/>
          <p:cNvSpPr>
            <a:spLocks noGrp="1"/>
          </p:cNvSpPr>
          <p:nvPr>
            <p:ph type="sldNum" sz="quarter" idx="5"/>
          </p:nvPr>
        </p:nvSpPr>
        <p:spPr/>
        <p:txBody>
          <a:bodyPr/>
          <a:lstStyle/>
          <a:p>
            <a:fld id="{D607B6A1-7FB4-4E12-BECA-A87A1A1918EF}" type="slidenum">
              <a:rPr lang="nl-BE" smtClean="0"/>
              <a:t>134</a:t>
            </a:fld>
            <a:endParaRPr lang="nl-BE"/>
          </a:p>
        </p:txBody>
      </p:sp>
    </p:spTree>
    <p:extLst>
      <p:ext uri="{BB962C8B-B14F-4D97-AF65-F5344CB8AC3E}">
        <p14:creationId xmlns:p14="http://schemas.microsoft.com/office/powerpoint/2010/main" val="98484777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1753E-46B9-7BF8-3E48-87F4DB22D0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AFC8B7-DF13-20C7-F7C2-CCE922B611A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B7E8A0A-3DF8-4D29-CFAA-C71201F903A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9CF4AD8-A5E2-D5FF-CFFF-C9AECE6B5C9B}"/>
              </a:ext>
            </a:extLst>
          </p:cNvPr>
          <p:cNvSpPr>
            <a:spLocks noGrp="1"/>
          </p:cNvSpPr>
          <p:nvPr>
            <p:ph type="sldNum" sz="quarter" idx="5"/>
          </p:nvPr>
        </p:nvSpPr>
        <p:spPr/>
        <p:txBody>
          <a:bodyPr/>
          <a:lstStyle/>
          <a:p>
            <a:fld id="{D607B6A1-7FB4-4E12-BECA-A87A1A1918EF}" type="slidenum">
              <a:rPr lang="nl-BE" smtClean="0"/>
              <a:t>135</a:t>
            </a:fld>
            <a:endParaRPr lang="nl-BE"/>
          </a:p>
        </p:txBody>
      </p:sp>
    </p:spTree>
    <p:extLst>
      <p:ext uri="{BB962C8B-B14F-4D97-AF65-F5344CB8AC3E}">
        <p14:creationId xmlns:p14="http://schemas.microsoft.com/office/powerpoint/2010/main" val="156575767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C9C1E-2B18-D3B7-737B-164939DCB0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B62F869-88E7-8464-CC56-F3EFA1751F52}"/>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8A975A40-174F-4B90-5DF6-A58ABD428FDC}"/>
              </a:ext>
            </a:extLst>
          </p:cNvPr>
          <p:cNvSpPr>
            <a:spLocks noGrp="1"/>
          </p:cNvSpPr>
          <p:nvPr>
            <p:ph type="body" idx="1"/>
          </p:nvPr>
        </p:nvSpPr>
        <p:spPr/>
        <p:txBody>
          <a:bodyPr/>
          <a:lstStyle/>
          <a:p>
            <a:r>
              <a:rPr lang="nl-NL"/>
              <a:t>We startten ons verhaal met:</a:t>
            </a:r>
          </a:p>
          <a:p>
            <a:pPr marL="171450" indent="-171450">
              <a:buFontTx/>
              <a:buChar char="-"/>
            </a:pPr>
            <a:r>
              <a:rPr lang="nl-NL"/>
              <a:t>De leerling centraal</a:t>
            </a:r>
          </a:p>
          <a:p>
            <a:pPr marL="171450" indent="-171450">
              <a:buFontTx/>
              <a:buChar char="-"/>
            </a:pPr>
            <a:r>
              <a:rPr lang="nl-NL"/>
              <a:t>De leraar voorop</a:t>
            </a:r>
          </a:p>
          <a:p>
            <a:pPr marL="171450" indent="-171450">
              <a:buFontTx/>
              <a:buChar char="-"/>
            </a:pPr>
            <a:r>
              <a:rPr lang="nl-NL"/>
              <a:t>Een kennisrijk curriculum als basis</a:t>
            </a:r>
          </a:p>
          <a:p>
            <a:pPr marL="171450" indent="-171450">
              <a:buFontTx/>
              <a:buChar char="-"/>
            </a:pPr>
            <a:endParaRPr lang="nl-NL"/>
          </a:p>
        </p:txBody>
      </p:sp>
      <p:sp>
        <p:nvSpPr>
          <p:cNvPr id="4" name="Tijdelijke aanduiding voor dianummer 3">
            <a:extLst>
              <a:ext uri="{FF2B5EF4-FFF2-40B4-BE49-F238E27FC236}">
                <a16:creationId xmlns:a16="http://schemas.microsoft.com/office/drawing/2014/main" id="{1291512D-0992-D121-D37C-9AEC0D2BBC99}"/>
              </a:ext>
            </a:extLst>
          </p:cNvPr>
          <p:cNvSpPr>
            <a:spLocks noGrp="1"/>
          </p:cNvSpPr>
          <p:nvPr>
            <p:ph type="sldNum" sz="quarter" idx="5"/>
          </p:nvPr>
        </p:nvSpPr>
        <p:spPr/>
        <p:txBody>
          <a:bodyPr/>
          <a:lstStyle/>
          <a:p>
            <a:fld id="{1C5C3EB3-1D5C-4C53-8931-631A2B166E56}" type="slidenum">
              <a:rPr lang="nl-BE" smtClean="0"/>
              <a:t>136</a:t>
            </a:fld>
            <a:endParaRPr lang="nl-BE"/>
          </a:p>
        </p:txBody>
      </p:sp>
    </p:spTree>
    <p:extLst>
      <p:ext uri="{BB962C8B-B14F-4D97-AF65-F5344CB8AC3E}">
        <p14:creationId xmlns:p14="http://schemas.microsoft.com/office/powerpoint/2010/main" val="369209704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559C8-C0F9-C9B4-3C82-690527F2A2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6AE268-25A7-778A-56AB-E6D6D9BF76E4}"/>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0F07894-EBEE-D081-3C74-1FEBC714E58E}"/>
              </a:ext>
            </a:extLst>
          </p:cNvPr>
          <p:cNvSpPr>
            <a:spLocks noGrp="1"/>
          </p:cNvSpPr>
          <p:nvPr>
            <p:ph type="body" idx="1"/>
          </p:nvPr>
        </p:nvSpPr>
        <p:spPr/>
        <p:txBody>
          <a:bodyPr/>
          <a:lstStyle/>
          <a:p>
            <a:r>
              <a:rPr lang="en-US" sz="1200" kern="1200" err="1">
                <a:solidFill>
                  <a:schemeClr val="tx1"/>
                </a:solidFill>
                <a:effectLst/>
                <a:latin typeface="+mn-lt"/>
                <a:ea typeface="+mn-ea"/>
                <a:cs typeface="+mn-cs"/>
              </a:rPr>
              <a:t>Complexe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denkvaardigheden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ontwikkelen</a:t>
            </a:r>
            <a:r>
              <a:rPr lang="en-US" sz="1200" kern="1200">
                <a:solidFill>
                  <a:schemeClr val="tx1"/>
                </a:solidFill>
                <a:effectLst/>
                <a:latin typeface="+mn-lt"/>
                <a:ea typeface="+mn-ea"/>
                <a:cs typeface="+mn-cs"/>
              </a:rPr>
              <a:t> we pas </a:t>
            </a:r>
            <a:r>
              <a:rPr lang="en-US" sz="1200" kern="1200" err="1">
                <a:solidFill>
                  <a:schemeClr val="tx1"/>
                </a:solidFill>
                <a:effectLst/>
                <a:latin typeface="+mn-lt"/>
                <a:ea typeface="+mn-ea"/>
                <a:cs typeface="+mn-cs"/>
              </a:rPr>
              <a:t>vanuit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stevige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kennisbasis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a:t>
            </a:r>
            <a:r>
              <a:rPr lang="en-US" sz="1200" kern="1200" err="1">
                <a:solidFill>
                  <a:schemeClr val="tx1"/>
                </a:solidFill>
                <a:effectLst/>
                <a:latin typeface="+mn-lt"/>
                <a:ea typeface="+mn-ea"/>
                <a:cs typeface="+mn-cs"/>
              </a:rPr>
              <a:t>begonnen</a:t>
            </a:r>
            <a:r>
              <a:rPr lang="en-US" sz="1200" kern="1200">
                <a:solidFill>
                  <a:schemeClr val="tx1"/>
                </a:solidFill>
                <a:effectLst/>
                <a:latin typeface="+mn-lt"/>
                <a:ea typeface="+mn-ea"/>
                <a:cs typeface="+mn-cs"/>
              </a:rPr>
              <a:t> met de </a:t>
            </a:r>
            <a:r>
              <a:rPr lang="en-US" sz="1200" kern="1200" err="1">
                <a:solidFill>
                  <a:schemeClr val="tx1"/>
                </a:solidFill>
                <a:effectLst/>
                <a:latin typeface="+mn-lt"/>
                <a:ea typeface="+mn-ea"/>
                <a:cs typeface="+mn-cs"/>
              </a:rPr>
              <a:t>paardenbloem</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Eén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verschijnsel</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Eén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vraag</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Eén</a:t>
            </a:r>
            <a:r>
              <a:rPr lang="en-US" sz="1200" kern="1200">
                <a:solidFill>
                  <a:schemeClr val="tx1"/>
                </a:solidFill>
                <a:effectLst/>
                <a:latin typeface="+mn-lt"/>
                <a:ea typeface="+mn-ea"/>
                <a:cs typeface="+mn-cs"/>
              </a:rPr>
              <a:t> moment van </a:t>
            </a:r>
            <a:r>
              <a:rPr lang="en-US" sz="1200" kern="1200" err="1">
                <a:solidFill>
                  <a:schemeClr val="tx1"/>
                </a:solidFill>
                <a:effectLst/>
                <a:latin typeface="+mn-lt"/>
                <a:ea typeface="+mn-ea"/>
                <a:cs typeface="+mn-cs"/>
              </a:rPr>
              <a:t>verwondering</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En </a:t>
            </a:r>
            <a:r>
              <a:rPr lang="en-US" sz="1200" kern="1200" err="1">
                <a:solidFill>
                  <a:schemeClr val="tx1"/>
                </a:solidFill>
                <a:effectLst/>
                <a:latin typeface="+mn-lt"/>
                <a:ea typeface="+mn-ea"/>
                <a:cs typeface="+mn-cs"/>
              </a:rPr>
              <a:t>eigenlijk</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vertelt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dat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kleine</a:t>
            </a:r>
            <a:r>
              <a:rPr lang="en-US" sz="1200" kern="1200">
                <a:solidFill>
                  <a:schemeClr val="tx1"/>
                </a:solidFill>
                <a:effectLst/>
                <a:latin typeface="+mn-lt"/>
                <a:ea typeface="+mn-ea"/>
                <a:cs typeface="+mn-cs"/>
              </a:rPr>
              <a:t> moment het hele </a:t>
            </a:r>
            <a:r>
              <a:rPr lang="en-US" sz="1200" kern="1200" err="1">
                <a:solidFill>
                  <a:schemeClr val="tx1"/>
                </a:solidFill>
                <a:effectLst/>
                <a:latin typeface="+mn-lt"/>
                <a:ea typeface="+mn-ea"/>
                <a:cs typeface="+mn-cs"/>
              </a:rPr>
              <a:t>verhaal</a:t>
            </a:r>
            <a:r>
              <a:rPr lang="en-US" sz="1200" kern="1200">
                <a:solidFill>
                  <a:schemeClr val="tx1"/>
                </a:solidFill>
                <a:effectLst/>
                <a:latin typeface="+mn-lt"/>
                <a:ea typeface="+mn-ea"/>
                <a:cs typeface="+mn-cs"/>
              </a:rPr>
              <a:t> van </a:t>
            </a:r>
            <a:r>
              <a:rPr lang="en-US" sz="1200" kern="1200" err="1">
                <a:solidFill>
                  <a:schemeClr val="tx1"/>
                </a:solidFill>
                <a:effectLst/>
                <a:latin typeface="+mn-lt"/>
                <a:ea typeface="+mn-ea"/>
                <a:cs typeface="+mn-cs"/>
              </a:rPr>
              <a:t>wetenschap</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techniek</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Verwondering </a:t>
            </a:r>
            <a:r>
              <a:rPr lang="en-US" sz="1200" kern="1200" err="1">
                <a:solidFill>
                  <a:schemeClr val="tx1"/>
                </a:solidFill>
                <a:effectLst/>
                <a:latin typeface="+mn-lt"/>
                <a:ea typeface="+mn-ea"/>
                <a:cs typeface="+mn-cs"/>
              </a:rPr>
              <a:t>opent</a:t>
            </a:r>
            <a:r>
              <a:rPr lang="en-US" sz="1200" kern="1200">
                <a:solidFill>
                  <a:schemeClr val="tx1"/>
                </a:solidFill>
                <a:effectLst/>
                <a:latin typeface="+mn-lt"/>
                <a:ea typeface="+mn-ea"/>
                <a:cs typeface="+mn-cs"/>
              </a:rPr>
              <a:t> het </a:t>
            </a:r>
            <a:r>
              <a:rPr lang="en-US" sz="1200" kern="1200" err="1">
                <a:solidFill>
                  <a:schemeClr val="tx1"/>
                </a:solidFill>
                <a:effectLst/>
                <a:latin typeface="+mn-lt"/>
                <a:ea typeface="+mn-ea"/>
                <a:cs typeface="+mn-cs"/>
              </a:rPr>
              <a:t>denken</a:t>
            </a:r>
            <a:r>
              <a:rPr lang="en-US" sz="1200" kern="1200">
                <a:solidFill>
                  <a:schemeClr val="tx1"/>
                </a:solidFill>
                <a:effectLst/>
                <a:latin typeface="+mn-lt"/>
                <a:ea typeface="+mn-ea"/>
                <a:cs typeface="+mn-cs"/>
              </a:rPr>
              <a:t>. </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Kennis </a:t>
            </a:r>
            <a:r>
              <a:rPr lang="en-US" sz="1200" kern="1200" err="1">
                <a:solidFill>
                  <a:schemeClr val="tx1"/>
                </a:solidFill>
                <a:effectLst/>
                <a:latin typeface="+mn-lt"/>
                <a:ea typeface="+mn-ea"/>
                <a:cs typeface="+mn-cs"/>
              </a:rPr>
              <a:t>maakt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begrijpen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mogelijk</a:t>
            </a:r>
            <a:endParaRPr lang="nl-BE"/>
          </a:p>
          <a:p>
            <a:r>
              <a:rPr lang="en-US" sz="1200" kern="1200" err="1">
                <a:solidFill>
                  <a:schemeClr val="tx1"/>
                </a:solidFill>
                <a:effectLst/>
                <a:latin typeface="+mn-lt"/>
                <a:ea typeface="+mn-ea"/>
                <a:cs typeface="+mn-cs"/>
              </a:rPr>
              <a:t>Kritisch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denken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ontstaat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niet</a:t>
            </a:r>
            <a:r>
              <a:rPr lang="en-US" sz="1200" kern="1200">
                <a:solidFill>
                  <a:schemeClr val="tx1"/>
                </a:solidFill>
                <a:effectLst/>
                <a:latin typeface="+mn-lt"/>
                <a:ea typeface="+mn-ea"/>
                <a:cs typeface="+mn-cs"/>
              </a:rPr>
              <a:t> in </a:t>
            </a:r>
            <a:r>
              <a:rPr lang="en-US" sz="1200" kern="1200" err="1">
                <a:solidFill>
                  <a:schemeClr val="tx1"/>
                </a:solidFill>
                <a:effectLst/>
                <a:latin typeface="+mn-lt"/>
                <a:ea typeface="+mn-ea"/>
                <a:cs typeface="+mn-cs"/>
              </a:rPr>
              <a:t>een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hoofd</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Ook </a:t>
            </a:r>
            <a:r>
              <a:rPr lang="en-US" sz="1200" kern="1200" err="1">
                <a:solidFill>
                  <a:schemeClr val="tx1"/>
                </a:solidFill>
                <a:effectLst/>
                <a:latin typeface="+mn-lt"/>
                <a:ea typeface="+mn-ea"/>
                <a:cs typeface="+mn-cs"/>
              </a:rPr>
              <a:t>onderzoeken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Ook </a:t>
            </a:r>
            <a:r>
              <a:rPr lang="en-US" sz="1200" kern="1200" err="1">
                <a:solidFill>
                  <a:schemeClr val="tx1"/>
                </a:solidFill>
                <a:effectLst/>
                <a:latin typeface="+mn-lt"/>
                <a:ea typeface="+mn-ea"/>
                <a:cs typeface="+mn-cs"/>
              </a:rPr>
              <a:t>ontwerpen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Steunen</a:t>
            </a:r>
            <a:r>
              <a:rPr lang="en-US" sz="1200" kern="1200">
                <a:solidFill>
                  <a:schemeClr val="tx1"/>
                </a:solidFill>
                <a:effectLst/>
                <a:latin typeface="+mn-lt"/>
                <a:ea typeface="+mn-ea"/>
                <a:cs typeface="+mn-cs"/>
              </a:rPr>
              <a:t> op </a:t>
            </a:r>
            <a:r>
              <a:rPr lang="en-US" sz="1200" kern="1200" err="1">
                <a:solidFill>
                  <a:schemeClr val="tx1"/>
                </a:solidFill>
                <a:effectLst/>
                <a:latin typeface="+mn-lt"/>
                <a:ea typeface="+mn-ea"/>
                <a:cs typeface="+mn-cs"/>
              </a:rPr>
              <a:t>kennis</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Met </a:t>
            </a:r>
            <a:r>
              <a:rPr lang="en-US" sz="1200" kern="1200" err="1">
                <a:solidFill>
                  <a:schemeClr val="tx1"/>
                </a:solidFill>
                <a:effectLst/>
                <a:latin typeface="+mn-lt"/>
                <a:ea typeface="+mn-ea"/>
                <a:cs typeface="+mn-cs"/>
              </a:rPr>
              <a:t>andere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woorden</a:t>
            </a:r>
            <a:r>
              <a:rPr lang="en-US" sz="1200" kern="1200">
                <a:solidFill>
                  <a:schemeClr val="tx1"/>
                </a:solidFill>
                <a:effectLst/>
                <a:latin typeface="+mn-lt"/>
                <a:ea typeface="+mn-ea"/>
                <a:cs typeface="+mn-cs"/>
              </a:rPr>
              <a:t>:</a:t>
            </a:r>
            <a:endParaRPr lang="nl-BE"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Hoe </a:t>
            </a:r>
            <a:r>
              <a:rPr lang="en-US" sz="1200" kern="1200" err="1">
                <a:solidFill>
                  <a:schemeClr val="tx1"/>
                </a:solidFill>
                <a:effectLst/>
                <a:latin typeface="+mn-lt"/>
                <a:ea typeface="+mn-ea"/>
                <a:cs typeface="+mn-cs"/>
              </a:rPr>
              <a:t>meer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betekenisvolle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kennis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leerlingen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opbouwen</a:t>
            </a:r>
            <a:r>
              <a:rPr lang="en-US" sz="1200" kern="1200">
                <a:solidFill>
                  <a:schemeClr val="tx1"/>
                </a:solidFill>
                <a:effectLst/>
                <a:latin typeface="+mn-lt"/>
                <a:ea typeface="+mn-ea"/>
                <a:cs typeface="+mn-cs"/>
              </a:rPr>
              <a:t>, hoe </a:t>
            </a:r>
            <a:r>
              <a:rPr lang="en-US" sz="1200" kern="1200" err="1">
                <a:solidFill>
                  <a:schemeClr val="tx1"/>
                </a:solidFill>
                <a:effectLst/>
                <a:latin typeface="+mn-lt"/>
                <a:ea typeface="+mn-ea"/>
                <a:cs typeface="+mn-cs"/>
              </a:rPr>
              <a:t>beter</a:t>
            </a:r>
            <a:r>
              <a:rPr lang="en-US" sz="1200" kern="1200">
                <a:solidFill>
                  <a:schemeClr val="tx1"/>
                </a:solidFill>
                <a:effectLst/>
                <a:latin typeface="+mn-lt"/>
                <a:ea typeface="+mn-ea"/>
                <a:cs typeface="+mn-cs"/>
              </a:rPr>
              <a:t> ze </a:t>
            </a:r>
            <a:r>
              <a:rPr lang="en-US" sz="1200" kern="1200" err="1">
                <a:solidFill>
                  <a:schemeClr val="tx1"/>
                </a:solidFill>
                <a:effectLst/>
                <a:latin typeface="+mn-lt"/>
                <a:ea typeface="+mn-ea"/>
                <a:cs typeface="+mn-cs"/>
              </a:rPr>
              <a:t>kunnen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redeneren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verklaren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onderzoeken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verbanden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leggen</a:t>
            </a:r>
            <a:r>
              <a:rPr lang="en-US" sz="1200" kern="1200">
                <a:solidFill>
                  <a:schemeClr val="tx1"/>
                </a:solidFill>
                <a:effectLst/>
                <a:latin typeface="+mn-lt"/>
                <a:ea typeface="+mn-ea"/>
                <a:cs typeface="+mn-cs"/>
              </a:rPr>
              <a:t>.</a:t>
            </a:r>
          </a:p>
        </p:txBody>
      </p:sp>
      <p:sp>
        <p:nvSpPr>
          <p:cNvPr id="4" name="Tijdelijke aanduiding voor dianummer 3">
            <a:extLst>
              <a:ext uri="{FF2B5EF4-FFF2-40B4-BE49-F238E27FC236}">
                <a16:creationId xmlns:a16="http://schemas.microsoft.com/office/drawing/2014/main" id="{D9A11085-FE02-9EB8-A577-497BFA1BF9A1}"/>
              </a:ext>
            </a:extLst>
          </p:cNvPr>
          <p:cNvSpPr>
            <a:spLocks noGrp="1"/>
          </p:cNvSpPr>
          <p:nvPr>
            <p:ph type="sldNum" sz="quarter" idx="5"/>
          </p:nvPr>
        </p:nvSpPr>
        <p:spPr/>
        <p:txBody>
          <a:bodyPr/>
          <a:lstStyle/>
          <a:p>
            <a:fld id="{1C5C3EB3-1D5C-4C53-8931-631A2B166E56}" type="slidenum">
              <a:rPr lang="nl-BE" smtClean="0"/>
              <a:t>137</a:t>
            </a:fld>
            <a:endParaRPr lang="nl-BE"/>
          </a:p>
        </p:txBody>
      </p:sp>
    </p:spTree>
    <p:extLst>
      <p:ext uri="{BB962C8B-B14F-4D97-AF65-F5344CB8AC3E}">
        <p14:creationId xmlns:p14="http://schemas.microsoft.com/office/powerpoint/2010/main" val="88514602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lIns="94320" tIns="47160" rIns="94320" bIns="47160"/>
          <a:lstStyle/>
          <a:p>
            <a:r>
              <a:rPr lang="nl-BE">
                <a:latin typeface="Calibri"/>
              </a:rPr>
              <a:t>Leerlingen leren kijken als een onderzoeker. Dat begint bij verkennen en waarnemen - met alle zintuigen, niet alleen met de ogen.</a:t>
            </a:r>
          </a:p>
          <a:p>
            <a:r>
              <a:rPr lang="nl-BE">
                <a:latin typeface="Calibri"/>
              </a:rPr>
              <a:t>Vragen stellen, waarnemen, vergelijken en verklaren: dat is de houding die je in elke activiteit kan aanleren. </a:t>
            </a:r>
          </a:p>
          <a:p>
            <a:r>
              <a:rPr lang="nl-BE">
                <a:latin typeface="Calibri"/>
              </a:rPr>
              <a:t>Jouw rol is die blik uitlokken en vertragen. Geef leerlingen de tijd om echt te kijken voor je zelf het antwoord geeft.</a:t>
            </a:r>
          </a:p>
        </p:txBody>
      </p:sp>
      <p:sp>
        <p:nvSpPr>
          <p:cNvPr id="4" name="Tijdelijke aanduiding voor dianummer 3"/>
          <p:cNvSpPr>
            <a:spLocks noGrp="1"/>
          </p:cNvSpPr>
          <p:nvPr>
            <p:ph type="sldNum" sz="quarter" idx="5"/>
          </p:nvPr>
        </p:nvSpPr>
        <p:spPr/>
        <p:txBody>
          <a:bodyPr lIns="94320" tIns="47160" rIns="94320" bIns="47160"/>
          <a:lstStyle/>
          <a:p>
            <a:fld id="{1A58BFE3-9DEA-42E2-97C5-B65A5C86D9A7}" type="slidenum">
              <a:rPr lang="nl-BE" smtClean="0"/>
              <a:t>138</a:t>
            </a:fld>
            <a:endParaRPr lang="nl-BE"/>
          </a:p>
        </p:txBody>
      </p:sp>
    </p:spTree>
    <p:extLst>
      <p:ext uri="{BB962C8B-B14F-4D97-AF65-F5344CB8AC3E}">
        <p14:creationId xmlns:p14="http://schemas.microsoft.com/office/powerpoint/2010/main" val="335976674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lIns="94320" tIns="47160" rIns="94320" bIns="47160"/>
          <a:lstStyle/>
          <a:p>
            <a:r>
              <a:rPr lang="nl-BE">
                <a:latin typeface="Calibri"/>
              </a:rPr>
              <a:t>Naast de blik van de onderzoeker staat die van de ontwerper. Hier gaat het niet om verklaren, maar om maken: een probleem begrijpen, een oplossing bedenken, ze testen en verbeteren.</a:t>
            </a:r>
          </a:p>
          <a:p>
            <a:r>
              <a:rPr lang="nl-BE">
                <a:latin typeface="Calibri"/>
              </a:rPr>
              <a:t>Belangrijk is dat tweede deel. Een ontwerp dat niet meteen werkt, is geen mislukking maar informatie: wat kunnen we aanpassen? Zo oefenen leerlingen meteen hun doorzettingsvermogen.</a:t>
            </a:r>
          </a:p>
          <a:p>
            <a:r>
              <a:rPr lang="nl-BE">
                <a:latin typeface="Calibri"/>
              </a:rPr>
              <a:t>Onderzoeken en ontwerpen wisselen elkaar voortdurend af. Die twee blikken samen vormen de kern van wetenschap en techniek - en dat is waar we met Op.stap naartoe willen.</a:t>
            </a:r>
          </a:p>
        </p:txBody>
      </p:sp>
      <p:sp>
        <p:nvSpPr>
          <p:cNvPr id="4" name="Tijdelijke aanduiding voor dianummer 3"/>
          <p:cNvSpPr>
            <a:spLocks noGrp="1"/>
          </p:cNvSpPr>
          <p:nvPr>
            <p:ph type="sldNum" sz="quarter" idx="5"/>
          </p:nvPr>
        </p:nvSpPr>
        <p:spPr/>
        <p:txBody>
          <a:bodyPr lIns="94320" tIns="47160" rIns="94320" bIns="47160"/>
          <a:lstStyle/>
          <a:p>
            <a:fld id="{1A58BFE3-9DEA-42E2-97C5-B65A5C86D9A7}" type="slidenum">
              <a:rPr lang="nl-BE" smtClean="0"/>
              <a:t>139</a:t>
            </a:fld>
            <a:endParaRPr lang="nl-BE"/>
          </a:p>
        </p:txBody>
      </p:sp>
    </p:spTree>
    <p:extLst>
      <p:ext uri="{BB962C8B-B14F-4D97-AF65-F5344CB8AC3E}">
        <p14:creationId xmlns:p14="http://schemas.microsoft.com/office/powerpoint/2010/main" val="388523446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marL="171450" indent="-171450">
              <a:buFontTx/>
              <a:buChar char="-"/>
            </a:pPr>
            <a:r>
              <a:rPr lang="nl-NL"/>
              <a:t>Visietekst</a:t>
            </a:r>
          </a:p>
          <a:p>
            <a:pPr marL="171450" indent="-171450">
              <a:buFontTx/>
              <a:buChar char="-"/>
            </a:pPr>
            <a:r>
              <a:rPr lang="nl-NL"/>
              <a:t>Begrippenlijst</a:t>
            </a:r>
          </a:p>
          <a:p>
            <a:pPr marL="171450" indent="-171450">
              <a:buFontTx/>
              <a:buChar char="-"/>
            </a:pPr>
            <a:r>
              <a:rPr lang="nl-NL"/>
              <a:t>Link naar de tool</a:t>
            </a:r>
          </a:p>
          <a:p>
            <a:pPr marL="171450" indent="-171450">
              <a:buFontTx/>
              <a:buChar char="-"/>
            </a:pPr>
            <a:r>
              <a:rPr lang="nl-NL"/>
              <a:t>Inspiratie voor de materiële vereisten</a:t>
            </a:r>
          </a:p>
          <a:p>
            <a:pPr marL="171450" indent="-171450">
              <a:buFontTx/>
              <a:buChar char="-"/>
            </a:pPr>
            <a:r>
              <a:rPr lang="nl-NL"/>
              <a:t>Ordeningskader</a:t>
            </a:r>
          </a:p>
          <a:p>
            <a:pPr marL="171450" indent="-171450">
              <a:buFontTx/>
              <a:buChar char="-"/>
            </a:pPr>
            <a:r>
              <a:rPr lang="nl-NL"/>
              <a:t>….</a:t>
            </a:r>
          </a:p>
          <a:p>
            <a:pPr marL="171450" indent="-171450">
              <a:buFontTx/>
              <a:buChar char="-"/>
            </a:pPr>
            <a:r>
              <a:rPr lang="nl-NL"/>
              <a:t>Bijlage: exemplarische lijst: aanhalen bij organismen</a:t>
            </a:r>
          </a:p>
          <a:p>
            <a:pPr marL="171450" indent="-171450">
              <a:buFontTx/>
              <a:buChar char="-"/>
            </a:pPr>
            <a:r>
              <a:rPr lang="nl-NL"/>
              <a:t>Bijlage: materiële vereisten: aanhalen </a:t>
            </a:r>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140</a:t>
            </a:fld>
            <a:endParaRPr lang="nl-BE"/>
          </a:p>
        </p:txBody>
      </p:sp>
    </p:spTree>
    <p:extLst>
      <p:ext uri="{BB962C8B-B14F-4D97-AF65-F5344CB8AC3E}">
        <p14:creationId xmlns:p14="http://schemas.microsoft.com/office/powerpoint/2010/main" val="27257477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C5C3EB3-1D5C-4C53-8931-631A2B166E56}" type="slidenum">
              <a:rPr lang="nl-BE" smtClean="0"/>
              <a:t>141</a:t>
            </a:fld>
            <a:endParaRPr lang="nl-BE"/>
          </a:p>
        </p:txBody>
      </p:sp>
    </p:spTree>
    <p:extLst>
      <p:ext uri="{BB962C8B-B14F-4D97-AF65-F5344CB8AC3E}">
        <p14:creationId xmlns:p14="http://schemas.microsoft.com/office/powerpoint/2010/main" val="340309290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94CB-ECAD-682F-ECC7-00C5CC99AD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392399-E880-21F6-4566-8340399E99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E843B2-E1C6-B79E-2EE0-5EB22DD22D16}"/>
              </a:ext>
            </a:extLst>
          </p:cNvPr>
          <p:cNvSpPr>
            <a:spLocks noGrp="1"/>
          </p:cNvSpPr>
          <p:nvPr>
            <p:ph type="body" idx="1"/>
          </p:nvPr>
        </p:nvSpPr>
        <p:spPr/>
        <p:txBody>
          <a:bodyPr/>
          <a:lstStyle/>
          <a:p>
            <a:r>
              <a:rPr lang="nl-NL"/>
              <a:t>Wil je aan de slag met deze discipline wetenschap en techniek. Ga dan naar onze leerplantool, waardoor je vlot met de doelen aan de slag kan, waar je ook de toelichting en de directe samenhang, gelinkte minimumdoelen kan terugvinden </a:t>
            </a:r>
            <a:endParaRPr lang="nl-BE"/>
          </a:p>
        </p:txBody>
      </p:sp>
      <p:sp>
        <p:nvSpPr>
          <p:cNvPr id="4" name="Tijdelijke aanduiding voor dianummer 3">
            <a:extLst>
              <a:ext uri="{FF2B5EF4-FFF2-40B4-BE49-F238E27FC236}">
                <a16:creationId xmlns:a16="http://schemas.microsoft.com/office/drawing/2014/main" id="{E9C7D054-A36A-0528-CB22-B17B431B8870}"/>
              </a:ext>
            </a:extLst>
          </p:cNvPr>
          <p:cNvSpPr>
            <a:spLocks noGrp="1"/>
          </p:cNvSpPr>
          <p:nvPr>
            <p:ph type="sldNum" sz="quarter" idx="5"/>
          </p:nvPr>
        </p:nvSpPr>
        <p:spPr/>
        <p:txBody>
          <a:bodyPr/>
          <a:lstStyle/>
          <a:p>
            <a:fld id="{D607B6A1-7FB4-4E12-BECA-A87A1A1918EF}" type="slidenum">
              <a:rPr lang="nl-BE" smtClean="0"/>
              <a:t>142</a:t>
            </a:fld>
            <a:endParaRPr lang="nl-BE"/>
          </a:p>
        </p:txBody>
      </p:sp>
    </p:spTree>
    <p:extLst>
      <p:ext uri="{BB962C8B-B14F-4D97-AF65-F5344CB8AC3E}">
        <p14:creationId xmlns:p14="http://schemas.microsoft.com/office/powerpoint/2010/main" val="355605602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ADC9-4C18-674F-41C5-290877F999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B1173A-0F03-E457-F4C0-010785C508A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B6B3FD1-E7F1-7ABA-D26B-8ABB5CB78222}"/>
              </a:ext>
            </a:extLst>
          </p:cNvPr>
          <p:cNvSpPr>
            <a:spLocks noGrp="1"/>
          </p:cNvSpPr>
          <p:nvPr>
            <p:ph type="body" idx="1"/>
          </p:nvPr>
        </p:nvSpPr>
        <p:spPr/>
        <p:txBody>
          <a:bodyPr/>
          <a:lstStyle/>
          <a:p>
            <a:r>
              <a:rPr lang="nl-BE"/>
              <a:t>Meer info vind je ook op onze PRO.-site onder het luikje Nieuw leerplan basisonderwijs, specifiek de leerroutes en pagina over Wetenschap en techniek</a:t>
            </a:r>
          </a:p>
        </p:txBody>
      </p:sp>
      <p:sp>
        <p:nvSpPr>
          <p:cNvPr id="4" name="Tijdelijke aanduiding voor dianummer 3">
            <a:extLst>
              <a:ext uri="{FF2B5EF4-FFF2-40B4-BE49-F238E27FC236}">
                <a16:creationId xmlns:a16="http://schemas.microsoft.com/office/drawing/2014/main" id="{FEEBC08F-69D0-47BC-87A8-A0C97F111C81}"/>
              </a:ext>
            </a:extLst>
          </p:cNvPr>
          <p:cNvSpPr>
            <a:spLocks noGrp="1"/>
          </p:cNvSpPr>
          <p:nvPr>
            <p:ph type="sldNum" sz="quarter" idx="5"/>
          </p:nvPr>
        </p:nvSpPr>
        <p:spPr/>
        <p:txBody>
          <a:bodyPr/>
          <a:lstStyle/>
          <a:p>
            <a:fld id="{1A58BFE3-9DEA-42E2-97C5-B65A5C86D9A7}" type="slidenum">
              <a:rPr lang="nl-BE" smtClean="0"/>
              <a:t>143</a:t>
            </a:fld>
            <a:endParaRPr lang="nl-BE"/>
          </a:p>
        </p:txBody>
      </p:sp>
    </p:spTree>
    <p:extLst>
      <p:ext uri="{BB962C8B-B14F-4D97-AF65-F5344CB8AC3E}">
        <p14:creationId xmlns:p14="http://schemas.microsoft.com/office/powerpoint/2010/main" val="108080700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82B3-69D2-EA71-131E-DCFB4464A64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E974D4-0F98-F762-EAF1-09300C8C630D}"/>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FCEC79E-4771-08CB-34BD-8010E099DE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Heb je nog verdere ondersteuning nodig of vragen? Onze PRO.-website bevat nog heel wat meer informatie.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Vragen kan je ook steeds mailen naar </a:t>
            </a:r>
            <a:r>
              <a:rPr lang="nl-NL" err="1"/>
              <a:t>leerplanbasis</a:t>
            </a:r>
            <a:r>
              <a:rPr lang="nl-NL"/>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Of word lid van onze officiële </a:t>
            </a:r>
            <a:r>
              <a:rPr lang="nl-NL" err="1"/>
              <a:t>Fbgroep</a:t>
            </a:r>
            <a:r>
              <a:rPr lang="nl-NL"/>
              <a:t> waar we heel wat interessante info delen, maar je ook zelf kan posten en inspiratie van andere leraren/scholen kan opdoen.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Veel succes!</a:t>
            </a:r>
            <a:endParaRPr lang="nl-BE"/>
          </a:p>
        </p:txBody>
      </p:sp>
      <p:sp>
        <p:nvSpPr>
          <p:cNvPr id="4" name="Tijdelijke aanduiding voor dianummer 3">
            <a:extLst>
              <a:ext uri="{FF2B5EF4-FFF2-40B4-BE49-F238E27FC236}">
                <a16:creationId xmlns:a16="http://schemas.microsoft.com/office/drawing/2014/main" id="{70F52A67-8D45-5418-ADB6-2BEF86F05E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735840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20FC3-EFE7-D911-9DA2-81B9500FBD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F4DEF0-0052-AEA3-B66C-4734E0AE5112}"/>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BF11946D-C044-95BF-7D00-33E80EEAE2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Heb je nog verdere ondersteuning nodig of vragen?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Onze PRO.-website bevat nog heel wat meer informatie.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Vragen kan je ook steeds mailen naar </a:t>
            </a:r>
            <a:r>
              <a:rPr lang="nl-NL" dirty="0" err="1"/>
              <a:t>leerplanbasis</a:t>
            </a:r>
            <a:r>
              <a:rPr lang="nl-NL"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Of word lid van onze officiële </a:t>
            </a:r>
            <a:r>
              <a:rPr lang="nl-NL" dirty="0" err="1"/>
              <a:t>Fbgroep</a:t>
            </a:r>
            <a:r>
              <a:rPr lang="nl-NL" dirty="0"/>
              <a:t> waar we heel wat interessante info delen, maar je ook zelf kan posten en inspiratie van andere leraren/scholen kan opdoen.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Veel succes!</a:t>
            </a:r>
            <a:endParaRPr lang="nl-BE" dirty="0"/>
          </a:p>
        </p:txBody>
      </p:sp>
      <p:sp>
        <p:nvSpPr>
          <p:cNvPr id="4" name="Tijdelijke aanduiding voor dianummer 3">
            <a:extLst>
              <a:ext uri="{FF2B5EF4-FFF2-40B4-BE49-F238E27FC236}">
                <a16:creationId xmlns:a16="http://schemas.microsoft.com/office/drawing/2014/main" id="{4BCDCDE5-8DE8-4E4A-B2C5-82F4AED898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58327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hyperlink" Target="https://twitter.com/KathOndVla" TargetMode="External"/><Relationship Id="rId13"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png"/><Relationship Id="rId12" Type="http://schemas.openxmlformats.org/officeDocument/2006/relationships/hyperlink" Target="https://pro.katholiekonderwijs.vlaanderen/" TargetMode="External"/><Relationship Id="rId2" Type="http://schemas.openxmlformats.org/officeDocument/2006/relationships/hyperlink" Target="https://www.facebook.com/KatholiekOnderwijsVlaanderen/" TargetMode="External"/><Relationship Id="rId1" Type="http://schemas.openxmlformats.org/officeDocument/2006/relationships/slideMaster" Target="../slideMasters/slideMaster1.xml"/><Relationship Id="rId6" Type="http://schemas.openxmlformats.org/officeDocument/2006/relationships/hyperlink" Target="https://www.linkedin.com/company/katholiekonderwijsvlaanderen/" TargetMode="External"/><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hyperlink" Target="https://www.katholiekonderwijs.vlaanderen/" TargetMode="External"/><Relationship Id="rId4" Type="http://schemas.openxmlformats.org/officeDocument/2006/relationships/hyperlink" Target="https://www.instagram.com/kathondvla" TargetMode="External"/><Relationship Id="rId9" Type="http://schemas.openxmlformats.org/officeDocument/2006/relationships/image" Target="../media/image14.jpeg"/><Relationship Id="rId14" Type="http://schemas.openxmlformats.org/officeDocument/2006/relationships/hyperlink" Target="https://www.youtube.com/@kathondvla"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2"/>
          <a:srcRect t="-10630" r="29851" b="10630"/>
          <a:stretch>
            <a:fillRect/>
          </a:stretch>
        </p:blipFill>
        <p:spPr>
          <a:xfrm>
            <a:off x="9505950" y="-515413"/>
            <a:ext cx="2686050" cy="7373413"/>
          </a:xfrm>
          <a:prstGeom prst="rect">
            <a:avLst/>
          </a:prstGeom>
        </p:spPr>
      </p:pic>
      <p:pic>
        <p:nvPicPr>
          <p:cNvPr id="3" name="Afbeelding 2">
            <a:extLst>
              <a:ext uri="{FF2B5EF4-FFF2-40B4-BE49-F238E27FC236}">
                <a16:creationId xmlns:a16="http://schemas.microsoft.com/office/drawing/2014/main" id="{43CC96B8-9774-A520-55A1-87CA40279F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6688" y="5711190"/>
            <a:ext cx="2204720" cy="975360"/>
          </a:xfrm>
          <a:prstGeom prst="rect">
            <a:avLst/>
          </a:prstGeom>
        </p:spPr>
      </p:pic>
      <p:pic>
        <p:nvPicPr>
          <p:cNvPr id="5" name="Graphic 4">
            <a:extLst>
              <a:ext uri="{FF2B5EF4-FFF2-40B4-BE49-F238E27FC236}">
                <a16:creationId xmlns:a16="http://schemas.microsoft.com/office/drawing/2014/main" id="{AA6C648D-D5E0-B41D-9FD4-F4B85DEB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016" y="1867871"/>
            <a:ext cx="11017968" cy="3122258"/>
          </a:xfrm>
          <a:prstGeom prst="rect">
            <a:avLst/>
          </a:prstGeom>
        </p:spPr>
      </p:pic>
    </p:spTree>
    <p:extLst>
      <p:ext uri="{BB962C8B-B14F-4D97-AF65-F5344CB8AC3E}">
        <p14:creationId xmlns:p14="http://schemas.microsoft.com/office/powerpoint/2010/main" val="1283003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82F5FE88-8A4A-AB8B-3C4C-3ECBB7ECBDC1}"/>
              </a:ext>
            </a:extLst>
          </p:cNvPr>
          <p:cNvPicPr>
            <a:picLocks noChangeAspect="1"/>
          </p:cNvPicPr>
          <p:nvPr/>
        </p:nvPicPr>
        <p:blipFill>
          <a:blip r:embed="rId2"/>
          <a:srcRect l="10802" t="21913" r="15169" b="36446"/>
          <a:stretch>
            <a:fillRect/>
          </a:stretch>
        </p:blipFill>
        <p:spPr>
          <a:xfrm>
            <a:off x="0" y="162232"/>
            <a:ext cx="12192001" cy="6695767"/>
          </a:xfrm>
          <a:prstGeom prst="rect">
            <a:avLst/>
          </a:prstGeom>
        </p:spPr>
      </p:pic>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3"/>
          <a:srcRect t="-10630" r="29851" b="10630"/>
          <a:stretch>
            <a:fillRect/>
          </a:stretch>
        </p:blipFill>
        <p:spPr>
          <a:xfrm>
            <a:off x="9505950" y="-515413"/>
            <a:ext cx="2686050" cy="7373413"/>
          </a:xfrm>
          <a:prstGeom prst="rect">
            <a:avLst/>
          </a:prstGeom>
        </p:spPr>
      </p:pic>
      <p:sp>
        <p:nvSpPr>
          <p:cNvPr id="7" name="Ondertitel 2">
            <a:extLst>
              <a:ext uri="{FF2B5EF4-FFF2-40B4-BE49-F238E27FC236}">
                <a16:creationId xmlns:a16="http://schemas.microsoft.com/office/drawing/2014/main" id="{65550227-3B69-4ED6-B2B7-782A18AF07E0}"/>
              </a:ext>
            </a:extLst>
          </p:cNvPr>
          <p:cNvSpPr>
            <a:spLocks noGrp="1"/>
          </p:cNvSpPr>
          <p:nvPr>
            <p:ph type="subTitle" idx="1" hasCustomPrompt="1"/>
          </p:nvPr>
        </p:nvSpPr>
        <p:spPr>
          <a:xfrm>
            <a:off x="2332811" y="3419091"/>
            <a:ext cx="7476225" cy="1206630"/>
          </a:xfrm>
          <a:noFill/>
          <a:ln>
            <a:solidFill>
              <a:schemeClr val="lt1">
                <a:hueOff val="0"/>
                <a:satOff val="0"/>
                <a:lumOff val="0"/>
              </a:schemeClr>
            </a:solidFill>
          </a:ln>
        </p:spPr>
        <p:txBody>
          <a:bodyPr>
            <a:normAutofit/>
          </a:bodyPr>
          <a:lstStyle>
            <a:lvl1pPr marL="0" indent="0" algn="ctr">
              <a:buNone/>
              <a:defRPr sz="2100" b="0">
                <a:solidFill>
                  <a:schemeClr val="tx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hasCustomPrompt="1"/>
          </p:nvPr>
        </p:nvSpPr>
        <p:spPr>
          <a:xfrm>
            <a:off x="2357887" y="2081472"/>
            <a:ext cx="7476225" cy="1143000"/>
          </a:xfrm>
          <a:ln>
            <a:solidFill>
              <a:schemeClr val="lt1">
                <a:hueOff val="0"/>
                <a:satOff val="0"/>
                <a:lumOff val="0"/>
              </a:schemeClr>
            </a:solidFill>
          </a:ln>
        </p:spPr>
        <p:txBody>
          <a:bodyPr>
            <a:normAutofit/>
          </a:bodyPr>
          <a:lstStyle>
            <a:lvl1pPr algn="ctr">
              <a:defRPr sz="3600">
                <a:solidFill>
                  <a:schemeClr val="tx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pic>
        <p:nvPicPr>
          <p:cNvPr id="15" name="Afbeelding 14">
            <a:extLst>
              <a:ext uri="{FF2B5EF4-FFF2-40B4-BE49-F238E27FC236}">
                <a16:creationId xmlns:a16="http://schemas.microsoft.com/office/drawing/2014/main" id="{F17BFCA5-6CD2-8DA2-6EFB-FE66E6CD34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48325" y="5580104"/>
            <a:ext cx="2204720" cy="975360"/>
          </a:xfrm>
          <a:prstGeom prst="rect">
            <a:avLst/>
          </a:prstGeom>
        </p:spPr>
      </p:pic>
      <p:pic>
        <p:nvPicPr>
          <p:cNvPr id="2" name="Graphic 1">
            <a:extLst>
              <a:ext uri="{FF2B5EF4-FFF2-40B4-BE49-F238E27FC236}">
                <a16:creationId xmlns:a16="http://schemas.microsoft.com/office/drawing/2014/main" id="{FE3F8E69-70D2-268D-C968-F367E3F3247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49062" y="5550132"/>
            <a:ext cx="3547662" cy="1005332"/>
          </a:xfrm>
          <a:prstGeom prst="rect">
            <a:avLst/>
          </a:prstGeom>
        </p:spPr>
      </p:pic>
    </p:spTree>
    <p:extLst>
      <p:ext uri="{BB962C8B-B14F-4D97-AF65-F5344CB8AC3E}">
        <p14:creationId xmlns:p14="http://schemas.microsoft.com/office/powerpoint/2010/main" val="373610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hou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pic>
        <p:nvPicPr>
          <p:cNvPr id="3" name="Graphic 2">
            <a:extLst>
              <a:ext uri="{FF2B5EF4-FFF2-40B4-BE49-F238E27FC236}">
                <a16:creationId xmlns:a16="http://schemas.microsoft.com/office/drawing/2014/main" id="{A45F4D08-19BE-9A8E-87B5-411BEC9C69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489545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nderdeel presentatie">
    <p:bg>
      <p:bgPr>
        <a:solidFill>
          <a:schemeClr val="bg1"/>
        </a:solidFill>
        <a:effectLst/>
      </p:bgPr>
    </p:bg>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4CBCC5"/>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spTree>
    <p:extLst>
      <p:ext uri="{BB962C8B-B14F-4D97-AF65-F5344CB8AC3E}">
        <p14:creationId xmlns:p14="http://schemas.microsoft.com/office/powerpoint/2010/main" val="111436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96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 + afbeeldin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85430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spTree>
    <p:extLst>
      <p:ext uri="{BB962C8B-B14F-4D97-AF65-F5344CB8AC3E}">
        <p14:creationId xmlns:p14="http://schemas.microsoft.com/office/powerpoint/2010/main" val="65431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56047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mgekeerd">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481477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4289DF-E660-51F7-607F-AF25C00F863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86688" y="5711190"/>
            <a:ext cx="2204720" cy="975360"/>
          </a:xfrm>
          <a:prstGeom prst="rect">
            <a:avLst/>
          </a:prstGeom>
        </p:spPr>
      </p:pic>
    </p:spTree>
    <p:extLst>
      <p:ext uri="{BB962C8B-B14F-4D97-AF65-F5344CB8AC3E}">
        <p14:creationId xmlns:p14="http://schemas.microsoft.com/office/powerpoint/2010/main" val="139824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628CB9-7E6F-BE34-CCEC-64FADF0336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684289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19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87A673-F41E-073E-C1A8-310F5942B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2444" y="6042001"/>
            <a:ext cx="2209802" cy="626211"/>
          </a:xfrm>
          <a:prstGeom prst="rect">
            <a:avLst/>
          </a:prstGeom>
        </p:spPr>
      </p:pic>
    </p:spTree>
    <p:extLst>
      <p:ext uri="{BB962C8B-B14F-4D97-AF65-F5344CB8AC3E}">
        <p14:creationId xmlns:p14="http://schemas.microsoft.com/office/powerpoint/2010/main" val="1071234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31" name="Vrije vorm: vorm 30">
            <a:extLst>
              <a:ext uri="{FF2B5EF4-FFF2-40B4-BE49-F238E27FC236}">
                <a16:creationId xmlns:a16="http://schemas.microsoft.com/office/drawing/2014/main" id="{99D4DD7C-8151-3883-040A-F59E0685B768}"/>
              </a:ext>
            </a:extLst>
          </p:cNvPr>
          <p:cNvSpPr/>
          <p:nvPr/>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4CBCC5"/>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6" name="Rechthoek 5">
            <a:extLst>
              <a:ext uri="{FF2B5EF4-FFF2-40B4-BE49-F238E27FC236}">
                <a16:creationId xmlns:a16="http://schemas.microsoft.com/office/drawing/2014/main" id="{24B11C2A-39B1-8042-8294-59F95469BCA1}"/>
              </a:ext>
            </a:extLst>
          </p:cNvPr>
          <p:cNvSpPr/>
          <p:nvPr/>
        </p:nvSpPr>
        <p:spPr>
          <a:xfrm>
            <a:off x="1249017" y="85725"/>
            <a:ext cx="2340705" cy="450892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28700" b="1" cap="none" spc="0">
                <a:ln/>
                <a:solidFill>
                  <a:schemeClr val="accent4"/>
                </a:solidFill>
                <a:effectLst/>
              </a:rPr>
              <a:t>“</a:t>
            </a:r>
          </a:p>
        </p:txBody>
      </p:sp>
    </p:spTree>
    <p:extLst>
      <p:ext uri="{BB962C8B-B14F-4D97-AF65-F5344CB8AC3E}">
        <p14:creationId xmlns:p14="http://schemas.microsoft.com/office/powerpoint/2010/main" val="414996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p:nvSpPr>
        <p:spPr>
          <a:xfrm>
            <a:off x="-7979" y="4647414"/>
            <a:ext cx="12199979" cy="2210586"/>
          </a:xfrm>
          <a:prstGeom prst="rect">
            <a:avLst/>
          </a:prstGeom>
          <a:solidFill>
            <a:srgbClr val="2D3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8" name="Rechthoek 7">
            <a:extLst>
              <a:ext uri="{FF2B5EF4-FFF2-40B4-BE49-F238E27FC236}">
                <a16:creationId xmlns:a16="http://schemas.microsoft.com/office/drawing/2014/main" id="{9F885A47-5B4B-9C05-2EF4-BD2CD1A82093}"/>
              </a:ext>
            </a:extLst>
          </p:cNvPr>
          <p:cNvSpPr/>
          <p:nvPr/>
        </p:nvSpPr>
        <p:spPr>
          <a:xfrm>
            <a:off x="689811" y="2674753"/>
            <a:ext cx="1221809"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13800" b="1" cap="none" spc="0">
                <a:ln/>
                <a:solidFill>
                  <a:schemeClr val="accent4"/>
                </a:solidFill>
                <a:effectLst/>
              </a:rPr>
              <a:t>“</a:t>
            </a:r>
          </a:p>
        </p:txBody>
      </p:sp>
    </p:spTree>
    <p:extLst>
      <p:ext uri="{BB962C8B-B14F-4D97-AF65-F5344CB8AC3E}">
        <p14:creationId xmlns:p14="http://schemas.microsoft.com/office/powerpoint/2010/main" val="323840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2" name="Graphic 1">
            <a:extLst>
              <a:ext uri="{FF2B5EF4-FFF2-40B4-BE49-F238E27FC236}">
                <a16:creationId xmlns:a16="http://schemas.microsoft.com/office/drawing/2014/main" id="{56DE0023-C295-D600-8DD0-F2ADCDBEE29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263355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2F1D5BD6-CFE0-C411-A578-2C4D3CE6C0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1112993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F09FE58B-8759-D9BB-5715-55DE0BC9B7B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78745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0BE68998-6F2C-3C32-40BE-3733D2BE90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25197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amenvatt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3" name="Graphic 2">
            <a:extLst>
              <a:ext uri="{FF2B5EF4-FFF2-40B4-BE49-F238E27FC236}">
                <a16:creationId xmlns:a16="http://schemas.microsoft.com/office/drawing/2014/main" id="{EEB460D0-81F9-8188-DB1A-0AF1A1609B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73074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62552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edankt">
    <p:bg>
      <p:bgPr>
        <a:solidFill>
          <a:schemeClr val="bg1"/>
        </a:solidFill>
        <a:effectLst/>
      </p:bgPr>
    </p:bg>
    <p:spTree>
      <p:nvGrpSpPr>
        <p:cNvPr id="1" name=""/>
        <p:cNvGrpSpPr/>
        <p:nvPr/>
      </p:nvGrpSpPr>
      <p:grpSpPr>
        <a:xfrm>
          <a:off x="0" y="0"/>
          <a:ext cx="0" cy="0"/>
          <a:chOff x="0" y="0"/>
          <a:chExt cx="0" cy="0"/>
        </a:xfrm>
      </p:grpSpPr>
      <p:sp>
        <p:nvSpPr>
          <p:cNvPr id="6" name="Tekstvak 5"/>
          <p:cNvSpPr txBox="1">
            <a:spLocks/>
          </p:cNvSpPr>
          <p:nvPr/>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spTree>
    <p:extLst>
      <p:ext uri="{BB962C8B-B14F-4D97-AF65-F5344CB8AC3E}">
        <p14:creationId xmlns:p14="http://schemas.microsoft.com/office/powerpoint/2010/main" val="147229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ociale media">
    <p:bg>
      <p:bgPr>
        <a:solidFill>
          <a:schemeClr val="bg1"/>
        </a:solidFill>
        <a:effectLst/>
      </p:bgPr>
    </p:bg>
    <p:spTree>
      <p:nvGrpSpPr>
        <p:cNvPr id="1" name=""/>
        <p:cNvGrpSpPr/>
        <p:nvPr/>
      </p:nvGrpSpPr>
      <p:grpSpPr>
        <a:xfrm>
          <a:off x="0" y="0"/>
          <a:ext cx="0" cy="0"/>
          <a:chOff x="0" y="0"/>
          <a:chExt cx="0" cy="0"/>
        </a:xfrm>
      </p:grpSpPr>
      <p:pic>
        <p:nvPicPr>
          <p:cNvPr id="6" name="Afbeelding 5">
            <a:hlinkClick r:id="rId2"/>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4"/>
            <a:extLst>
              <a:ext uri="{FF2B5EF4-FFF2-40B4-BE49-F238E27FC236}">
                <a16:creationId xmlns:a16="http://schemas.microsoft.com/office/drawing/2014/main" id="{1B79DBB6-784E-49D9-AD9F-EF7F84BE002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6"/>
            <a:extLst>
              <a:ext uri="{FF2B5EF4-FFF2-40B4-BE49-F238E27FC236}">
                <a16:creationId xmlns:a16="http://schemas.microsoft.com/office/drawing/2014/main" id="{59E90341-9754-44A6-BBCB-9D966075B74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8"/>
            <a:extLst>
              <a:ext uri="{FF2B5EF4-FFF2-40B4-BE49-F238E27FC236}">
                <a16:creationId xmlns:a16="http://schemas.microsoft.com/office/drawing/2014/main" id="{0C1FA4A8-24AF-C937-3FB4-B1B1AC1F60B7}"/>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0"/>
            <a:extLst>
              <a:ext uri="{FF2B5EF4-FFF2-40B4-BE49-F238E27FC236}">
                <a16:creationId xmlns:a16="http://schemas.microsoft.com/office/drawing/2014/main" id="{CB61BF02-74F2-823C-AFCD-215A5881FA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2"/>
            <a:extLst>
              <a:ext uri="{FF2B5EF4-FFF2-40B4-BE49-F238E27FC236}">
                <a16:creationId xmlns:a16="http://schemas.microsoft.com/office/drawing/2014/main" id="{E9AC2120-083A-33BB-F3E1-A3A07B9A6E46}"/>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4"/>
            <a:extLst>
              <a:ext uri="{FF2B5EF4-FFF2-40B4-BE49-F238E27FC236}">
                <a16:creationId xmlns:a16="http://schemas.microsoft.com/office/drawing/2014/main" id="{D2870F98-FA15-11AF-1B90-B5512A3B1C01}"/>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Tree>
    <p:extLst>
      <p:ext uri="{BB962C8B-B14F-4D97-AF65-F5344CB8AC3E}">
        <p14:creationId xmlns:p14="http://schemas.microsoft.com/office/powerpoint/2010/main" val="4222493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A13FE2EA-66DA-46BA-2CEF-DFD997901751}"/>
              </a:ext>
            </a:extLst>
          </p:cNvPr>
          <p:cNvSpPr txBox="1">
            <a:spLocks/>
          </p:cNvSpPr>
          <p:nvPr/>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41907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conen, nummering, logo’s">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01FD5A-6BD9-B664-0286-CF50BDF1FEB0}"/>
              </a:ext>
            </a:extLst>
          </p:cNvPr>
          <p:cNvSpPr txBox="1"/>
          <p:nvPr/>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566571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9/28/2026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657123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MASTER">
    <p:bg>
      <p:bgPr>
        <a:solidFill>
          <a:srgbClr val="F8FB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2E4355"/>
          </a:solidFill>
          <a:ln w="12700">
            <a:solidFill>
              <a:srgbClr val="2E4355"/>
            </a:solidFill>
            <a:prstDash val="solid"/>
          </a:ln>
        </p:spPr>
        <p:txBody>
          <a:bodyPr/>
          <a:lstStyle/>
          <a:p>
            <a:endParaRPr lang="nl-BE"/>
          </a:p>
        </p:txBody>
      </p:sp>
      <p:sp>
        <p:nvSpPr>
          <p:cNvPr id="3" name="Shape 1"/>
          <p:cNvSpPr/>
          <p:nvPr/>
        </p:nvSpPr>
        <p:spPr>
          <a:xfrm>
            <a:off x="3611880" y="0"/>
            <a:ext cx="8579815" cy="146304"/>
          </a:xfrm>
          <a:prstGeom prst="rect">
            <a:avLst/>
          </a:prstGeom>
          <a:solidFill>
            <a:srgbClr val="4DB6C2"/>
          </a:solidFill>
          <a:ln w="12700">
            <a:solidFill>
              <a:srgbClr val="4DB6C2"/>
            </a:solidFill>
            <a:prstDash val="solid"/>
          </a:ln>
        </p:spPr>
        <p:txBody>
          <a:bodyPr/>
          <a:lstStyle/>
          <a:p>
            <a:endParaRPr lang="nl-BE"/>
          </a:p>
        </p:txBody>
      </p:sp>
      <p:sp>
        <p:nvSpPr>
          <p:cNvPr id="25" name="Slide Number Placeholder 0"/>
          <p:cNvSpPr>
            <a:spLocks noGrp="1"/>
          </p:cNvSpPr>
          <p:nvPr>
            <p:ph type="sldNum" sz="quarter" idx="4294967295"/>
          </p:nvPr>
        </p:nvSpPr>
        <p:spPr>
          <a:xfrm>
            <a:off x="11567160" y="6519672"/>
            <a:ext cx="274320" cy="164592"/>
          </a:xfrm>
          <a:prstGeom prst="rect">
            <a:avLst/>
          </a:prstGeom>
          <a:extLst>
            <a:ext uri="{C572A759-6A51-4108-AA02-DFA0A04FC94B}">
              <ma14:wrappingTextBoxFlag xmlns:ma14="http://schemas.microsoft.com/office/mac/drawingml/2011/main" xmlns="" val="0"/>
            </a:ext>
          </a:extLst>
        </p:spPr>
        <p:txBody>
          <a:bodyPr/>
          <a:lstStyle>
            <a:lvl1pPr>
              <a:defRPr sz="900">
                <a:solidFill>
                  <a:srgbClr val="7A8A95"/>
                </a:solidFill>
              </a:defRPr>
            </a:lvl1pPr>
          </a:lstStyle>
          <a:p>
            <a:pPr algn="r"/>
            <a:fld id="{F7021451-1387-4CA6-816F-3879F97B5CBC}" type="slidenum">
              <a:rPr lang="en-US" b="0"/>
              <a:t>‹nr.›</a:t>
            </a:fld>
            <a:endParaRPr lang="en-US"/>
          </a:p>
        </p:txBody>
      </p:sp>
    </p:spTree>
    <p:extLst>
      <p:ext uri="{BB962C8B-B14F-4D97-AF65-F5344CB8AC3E}">
        <p14:creationId xmlns:p14="http://schemas.microsoft.com/office/powerpoint/2010/main" val="2847565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BB906E-86A7-0DB1-E5D3-2C6A0AFAE577}"/>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134408F4-036E-124B-C23B-0372A43C6FE8}"/>
              </a:ext>
            </a:extLst>
          </p:cNvPr>
          <p:cNvSpPr>
            <a:spLocks noGrp="1"/>
          </p:cNvSpPr>
          <p:nvPr>
            <p:ph type="dt" sz="half" idx="10"/>
          </p:nvPr>
        </p:nvSpPr>
        <p:spPr/>
        <p:txBody>
          <a:bodyPr/>
          <a:lstStyle/>
          <a:p>
            <a:fld id="{52FE72EA-0254-4880-9E19-5120700A797F}" type="datetimeFigureOut">
              <a:rPr lang="nl-BE" smtClean="0"/>
              <a:t>28/09/2026</a:t>
            </a:fld>
            <a:endParaRPr lang="nl-BE"/>
          </a:p>
        </p:txBody>
      </p:sp>
      <p:sp>
        <p:nvSpPr>
          <p:cNvPr id="4" name="Tijdelijke aanduiding voor voettekst 3">
            <a:extLst>
              <a:ext uri="{FF2B5EF4-FFF2-40B4-BE49-F238E27FC236}">
                <a16:creationId xmlns:a16="http://schemas.microsoft.com/office/drawing/2014/main" id="{855BE2F5-07E2-E538-B1A8-A9AEB89E15D9}"/>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0B821805-F4D4-CAEF-E5E7-5FC893293A33}"/>
              </a:ext>
            </a:extLst>
          </p:cNvPr>
          <p:cNvSpPr>
            <a:spLocks noGrp="1"/>
          </p:cNvSpPr>
          <p:nvPr>
            <p:ph type="sldNum" sz="quarter" idx="12"/>
          </p:nvPr>
        </p:nvSpPr>
        <p:spPr/>
        <p:txBody>
          <a:bodyPr/>
          <a:lstStyle/>
          <a:p>
            <a:fld id="{D40503B4-2769-4DA1-85C0-F420D239BD33}" type="slidenum">
              <a:rPr lang="nl-BE" smtClean="0"/>
              <a:t>‹nr.›</a:t>
            </a:fld>
            <a:endParaRPr lang="nl-BE"/>
          </a:p>
        </p:txBody>
      </p:sp>
    </p:spTree>
    <p:extLst>
      <p:ext uri="{BB962C8B-B14F-4D97-AF65-F5344CB8AC3E}">
        <p14:creationId xmlns:p14="http://schemas.microsoft.com/office/powerpoint/2010/main" val="3224275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3" name="Graphic 2">
            <a:extLst>
              <a:ext uri="{FF2B5EF4-FFF2-40B4-BE49-F238E27FC236}">
                <a16:creationId xmlns:a16="http://schemas.microsoft.com/office/drawing/2014/main" id="{E4CB73D7-BF98-34B4-A1FA-2A3C14D58AB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6489348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DE7E0960-5D58-06DA-51E5-5D5032760C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2021858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B6B89834-9B71-9120-20D9-0B921E4559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496730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47174118-1AA6-AB03-F7AD-A31171E8E0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402063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209367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2.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8B6FBAC-2759-BA64-1410-76495EE17615}"/>
              </a:ext>
            </a:extLst>
          </p:cNvPr>
          <p:cNvPicPr>
            <a:picLocks noChangeAspect="1"/>
          </p:cNvPicPr>
          <p:nvPr/>
        </p:nvPicPr>
        <p:blipFill>
          <a:blip r:embed="rId30"/>
          <a:srcRect t="-10630" r="29851" b="14125"/>
          <a:stretch>
            <a:fillRect/>
          </a:stretch>
        </p:blipFill>
        <p:spPr>
          <a:xfrm>
            <a:off x="9505950" y="-257707"/>
            <a:ext cx="2686050" cy="7115707"/>
          </a:xfrm>
          <a:prstGeom prst="rect">
            <a:avLst/>
          </a:prstGeom>
        </p:spPr>
      </p:pic>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51CA7B-7381-F44A-BB50-58DFDDC49042}" type="datetimeFigureOut">
              <a:rPr lang="nl-NL" smtClean="0"/>
              <a:t>28-9-2026</a:t>
            </a:fld>
            <a:endParaRPr lang="nl-NL"/>
          </a:p>
        </p:txBody>
      </p:sp>
      <p:grpSp>
        <p:nvGrpSpPr>
          <p:cNvPr id="6" name="Groep 5">
            <a:extLst>
              <a:ext uri="{FF2B5EF4-FFF2-40B4-BE49-F238E27FC236}">
                <a16:creationId xmlns:a16="http://schemas.microsoft.com/office/drawing/2014/main" id="{421A3934-62D6-E4EC-E5E1-7348FAA802D9}"/>
              </a:ext>
            </a:extLst>
          </p:cNvPr>
          <p:cNvGrpSpPr/>
          <p:nvPr/>
        </p:nvGrpSpPr>
        <p:grpSpPr>
          <a:xfrm rot="5400000">
            <a:off x="6010275" y="-6025073"/>
            <a:ext cx="171450" cy="12192000"/>
            <a:chOff x="-285750" y="0"/>
            <a:chExt cx="571500" cy="6858000"/>
          </a:xfrm>
        </p:grpSpPr>
        <p:sp>
          <p:nvSpPr>
            <p:cNvPr id="7" name="Rechthoek 6">
              <a:extLst>
                <a:ext uri="{FF2B5EF4-FFF2-40B4-BE49-F238E27FC236}">
                  <a16:creationId xmlns:a16="http://schemas.microsoft.com/office/drawing/2014/main" id="{A5AFD87C-9972-34E8-A0F5-DCFF7F76E4E8}"/>
                </a:ext>
              </a:extLst>
            </p:cNvPr>
            <p:cNvSpPr/>
            <p:nvPr/>
          </p:nvSpPr>
          <p:spPr>
            <a:xfrm>
              <a:off x="-285750" y="0"/>
              <a:ext cx="571500" cy="3429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858CBEDA-A776-7CAC-FEC1-9BEAAF0AE4BA}"/>
                </a:ext>
              </a:extLst>
            </p:cNvPr>
            <p:cNvSpPr/>
            <p:nvPr/>
          </p:nvSpPr>
          <p:spPr>
            <a:xfrm>
              <a:off x="-285750" y="3429000"/>
              <a:ext cx="571500" cy="3429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298107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93" r:id="rId26"/>
    <p:sldLayoutId id="2147483694" r:id="rId27"/>
    <p:sldLayoutId id="2147483695" r:id="rId28"/>
  </p:sldLayoutIdLst>
  <p:txStyles>
    <p:title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B12EF6E-EE21-7689-ADE0-88D5188B8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9CCDB46-D738-46E1-732A-9231A0E1D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07C4AB-70F5-4B64-D395-F2FB7D2DC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7230F2-63AA-1747-B021-07B7C93F0F09}" type="datetimeFigureOut">
              <a:rPr lang="nl-NL" smtClean="0"/>
              <a:t>28-9-2026</a:t>
            </a:fld>
            <a:endParaRPr lang="nl-NL"/>
          </a:p>
        </p:txBody>
      </p:sp>
      <p:sp>
        <p:nvSpPr>
          <p:cNvPr id="5" name="Tijdelijke aanduiding voor voettekst 4">
            <a:extLst>
              <a:ext uri="{FF2B5EF4-FFF2-40B4-BE49-F238E27FC236}">
                <a16:creationId xmlns:a16="http://schemas.microsoft.com/office/drawing/2014/main" id="{6B029510-3E5B-74E0-51A4-9DAC8D7F1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7432B25-4662-F6EF-E10F-B692EAE22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77B2A6-0E48-4749-86BC-8A84813A8C18}" type="slidenum">
              <a:rPr lang="nl-NL" smtClean="0"/>
              <a:t>‹nr.›</a:t>
            </a:fld>
            <a:endParaRPr lang="nl-NL"/>
          </a:p>
        </p:txBody>
      </p:sp>
      <p:sp>
        <p:nvSpPr>
          <p:cNvPr id="8" name="Rechthoek 7">
            <a:extLst>
              <a:ext uri="{FF2B5EF4-FFF2-40B4-BE49-F238E27FC236}">
                <a16:creationId xmlns:a16="http://schemas.microsoft.com/office/drawing/2014/main" id="{E49E4713-797B-5290-659B-8AE59B53F035}"/>
              </a:ext>
            </a:extLst>
          </p:cNvPr>
          <p:cNvSpPr/>
          <p:nvPr/>
        </p:nvSpPr>
        <p:spPr>
          <a:xfrm rot="5400000">
            <a:off x="9058275" y="-2977073"/>
            <a:ext cx="171450" cy="6096000"/>
          </a:xfrm>
          <a:prstGeom prst="rect">
            <a:avLst/>
          </a:prstGeom>
          <a:solidFill>
            <a:srgbClr val="59C4C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4EF95F1-9713-13A2-DFCD-3B673CF2DE14}"/>
              </a:ext>
            </a:extLst>
          </p:cNvPr>
          <p:cNvSpPr/>
          <p:nvPr/>
        </p:nvSpPr>
        <p:spPr>
          <a:xfrm rot="5400000">
            <a:off x="2962275" y="-2977073"/>
            <a:ext cx="171450" cy="6096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6632223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8.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28.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28.xml"/><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73.png"/><Relationship Id="rId4" Type="http://schemas.openxmlformats.org/officeDocument/2006/relationships/hyperlink" Target="https://pro.katholiekonderwijs.vlaanderen/het-woordenschatdossier-taal-en-begrippen-als-toegang-tot-leren?refDB=f625ec74-adb2-491d-8f66-05bfe0f67dc5"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75.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6.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83.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6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6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6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6.xml"/><Relationship Id="rId1" Type="http://schemas.openxmlformats.org/officeDocument/2006/relationships/slideLayout" Target="../slideLayouts/slideLayout3.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7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0.xml"/><Relationship Id="rId1" Type="http://schemas.openxmlformats.org/officeDocument/2006/relationships/slideLayout" Target="../slideLayouts/slideLayout5.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7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1.xml"/><Relationship Id="rId1" Type="http://schemas.openxmlformats.org/officeDocument/2006/relationships/slideLayout" Target="../slideLayouts/slideLayout12.xml"/><Relationship Id="rId5" Type="http://schemas.openxmlformats.org/officeDocument/2006/relationships/image" Target="../media/image117.png"/><Relationship Id="rId4" Type="http://schemas.openxmlformats.org/officeDocument/2006/relationships/image" Target="../media/image116.png"/></Relationships>
</file>

<file path=ppt/slides/_rels/slide7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2.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121.png"/></Relationships>
</file>

<file path=ppt/slides/_rels/slide76.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76.xml"/><Relationship Id="rId1" Type="http://schemas.openxmlformats.org/officeDocument/2006/relationships/slideLayout" Target="../slideLayouts/slideLayout5.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 Id="rId9" Type="http://schemas.openxmlformats.org/officeDocument/2006/relationships/image" Target="../media/image128.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7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132.png"/></Relationships>
</file>

<file path=ppt/slides/_rels/slide8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8.jpeg"/><Relationship Id="rId2" Type="http://schemas.openxmlformats.org/officeDocument/2006/relationships/notesSlide" Target="../notesSlides/notesSlide82.xml"/><Relationship Id="rId1" Type="http://schemas.openxmlformats.org/officeDocument/2006/relationships/slideLayout" Target="../slideLayouts/slideLayout10.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s>
</file>

<file path=ppt/slides/_rels/slide8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84.xml"/><Relationship Id="rId1" Type="http://schemas.openxmlformats.org/officeDocument/2006/relationships/slideLayout" Target="../slideLayouts/slideLayout5.xml"/><Relationship Id="rId5" Type="http://schemas.openxmlformats.org/officeDocument/2006/relationships/image" Target="../media/image141.png"/><Relationship Id="rId4" Type="http://schemas.openxmlformats.org/officeDocument/2006/relationships/hyperlink" Target="https://wijswetenschapsonderwijs.be/kerngedachten-overzicht/universele-bouwstenen-deeltjes/"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86.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8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9.xml"/><Relationship Id="rId1" Type="http://schemas.openxmlformats.org/officeDocument/2006/relationships/slideLayout" Target="../slideLayouts/slideLayout5.xml"/><Relationship Id="rId6" Type="http://schemas.openxmlformats.org/officeDocument/2006/relationships/image" Target="../media/image149.png"/><Relationship Id="rId5" Type="http://schemas.openxmlformats.org/officeDocument/2006/relationships/image" Target="../media/image148.jpeg"/><Relationship Id="rId4" Type="http://schemas.openxmlformats.org/officeDocument/2006/relationships/image" Target="../media/image147.png"/></Relationships>
</file>

<file path=ppt/slides/_rels/slide9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90.xml"/><Relationship Id="rId1" Type="http://schemas.openxmlformats.org/officeDocument/2006/relationships/slideLayout" Target="../slideLayouts/slideLayout26.xml"/><Relationship Id="rId4" Type="http://schemas.openxmlformats.org/officeDocument/2006/relationships/image" Target="../media/image151.png"/></Relationships>
</file>

<file path=ppt/slides/_rels/slide9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91.xml"/><Relationship Id="rId1" Type="http://schemas.openxmlformats.org/officeDocument/2006/relationships/slideLayout" Target="../slideLayouts/slideLayout5.xml"/><Relationship Id="rId4" Type="http://schemas.openxmlformats.org/officeDocument/2006/relationships/image" Target="../media/image153.png"/></Relationships>
</file>

<file path=ppt/slides/_rels/slide9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2.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9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93.xml"/><Relationship Id="rId1" Type="http://schemas.openxmlformats.org/officeDocument/2006/relationships/slideLayout" Target="../slideLayouts/slideLayout5.xml"/><Relationship Id="rId6" Type="http://schemas.openxmlformats.org/officeDocument/2006/relationships/image" Target="../media/image157.jpeg"/><Relationship Id="rId5" Type="http://schemas.openxmlformats.org/officeDocument/2006/relationships/image" Target="../media/image156.jpeg"/><Relationship Id="rId4" Type="http://schemas.openxmlformats.org/officeDocument/2006/relationships/image" Target="../media/image155.jpeg"/></Relationships>
</file>

<file path=ppt/slides/_rels/slide9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4.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9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6.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9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8.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9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99.xml"/><Relationship Id="rId1" Type="http://schemas.openxmlformats.org/officeDocument/2006/relationships/slideLayout" Target="../slideLayouts/slideLayout5.xml"/><Relationship Id="rId4" Type="http://schemas.openxmlformats.org/officeDocument/2006/relationships/image" Target="../media/image161.jpeg"/></Relationships>
</file>

<file path=ppt/slides/_rels/slide10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00.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10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01.xml"/><Relationship Id="rId1" Type="http://schemas.openxmlformats.org/officeDocument/2006/relationships/slideLayout" Target="../slideLayouts/slideLayout12.xml"/><Relationship Id="rId5" Type="http://schemas.openxmlformats.org/officeDocument/2006/relationships/image" Target="../media/image164.png"/><Relationship Id="rId4" Type="http://schemas.openxmlformats.org/officeDocument/2006/relationships/image" Target="../media/image16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02.xml"/><Relationship Id="rId1" Type="http://schemas.openxmlformats.org/officeDocument/2006/relationships/slideLayout" Target="../slideLayouts/slideLayout5.xml"/><Relationship Id="rId4" Type="http://schemas.openxmlformats.org/officeDocument/2006/relationships/image" Target="../media/image145.png"/></Relationships>
</file>

<file path=ppt/slides/_rels/slide10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03.xml"/><Relationship Id="rId1" Type="http://schemas.openxmlformats.org/officeDocument/2006/relationships/slideLayout" Target="../slideLayouts/slideLayout12.xml"/><Relationship Id="rId6" Type="http://schemas.openxmlformats.org/officeDocument/2006/relationships/image" Target="../media/image168.jpeg"/><Relationship Id="rId5" Type="http://schemas.openxmlformats.org/officeDocument/2006/relationships/image" Target="../media/image167.jpeg"/><Relationship Id="rId4" Type="http://schemas.openxmlformats.org/officeDocument/2006/relationships/image" Target="../media/image166.jpeg"/></Relationships>
</file>

<file path=ppt/slides/_rels/slide104.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104.xml"/><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07.xml"/><Relationship Id="rId1" Type="http://schemas.openxmlformats.org/officeDocument/2006/relationships/slideLayout" Target="../slideLayouts/slideLayout5.xml"/><Relationship Id="rId4" Type="http://schemas.openxmlformats.org/officeDocument/2006/relationships/image" Target="../media/image172.png"/></Relationships>
</file>

<file path=ppt/slides/_rels/slide10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09.xml"/><Relationship Id="rId1" Type="http://schemas.openxmlformats.org/officeDocument/2006/relationships/slideLayout" Target="../slideLayouts/slideLayout5.xml"/><Relationship Id="rId4" Type="http://schemas.openxmlformats.org/officeDocument/2006/relationships/image" Target="../media/image172.png"/></Relationships>
</file>

<file path=ppt/slides/_rels/slide11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10.xml"/><Relationship Id="rId1" Type="http://schemas.openxmlformats.org/officeDocument/2006/relationships/slideLayout" Target="../slideLayouts/slideLayout12.xml"/><Relationship Id="rId4" Type="http://schemas.openxmlformats.org/officeDocument/2006/relationships/image" Target="../media/image169.jpeg"/></Relationships>
</file>

<file path=ppt/slides/_rels/slide11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11.xml"/><Relationship Id="rId1" Type="http://schemas.openxmlformats.org/officeDocument/2006/relationships/slideLayout" Target="../slideLayouts/slideLayout5.xml"/><Relationship Id="rId4" Type="http://schemas.openxmlformats.org/officeDocument/2006/relationships/image" Target="../media/image172.png"/></Relationships>
</file>

<file path=ppt/slides/_rels/slide112.xml.rels><?xml version="1.0" encoding="UTF-8" standalone="yes"?>
<Relationships xmlns="http://schemas.openxmlformats.org/package/2006/relationships"><Relationship Id="rId3" Type="http://schemas.openxmlformats.org/officeDocument/2006/relationships/image" Target="../media/image175.png"/><Relationship Id="rId7" Type="http://schemas.openxmlformats.org/officeDocument/2006/relationships/image" Target="../media/image179.jpeg"/><Relationship Id="rId2" Type="http://schemas.openxmlformats.org/officeDocument/2006/relationships/notesSlide" Target="../notesSlides/notesSlide112.xml"/><Relationship Id="rId1" Type="http://schemas.openxmlformats.org/officeDocument/2006/relationships/slideLayout" Target="../slideLayouts/slideLayout12.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s>
</file>

<file path=ppt/slides/_rels/slide113.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113.xml"/><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16.xml"/><Relationship Id="rId1" Type="http://schemas.openxmlformats.org/officeDocument/2006/relationships/slideLayout" Target="../slideLayouts/slideLayout12.xml"/><Relationship Id="rId5" Type="http://schemas.openxmlformats.org/officeDocument/2006/relationships/image" Target="../media/image189.png"/><Relationship Id="rId4" Type="http://schemas.openxmlformats.org/officeDocument/2006/relationships/customXml" Target="../ink/ink1.xml"/></Relationships>
</file>

<file path=ppt/slides/_rels/slide117.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notesSlide" Target="../notesSlides/notesSlide117.xml"/><Relationship Id="rId1" Type="http://schemas.openxmlformats.org/officeDocument/2006/relationships/slideLayout" Target="../slideLayouts/slideLayout5.xml"/><Relationship Id="rId6" Type="http://schemas.openxmlformats.org/officeDocument/2006/relationships/image" Target="../media/image186.png"/><Relationship Id="rId11" Type="http://schemas.openxmlformats.org/officeDocument/2006/relationships/image" Target="../media/image191.svg"/><Relationship Id="rId5" Type="http://schemas.openxmlformats.org/officeDocument/2006/relationships/image" Target="../media/image185.png"/><Relationship Id="rId10" Type="http://schemas.openxmlformats.org/officeDocument/2006/relationships/image" Target="../media/image190.svg"/><Relationship Id="rId4" Type="http://schemas.openxmlformats.org/officeDocument/2006/relationships/image" Target="../media/image184.png"/><Relationship Id="rId9" Type="http://schemas.openxmlformats.org/officeDocument/2006/relationships/image" Target="../media/image189.svg"/></Relationships>
</file>

<file path=ppt/slides/_rels/slide11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18.xml"/><Relationship Id="rId1" Type="http://schemas.openxmlformats.org/officeDocument/2006/relationships/slideLayout" Target="../slideLayouts/slideLayout3.xml"/><Relationship Id="rId5" Type="http://schemas.openxmlformats.org/officeDocument/2006/relationships/image" Target="../media/image193.jpeg"/><Relationship Id="rId4" Type="http://schemas.openxmlformats.org/officeDocument/2006/relationships/image" Target="../media/image24.jpeg"/></Relationships>
</file>

<file path=ppt/slides/_rels/slide119.xml.rels><?xml version="1.0" encoding="UTF-8" standalone="yes"?>
<Relationships xmlns="http://schemas.openxmlformats.org/package/2006/relationships"><Relationship Id="rId3" Type="http://schemas.openxmlformats.org/officeDocument/2006/relationships/image" Target="../media/image194.svg"/><Relationship Id="rId2" Type="http://schemas.openxmlformats.org/officeDocument/2006/relationships/notesSlide" Target="../notesSlides/notesSlide119.xml"/><Relationship Id="rId1" Type="http://schemas.openxmlformats.org/officeDocument/2006/relationships/slideLayout" Target="../slideLayouts/slideLayout5.xml"/><Relationship Id="rId5" Type="http://schemas.openxmlformats.org/officeDocument/2006/relationships/image" Target="../media/image75.jpeg"/><Relationship Id="rId4" Type="http://schemas.openxmlformats.org/officeDocument/2006/relationships/image" Target="../media/image195.svg"/></Relationships>
</file>

<file path=ppt/slides/_rels/slide12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20.xml"/><Relationship Id="rId1" Type="http://schemas.openxmlformats.org/officeDocument/2006/relationships/slideLayout" Target="../slideLayouts/slideLayout5.xml"/><Relationship Id="rId4" Type="http://schemas.openxmlformats.org/officeDocument/2006/relationships/image" Target="../media/image197.png"/></Relationships>
</file>

<file path=ppt/slides/_rels/slide121.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121.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122.xml"/><Relationship Id="rId1" Type="http://schemas.openxmlformats.org/officeDocument/2006/relationships/slideLayout" Target="../slideLayouts/slideLayout26.xml"/><Relationship Id="rId4" Type="http://schemas.openxmlformats.org/officeDocument/2006/relationships/image" Target="../media/image23.jpeg"/></Relationships>
</file>

<file path=ppt/slides/_rels/slide123.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24.xml"/><Relationship Id="rId1" Type="http://schemas.openxmlformats.org/officeDocument/2006/relationships/slideLayout" Target="../slideLayouts/slideLayout5.xml"/><Relationship Id="rId4" Type="http://schemas.openxmlformats.org/officeDocument/2006/relationships/image" Target="../media/image197.png"/></Relationships>
</file>

<file path=ppt/slides/_rels/slide125.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126.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27.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200.jpeg"/><Relationship Id="rId7" Type="http://schemas.openxmlformats.org/officeDocument/2006/relationships/image" Target="../media/image84.jpeg"/><Relationship Id="rId2" Type="http://schemas.openxmlformats.org/officeDocument/2006/relationships/notesSlide" Target="../notesSlides/notesSlide128.xml"/><Relationship Id="rId1" Type="http://schemas.openxmlformats.org/officeDocument/2006/relationships/slideLayout" Target="../slideLayouts/slideLayout12.xml"/><Relationship Id="rId6" Type="http://schemas.openxmlformats.org/officeDocument/2006/relationships/image" Target="../media/image202.svg"/><Relationship Id="rId5" Type="http://schemas.openxmlformats.org/officeDocument/2006/relationships/image" Target="../media/image39.svg"/><Relationship Id="rId4" Type="http://schemas.openxmlformats.org/officeDocument/2006/relationships/image" Target="../media/image198.jpeg"/></Relationships>
</file>

<file path=ppt/slides/_rels/slide1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31.xml"/><Relationship Id="rId1" Type="http://schemas.openxmlformats.org/officeDocument/2006/relationships/slideLayout" Target="../slideLayouts/slideLayout3.xml"/><Relationship Id="rId4" Type="http://schemas.openxmlformats.org/officeDocument/2006/relationships/image" Target="../media/image205.png"/></Relationships>
</file>

<file path=ppt/slides/_rels/slide13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132.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33.xml"/><Relationship Id="rId1" Type="http://schemas.openxmlformats.org/officeDocument/2006/relationships/slideLayout" Target="../slideLayouts/slideLayout3.xml"/><Relationship Id="rId4" Type="http://schemas.openxmlformats.org/officeDocument/2006/relationships/image" Target="../media/image207.png"/></Relationships>
</file>

<file path=ppt/slides/_rels/slide134.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134.xml"/><Relationship Id="rId1" Type="http://schemas.openxmlformats.org/officeDocument/2006/relationships/slideLayout" Target="../slideLayouts/slideLayout5.xml"/><Relationship Id="rId4" Type="http://schemas.openxmlformats.org/officeDocument/2006/relationships/image" Target="../media/image209.jpeg"/></Relationships>
</file>

<file path=ppt/slides/_rels/slide1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36.xml"/><Relationship Id="rId1" Type="http://schemas.openxmlformats.org/officeDocument/2006/relationships/slideLayout" Target="../slideLayouts/slideLayout26.xml"/><Relationship Id="rId4" Type="http://schemas.openxmlformats.org/officeDocument/2006/relationships/image" Target="../media/image61.png"/></Relationships>
</file>

<file path=ppt/slides/_rels/slide13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7.xml"/><Relationship Id="rId1" Type="http://schemas.openxmlformats.org/officeDocument/2006/relationships/slideLayout" Target="../slideLayouts/slideLayout3.xml"/><Relationship Id="rId6" Type="http://schemas.openxmlformats.org/officeDocument/2006/relationships/image" Target="../media/image213.png"/><Relationship Id="rId5" Type="http://schemas.openxmlformats.org/officeDocument/2006/relationships/image" Target="../media/image212.png"/><Relationship Id="rId4" Type="http://schemas.openxmlformats.org/officeDocument/2006/relationships/image" Target="../media/image211.png"/></Relationships>
</file>

<file path=ppt/slides/_rels/slide138.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138.xml"/><Relationship Id="rId1" Type="http://schemas.openxmlformats.org/officeDocument/2006/relationships/slideLayout" Target="../slideLayouts/slideLayout26.xml"/></Relationships>
</file>

<file path=ppt/slides/_rels/slide139.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39.xml"/><Relationship Id="rId1" Type="http://schemas.openxmlformats.org/officeDocument/2006/relationships/slideLayout" Target="../slideLayouts/slideLayout3.xml"/><Relationship Id="rId4" Type="http://schemas.openxmlformats.org/officeDocument/2006/relationships/image" Target="../media/image216.png"/></Relationships>
</file>

<file path=ppt/slides/_rels/slide140.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hyperlink" Target="https://pro.katholiekonderwijs.vlaanderen/leerplan-basisonderwijs" TargetMode="External"/><Relationship Id="rId7" Type="http://schemas.openxmlformats.org/officeDocument/2006/relationships/hyperlink" Target="https://pro.katholiekonderwijs.vlaanderen/leerroutes" TargetMode="External"/><Relationship Id="rId2" Type="http://schemas.openxmlformats.org/officeDocument/2006/relationships/notesSlide" Target="../notesSlides/notesSlide140.xml"/><Relationship Id="rId1" Type="http://schemas.openxmlformats.org/officeDocument/2006/relationships/slideLayout" Target="../slideLayouts/slideLayout4.xml"/><Relationship Id="rId6" Type="http://schemas.openxmlformats.org/officeDocument/2006/relationships/image" Target="../media/image218.png"/><Relationship Id="rId5" Type="http://schemas.openxmlformats.org/officeDocument/2006/relationships/hyperlink" Target="https://pro.katholiekonderwijs.vlaanderen/discipline-wetenschap-en-techniek" TargetMode="External"/><Relationship Id="rId4" Type="http://schemas.openxmlformats.org/officeDocument/2006/relationships/image" Target="../media/image217.png"/></Relationships>
</file>

<file path=ppt/slides/_rels/slide141.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hyperlink" Target="https://nascholing.be/2026-2027/index.aspx?modID=4062371" TargetMode="External"/><Relationship Id="rId7" Type="http://schemas.openxmlformats.org/officeDocument/2006/relationships/hyperlink" Target="https://nascholing.be/2026-2027/index.aspx?modID=4062409" TargetMode="External"/><Relationship Id="rId2" Type="http://schemas.openxmlformats.org/officeDocument/2006/relationships/notesSlide" Target="../notesSlides/notesSlide141.xml"/><Relationship Id="rId1" Type="http://schemas.openxmlformats.org/officeDocument/2006/relationships/slideLayout" Target="../slideLayouts/slideLayout4.xml"/><Relationship Id="rId6" Type="http://schemas.openxmlformats.org/officeDocument/2006/relationships/image" Target="../media/image221.png"/><Relationship Id="rId5" Type="http://schemas.openxmlformats.org/officeDocument/2006/relationships/hyperlink" Target="https://nascholing.be/2026-2027/index.aspx?modID=4062418" TargetMode="External"/><Relationship Id="rId10" Type="http://schemas.openxmlformats.org/officeDocument/2006/relationships/image" Target="../media/image223.png"/><Relationship Id="rId4" Type="http://schemas.openxmlformats.org/officeDocument/2006/relationships/image" Target="../media/image220.png"/><Relationship Id="rId9" Type="http://schemas.openxmlformats.org/officeDocument/2006/relationships/hyperlink" Target="https://nascholing.be/2026-2027/index.aspx?modID=4062421"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142.xml"/><Relationship Id="rId1" Type="http://schemas.openxmlformats.org/officeDocument/2006/relationships/slideLayout" Target="../slideLayouts/slideLayout12.xml"/><Relationship Id="rId4" Type="http://schemas.openxmlformats.org/officeDocument/2006/relationships/hyperlink" Target="https://opstap.katholiekonderwijs.vlaanderen/"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143.xml"/><Relationship Id="rId1" Type="http://schemas.openxmlformats.org/officeDocument/2006/relationships/slideLayout" Target="../slideLayouts/slideLayout3.xml"/><Relationship Id="rId4" Type="http://schemas.openxmlformats.org/officeDocument/2006/relationships/hyperlink" Target="https://pro.katholiekonderwijs.vlaanderen/leerplan-basisonderwijs" TargetMode="Externa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226.png"/></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E274D9-B3FB-6553-4A9B-701BF38C8980}"/>
              </a:ext>
            </a:extLst>
          </p:cNvPr>
          <p:cNvSpPr>
            <a:spLocks noGrp="1"/>
          </p:cNvSpPr>
          <p:nvPr>
            <p:ph type="title"/>
          </p:nvPr>
        </p:nvSpPr>
        <p:spPr>
          <a:xfrm>
            <a:off x="838200" y="1200000"/>
            <a:ext cx="5600000" cy="1400000"/>
          </a:xfrm>
        </p:spPr>
        <p:txBody>
          <a:bodyPr>
            <a:normAutofit fontScale="90000"/>
          </a:bodyPr>
          <a:lstStyle/>
          <a:p>
            <a:pPr algn="l"/>
            <a:r>
              <a:rPr lang="nl-NL">
                <a:solidFill>
                  <a:schemeClr val="accent4">
                    <a:lumMod val="50000"/>
                  </a:schemeClr>
                </a:solidFill>
              </a:rPr>
              <a:t>Wetenschap en techniek</a:t>
            </a:r>
            <a:br>
              <a:rPr lang="nl-NL">
                <a:solidFill>
                  <a:schemeClr val="accent4">
                    <a:lumMod val="50000"/>
                  </a:schemeClr>
                </a:solidFill>
              </a:rPr>
            </a:br>
            <a:r>
              <a:rPr lang="nl-NL" sz="2700">
                <a:solidFill>
                  <a:schemeClr val="accent4">
                    <a:lumMod val="50000"/>
                  </a:schemeClr>
                </a:solidFill>
              </a:rPr>
              <a:t>Startmoment</a:t>
            </a:r>
          </a:p>
        </p:txBody>
      </p:sp>
      <p:pic>
        <p:nvPicPr>
          <p:cNvPr id="7" name="Afbeelding 6" descr="Afbeelding met kleding, persoon, overdekt, Menselijk gezicht&#10;&#10;Door AI gegenereerde inhoud is mogelijk onjuist.">
            <a:extLst>
              <a:ext uri="{FF2B5EF4-FFF2-40B4-BE49-F238E27FC236}">
                <a16:creationId xmlns:a16="http://schemas.microsoft.com/office/drawing/2014/main" id="{53EDB01E-A847-2649-8467-E8C2237D1B34}"/>
              </a:ext>
            </a:extLst>
          </p:cNvPr>
          <p:cNvPicPr>
            <a:picLocks noChangeAspect="1"/>
          </p:cNvPicPr>
          <p:nvPr/>
        </p:nvPicPr>
        <p:blipFill>
          <a:blip r:embed="rId3"/>
          <a:stretch>
            <a:fillRect/>
          </a:stretch>
        </p:blipFill>
        <p:spPr>
          <a:xfrm>
            <a:off x="7000000" y="1200000"/>
            <a:ext cx="4400000" cy="4400000"/>
          </a:xfrm>
          <a:prstGeom prst="rect">
            <a:avLst/>
          </a:prstGeom>
          <a:ln>
            <a:noFill/>
          </a:ln>
          <a:effectLst>
            <a:softEdge rad="112500"/>
          </a:effectLst>
        </p:spPr>
      </p:pic>
      <p:sp>
        <p:nvSpPr>
          <p:cNvPr id="3" name="Tekstvak 2">
            <a:extLst>
              <a:ext uri="{FF2B5EF4-FFF2-40B4-BE49-F238E27FC236}">
                <a16:creationId xmlns:a16="http://schemas.microsoft.com/office/drawing/2014/main" id="{C8E3C74A-F34A-C9FE-8FEA-BD1075F0DD0B}"/>
              </a:ext>
            </a:extLst>
          </p:cNvPr>
          <p:cNvSpPr txBox="1"/>
          <p:nvPr/>
        </p:nvSpPr>
        <p:spPr>
          <a:xfrm>
            <a:off x="1000000" y="3050000"/>
            <a:ext cx="5400000" cy="1200329"/>
          </a:xfrm>
          <a:prstGeom prst="rect">
            <a:avLst/>
          </a:prstGeom>
          <a:noFill/>
        </p:spPr>
        <p:txBody>
          <a:bodyPr wrap="square" rtlCol="0">
            <a:spAutoFit/>
          </a:bodyPr>
          <a:lstStyle/>
          <a:p>
            <a:r>
              <a:rPr lang="nl-NL" sz="2400" b="1">
                <a:solidFill>
                  <a:srgbClr val="2D3E4E"/>
                </a:solidFill>
                <a:latin typeface="Poppins" panose="00000500000000000000" pitchFamily="2" charset="0"/>
                <a:cs typeface="Poppins" panose="00000500000000000000" pitchFamily="2" charset="0"/>
              </a:rPr>
              <a:t>Verwondering opent het denken.</a:t>
            </a:r>
          </a:p>
          <a:p>
            <a:r>
              <a:rPr lang="nl-NL" sz="2400" b="1">
                <a:solidFill>
                  <a:srgbClr val="2D3E4E"/>
                </a:solidFill>
                <a:latin typeface="Poppins" panose="00000500000000000000" pitchFamily="2" charset="0"/>
                <a:cs typeface="Poppins" panose="00000500000000000000" pitchFamily="2" charset="0"/>
              </a:rPr>
              <a:t>Kennis maakt begrijpen mogelijk.</a:t>
            </a:r>
            <a:endParaRPr lang="nl-BE" sz="2400" b="1">
              <a:latin typeface="Poppins" panose="00000500000000000000" pitchFamily="2" charset="0"/>
              <a:cs typeface="Poppins" panose="00000500000000000000" pitchFamily="2" charset="0"/>
            </a:endParaRPr>
          </a:p>
        </p:txBody>
      </p:sp>
      <p:sp>
        <p:nvSpPr>
          <p:cNvPr id="9" name="Accentbalk"/>
          <p:cNvSpPr/>
          <p:nvPr/>
        </p:nvSpPr>
        <p:spPr>
          <a:xfrm>
            <a:off x="838200" y="3150000"/>
            <a:ext cx="64008" cy="1200000"/>
          </a:xfrm>
          <a:prstGeom prst="rect">
            <a:avLst/>
          </a:prstGeom>
          <a:solidFill>
            <a:srgbClr val="4BBCC5"/>
          </a:solidFill>
          <a:ln>
            <a:noFill/>
          </a:ln>
        </p:spPr>
        <p:txBody>
          <a:bodyPr/>
          <a:lstStyle/>
          <a:p>
            <a:endParaRPr lang="nl-BE"/>
          </a:p>
        </p:txBody>
      </p:sp>
    </p:spTree>
    <p:extLst>
      <p:ext uri="{BB962C8B-B14F-4D97-AF65-F5344CB8AC3E}">
        <p14:creationId xmlns:p14="http://schemas.microsoft.com/office/powerpoint/2010/main" val="415475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DB28-943E-A646-CDE2-AF7605A89A5D}"/>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57AC69C7-9460-85DE-F1D1-3AB903CD977D}"/>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7FCBC61B-8A94-75FA-A70E-08CAF7696291}"/>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VISIE</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97862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919CB25-5E80-58A2-A20B-B2315D97B7B0}"/>
              </a:ext>
            </a:extLst>
          </p:cNvPr>
          <p:cNvSpPr>
            <a:spLocks noGrp="1"/>
          </p:cNvSpPr>
          <p:nvPr>
            <p:ph type="title"/>
          </p:nvPr>
        </p:nvSpPr>
        <p:spPr>
          <a:xfrm>
            <a:off x="212846" y="5610639"/>
            <a:ext cx="9902892" cy="1143000"/>
          </a:xfrm>
        </p:spPr>
        <p:txBody>
          <a:bodyPr anchor="ctr">
            <a:normAutofit/>
          </a:bodyPr>
          <a:lstStyle/>
          <a:p>
            <a:pPr>
              <a:lnSpc>
                <a:spcPct val="90000"/>
              </a:lnSpc>
            </a:pPr>
            <a:r>
              <a:rPr lang="nl-NL" sz="2500"/>
              <a:t>“Ik heb geen speciaal talent.</a:t>
            </a:r>
          </a:p>
          <a:p>
            <a:pPr>
              <a:lnSpc>
                <a:spcPct val="90000"/>
              </a:lnSpc>
            </a:pPr>
            <a:r>
              <a:rPr lang="nl-NL" sz="2500"/>
              <a:t>Ik ben slechts nieuwsgierig.”</a:t>
            </a:r>
          </a:p>
          <a:p>
            <a:pPr>
              <a:lnSpc>
                <a:spcPct val="90000"/>
              </a:lnSpc>
            </a:pPr>
            <a:r>
              <a:rPr lang="nl-NL" sz="2500" i="1"/>
              <a:t>Albert Einstein</a:t>
            </a:r>
            <a:endParaRPr lang="nl-BE" sz="2500" i="1"/>
          </a:p>
        </p:txBody>
      </p:sp>
      <p:pic>
        <p:nvPicPr>
          <p:cNvPr id="3" name="Afbeelding 2" descr="Albert Davis: An Old Black and White Photo | Einstein theory of ...">
            <a:extLst>
              <a:ext uri="{FF2B5EF4-FFF2-40B4-BE49-F238E27FC236}">
                <a16:creationId xmlns:a16="http://schemas.microsoft.com/office/drawing/2014/main" id="{70C60B57-296C-08A4-BBB8-822D18B0BE95}"/>
              </a:ext>
            </a:extLst>
          </p:cNvPr>
          <p:cNvPicPr>
            <a:picLocks noChangeAspect="1"/>
          </p:cNvPicPr>
          <p:nvPr/>
        </p:nvPicPr>
        <p:blipFill>
          <a:blip r:embed="rId3"/>
          <a:srcRect t="25039" r="-2" b="21288"/>
          <a:stretch>
            <a:fillRect/>
          </a:stretch>
        </p:blipFill>
        <p:spPr>
          <a:xfrm>
            <a:off x="2673626" y="575035"/>
            <a:ext cx="7442112" cy="4931243"/>
          </a:xfrm>
          <a:prstGeom prst="rect">
            <a:avLst/>
          </a:prstGeom>
          <a:ln>
            <a:noFill/>
          </a:ln>
          <a:effectLst>
            <a:softEdge rad="112500"/>
          </a:effectLst>
        </p:spPr>
      </p:pic>
    </p:spTree>
    <p:extLst>
      <p:ext uri="{BB962C8B-B14F-4D97-AF65-F5344CB8AC3E}">
        <p14:creationId xmlns:p14="http://schemas.microsoft.com/office/powerpoint/2010/main" val="1569019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buitenshuis, Menselijk gezicht, persoon, bril&#10;&#10;Door AI gegenereerde inhoud is mogelijk onjuist.">
            <a:extLst>
              <a:ext uri="{FF2B5EF4-FFF2-40B4-BE49-F238E27FC236}">
                <a16:creationId xmlns:a16="http://schemas.microsoft.com/office/drawing/2014/main" id="{8F173654-5034-014E-D8D2-7BBED3F2DA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0" y="3742283"/>
            <a:ext cx="4408715" cy="2939143"/>
          </a:xfrm>
          <a:prstGeom prst="rect">
            <a:avLst/>
          </a:prstGeom>
        </p:spPr>
      </p:pic>
      <p:pic>
        <p:nvPicPr>
          <p:cNvPr id="7" name="Afbeelding 6" descr="Afbeelding met hemel, persoon, kleding, buitenshuis&#10;&#10;Door AI gegenereerde inhoud is mogelijk onjuist.">
            <a:extLst>
              <a:ext uri="{FF2B5EF4-FFF2-40B4-BE49-F238E27FC236}">
                <a16:creationId xmlns:a16="http://schemas.microsoft.com/office/drawing/2014/main" id="{C5A39543-ABD0-92A8-AAAF-3D3EAB09F7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0785" y="3742284"/>
            <a:ext cx="4408715" cy="2939143"/>
          </a:xfrm>
          <a:prstGeom prst="rect">
            <a:avLst/>
          </a:prstGeom>
        </p:spPr>
      </p:pic>
      <p:pic>
        <p:nvPicPr>
          <p:cNvPr id="9" name="Afbeelding 8" descr="Afbeelding met persoon, Menselijk gezicht, peuter, buitenshuis&#10;&#10;Door AI gegenereerde inhoud is mogelijk onjuist.">
            <a:extLst>
              <a:ext uri="{FF2B5EF4-FFF2-40B4-BE49-F238E27FC236}">
                <a16:creationId xmlns:a16="http://schemas.microsoft.com/office/drawing/2014/main" id="{E3463075-D5E9-AC8F-6213-161D2B4682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00" y="613285"/>
            <a:ext cx="4408715" cy="2939143"/>
          </a:xfrm>
          <a:prstGeom prst="rect">
            <a:avLst/>
          </a:prstGeom>
        </p:spPr>
      </p:pic>
      <p:pic>
        <p:nvPicPr>
          <p:cNvPr id="11" name="Afbeelding 10" descr="Afbeelding met persoon, kleding, peuter, Menselijk gezicht&#10;&#10;Door AI gegenereerde inhoud is mogelijk onjuist.">
            <a:extLst>
              <a:ext uri="{FF2B5EF4-FFF2-40B4-BE49-F238E27FC236}">
                <a16:creationId xmlns:a16="http://schemas.microsoft.com/office/drawing/2014/main" id="{02AE3A9D-52D1-A095-7CBE-57E2E20891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30785" y="613284"/>
            <a:ext cx="4408715" cy="2939143"/>
          </a:xfrm>
          <a:prstGeom prst="rect">
            <a:avLst/>
          </a:prstGeom>
        </p:spPr>
      </p:pic>
      <p:sp>
        <p:nvSpPr>
          <p:cNvPr id="12" name="Tekstvak 11">
            <a:extLst>
              <a:ext uri="{FF2B5EF4-FFF2-40B4-BE49-F238E27FC236}">
                <a16:creationId xmlns:a16="http://schemas.microsoft.com/office/drawing/2014/main" id="{7F72C6CC-4AA5-343B-8233-1D7F426FC58F}"/>
              </a:ext>
            </a:extLst>
          </p:cNvPr>
          <p:cNvSpPr txBox="1"/>
          <p:nvPr/>
        </p:nvSpPr>
        <p:spPr>
          <a:xfrm>
            <a:off x="1205842" y="1667359"/>
            <a:ext cx="39020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VINDINGRIJK</a:t>
            </a:r>
            <a:endParaRPr kumimoji="0" lang="nl-BE"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endParaRPr>
          </a:p>
        </p:txBody>
      </p:sp>
      <p:sp>
        <p:nvSpPr>
          <p:cNvPr id="13" name="Tekstvak 12">
            <a:extLst>
              <a:ext uri="{FF2B5EF4-FFF2-40B4-BE49-F238E27FC236}">
                <a16:creationId xmlns:a16="http://schemas.microsoft.com/office/drawing/2014/main" id="{5AEFB8BB-CE41-C220-8A08-2B196DD2A82E}"/>
              </a:ext>
            </a:extLst>
          </p:cNvPr>
          <p:cNvSpPr txBox="1"/>
          <p:nvPr/>
        </p:nvSpPr>
        <p:spPr>
          <a:xfrm>
            <a:off x="6830050" y="1667359"/>
            <a:ext cx="441018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NIEUWSGIERIG</a:t>
            </a:r>
            <a:endParaRPr kumimoji="0" lang="nl-BE"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endParaRPr>
          </a:p>
        </p:txBody>
      </p:sp>
      <p:sp>
        <p:nvSpPr>
          <p:cNvPr id="14" name="Tekstvak 13">
            <a:extLst>
              <a:ext uri="{FF2B5EF4-FFF2-40B4-BE49-F238E27FC236}">
                <a16:creationId xmlns:a16="http://schemas.microsoft.com/office/drawing/2014/main" id="{68C74277-CF53-8A4C-3C1D-AB38C01D3E8C}"/>
              </a:ext>
            </a:extLst>
          </p:cNvPr>
          <p:cNvSpPr txBox="1"/>
          <p:nvPr/>
        </p:nvSpPr>
        <p:spPr>
          <a:xfrm>
            <a:off x="813106" y="4796271"/>
            <a:ext cx="468750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ONDERNEMEND</a:t>
            </a:r>
            <a:endParaRPr kumimoji="0" lang="nl-BE"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endParaRPr>
          </a:p>
        </p:txBody>
      </p:sp>
      <p:sp>
        <p:nvSpPr>
          <p:cNvPr id="15" name="Tekstvak 14">
            <a:extLst>
              <a:ext uri="{FF2B5EF4-FFF2-40B4-BE49-F238E27FC236}">
                <a16:creationId xmlns:a16="http://schemas.microsoft.com/office/drawing/2014/main" id="{F4B86898-F71C-BD12-66EA-7BF586E40C6B}"/>
              </a:ext>
            </a:extLst>
          </p:cNvPr>
          <p:cNvSpPr txBox="1"/>
          <p:nvPr/>
        </p:nvSpPr>
        <p:spPr>
          <a:xfrm>
            <a:off x="7071575" y="4796271"/>
            <a:ext cx="392713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INNOVATIEF</a:t>
            </a:r>
            <a:endParaRPr kumimoji="0" lang="nl-BE" sz="48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endParaRPr>
          </a:p>
        </p:txBody>
      </p:sp>
      <p:pic>
        <p:nvPicPr>
          <p:cNvPr id="3076" name="Picture 4" descr="Recensie van 'Zorg voor de aarde, herstel van de wereld' - Nieuw Wij">
            <a:extLst>
              <a:ext uri="{FF2B5EF4-FFF2-40B4-BE49-F238E27FC236}">
                <a16:creationId xmlns:a16="http://schemas.microsoft.com/office/drawing/2014/main" id="{2D8830D3-DF75-A505-C407-646C00915F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23" y="176573"/>
            <a:ext cx="12295645" cy="6916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078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a:extLst>
              <a:ext uri="{FF2B5EF4-FFF2-40B4-BE49-F238E27FC236}">
                <a16:creationId xmlns:a16="http://schemas.microsoft.com/office/drawing/2014/main" id="{677D6E33-2131-1490-5F5E-E002F865F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136" y="1869517"/>
            <a:ext cx="3304898" cy="3272326"/>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2">
            <a:extLst>
              <a:ext uri="{FF2B5EF4-FFF2-40B4-BE49-F238E27FC236}">
                <a16:creationId xmlns:a16="http://schemas.microsoft.com/office/drawing/2014/main" id="{5555C5B1-E8E7-B009-2523-7735D55FA9A6}"/>
              </a:ext>
            </a:extLst>
          </p:cNvPr>
          <p:cNvSpPr/>
          <p:nvPr/>
        </p:nvSpPr>
        <p:spPr>
          <a:xfrm>
            <a:off x="1500000" y="1800000"/>
            <a:ext cx="2600000" cy="900000"/>
          </a:xfrm>
          <a:prstGeom prst="roundRect">
            <a:avLst>
              <a:gd name="adj" fmla="val 12000"/>
            </a:avLst>
          </a:prstGeom>
          <a:solidFill>
            <a:srgbClr val="4BBCC5"/>
          </a:solidFill>
          <a:ln>
            <a:noFill/>
          </a:ln>
        </p:spPr>
        <p:txBody>
          <a:bodyPr rtlCol="0" anchor="ctr"/>
          <a:lstStyle/>
          <a:p>
            <a:pPr algn="ctr"/>
            <a:r>
              <a:rPr lang="nl-NL" sz="1600" b="1">
                <a:solidFill>
                  <a:srgbClr val="FFFFFF"/>
                </a:solidFill>
                <a:latin typeface="Poppins" panose="00000500000000000000" pitchFamily="2" charset="0"/>
                <a:cs typeface="Poppins" panose="00000500000000000000" pitchFamily="2" charset="0"/>
              </a:rPr>
              <a:t>De wereld leren kennen</a:t>
            </a:r>
            <a:endParaRPr lang="nl-BE">
              <a:latin typeface="Poppins" panose="00000500000000000000" pitchFamily="2" charset="0"/>
              <a:cs typeface="Poppins" panose="00000500000000000000" pitchFamily="2" charset="0"/>
            </a:endParaRPr>
          </a:p>
        </p:txBody>
      </p:sp>
      <p:sp>
        <p:nvSpPr>
          <p:cNvPr id="4" name="Rechthoek 3">
            <a:extLst>
              <a:ext uri="{FF2B5EF4-FFF2-40B4-BE49-F238E27FC236}">
                <a16:creationId xmlns:a16="http://schemas.microsoft.com/office/drawing/2014/main" id="{95AB85BE-88CA-7506-4417-7B28230E9111}"/>
              </a:ext>
            </a:extLst>
          </p:cNvPr>
          <p:cNvSpPr/>
          <p:nvPr/>
        </p:nvSpPr>
        <p:spPr>
          <a:xfrm>
            <a:off x="8092000" y="1800000"/>
            <a:ext cx="2600000" cy="900000"/>
          </a:xfrm>
          <a:prstGeom prst="roundRect">
            <a:avLst>
              <a:gd name="adj" fmla="val 12000"/>
            </a:avLst>
          </a:prstGeom>
          <a:solidFill>
            <a:srgbClr val="2D3E4E"/>
          </a:solidFill>
          <a:ln>
            <a:noFill/>
          </a:ln>
        </p:spPr>
        <p:txBody>
          <a:bodyPr rtlCol="0" anchor="ctr"/>
          <a:lstStyle/>
          <a:p>
            <a:pPr algn="ctr"/>
            <a:r>
              <a:rPr lang="nl-NL" sz="1600" b="1">
                <a:solidFill>
                  <a:srgbClr val="FFFFFF"/>
                </a:solidFill>
                <a:latin typeface="Poppins" panose="00000500000000000000" pitchFamily="2" charset="0"/>
                <a:cs typeface="Poppins" panose="00000500000000000000" pitchFamily="2" charset="0"/>
              </a:rPr>
              <a:t>Verbindend dialogeren</a:t>
            </a:r>
            <a:endParaRPr lang="nl-BE">
              <a:latin typeface="Poppins" panose="00000500000000000000" pitchFamily="2" charset="0"/>
              <a:cs typeface="Poppins" panose="00000500000000000000" pitchFamily="2" charset="0"/>
            </a:endParaRPr>
          </a:p>
        </p:txBody>
      </p:sp>
      <p:sp>
        <p:nvSpPr>
          <p:cNvPr id="5" name="Rechthoek 4">
            <a:extLst>
              <a:ext uri="{FF2B5EF4-FFF2-40B4-BE49-F238E27FC236}">
                <a16:creationId xmlns:a16="http://schemas.microsoft.com/office/drawing/2014/main" id="{A1E698C9-E83B-E25C-28FE-078B9BB5EF37}"/>
              </a:ext>
            </a:extLst>
          </p:cNvPr>
          <p:cNvSpPr/>
          <p:nvPr/>
        </p:nvSpPr>
        <p:spPr>
          <a:xfrm>
            <a:off x="1500000" y="4400000"/>
            <a:ext cx="2600000" cy="900000"/>
          </a:xfrm>
          <a:prstGeom prst="roundRect">
            <a:avLst>
              <a:gd name="adj" fmla="val 12000"/>
            </a:avLst>
          </a:prstGeom>
          <a:solidFill>
            <a:srgbClr val="8C99A4"/>
          </a:solidFill>
          <a:ln>
            <a:noFill/>
          </a:ln>
        </p:spPr>
        <p:txBody>
          <a:bodyPr rtlCol="0" anchor="ctr"/>
          <a:lstStyle/>
          <a:p>
            <a:pPr algn="ctr"/>
            <a:r>
              <a:rPr lang="nl-NL" sz="1400" b="1">
                <a:solidFill>
                  <a:srgbClr val="FFFFFF"/>
                </a:solidFill>
                <a:latin typeface="Poppins" panose="00000500000000000000" pitchFamily="2" charset="0"/>
                <a:cs typeface="Poppins" panose="00000500000000000000" pitchFamily="2" charset="0"/>
              </a:rPr>
              <a:t>Verantwoordelijkheid opnemen voor de wereld</a:t>
            </a:r>
            <a:endParaRPr lang="nl-BE">
              <a:latin typeface="Poppins" panose="00000500000000000000" pitchFamily="2" charset="0"/>
              <a:cs typeface="Poppins" panose="00000500000000000000" pitchFamily="2" charset="0"/>
            </a:endParaRPr>
          </a:p>
        </p:txBody>
      </p:sp>
      <p:sp>
        <p:nvSpPr>
          <p:cNvPr id="6" name="Rechthoek 5">
            <a:extLst>
              <a:ext uri="{FF2B5EF4-FFF2-40B4-BE49-F238E27FC236}">
                <a16:creationId xmlns:a16="http://schemas.microsoft.com/office/drawing/2014/main" id="{733827B1-8A85-6C6F-4BF9-531C2B19A17F}"/>
              </a:ext>
            </a:extLst>
          </p:cNvPr>
          <p:cNvSpPr/>
          <p:nvPr/>
        </p:nvSpPr>
        <p:spPr>
          <a:xfrm>
            <a:off x="8092000" y="4400000"/>
            <a:ext cx="2600000" cy="900000"/>
          </a:xfrm>
          <a:prstGeom prst="roundRect">
            <a:avLst>
              <a:gd name="adj" fmla="val 12000"/>
            </a:avLst>
          </a:prstGeom>
          <a:solidFill>
            <a:srgbClr val="C6007E"/>
          </a:solidFill>
          <a:ln>
            <a:noFill/>
          </a:ln>
        </p:spPr>
        <p:txBody>
          <a:bodyPr rtlCol="0" anchor="ctr"/>
          <a:lstStyle/>
          <a:p>
            <a:pPr algn="ctr"/>
            <a:r>
              <a:rPr lang="nl-NL" sz="1600" b="1">
                <a:solidFill>
                  <a:srgbClr val="FFFFFF"/>
                </a:solidFill>
                <a:latin typeface="Poppins" panose="00000500000000000000" pitchFamily="2" charset="0"/>
                <a:cs typeface="Poppins" panose="00000500000000000000" pitchFamily="2" charset="0"/>
              </a:rPr>
              <a:t>Reflecteren</a:t>
            </a:r>
            <a:endParaRPr lang="nl-BE">
              <a:latin typeface="Poppins" panose="00000500000000000000" pitchFamily="2" charset="0"/>
              <a:cs typeface="Poppins" panose="00000500000000000000" pitchFamily="2" charset="0"/>
            </a:endParaRPr>
          </a:p>
        </p:txBody>
      </p:sp>
      <p:pic>
        <p:nvPicPr>
          <p:cNvPr id="8" name="Afbeelding 7">
            <a:extLst>
              <a:ext uri="{FF2B5EF4-FFF2-40B4-BE49-F238E27FC236}">
                <a16:creationId xmlns:a16="http://schemas.microsoft.com/office/drawing/2014/main" id="{782F1E99-DF79-8811-C056-4AFE4B6858DC}"/>
              </a:ext>
            </a:extLst>
          </p:cNvPr>
          <p:cNvPicPr>
            <a:picLocks noChangeAspect="1"/>
          </p:cNvPicPr>
          <p:nvPr/>
        </p:nvPicPr>
        <p:blipFill>
          <a:blip r:embed="rId4"/>
          <a:stretch>
            <a:fillRect/>
          </a:stretch>
        </p:blipFill>
        <p:spPr>
          <a:xfrm>
            <a:off x="4571868" y="2584470"/>
            <a:ext cx="3048264" cy="1713124"/>
          </a:xfrm>
          <a:prstGeom prst="rect">
            <a:avLst/>
          </a:prstGeom>
        </p:spPr>
      </p:pic>
      <p:sp>
        <p:nvSpPr>
          <p:cNvPr id="2" name="Titel 2">
            <a:extLst>
              <a:ext uri="{FF2B5EF4-FFF2-40B4-BE49-F238E27FC236}">
                <a16:creationId xmlns:a16="http://schemas.microsoft.com/office/drawing/2014/main" id="{299174E9-D416-EC26-C0F4-16A2CCE77594}"/>
              </a:ext>
            </a:extLst>
          </p:cNvPr>
          <p:cNvSpPr txBox="1">
            <a:spLocks/>
          </p:cNvSpPr>
          <p:nvPr/>
        </p:nvSpPr>
        <p:spPr>
          <a:xfrm>
            <a:off x="319177" y="473076"/>
            <a:ext cx="9799638" cy="648481"/>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600"/>
              <a:t>Waartoe?</a:t>
            </a:r>
          </a:p>
        </p:txBody>
      </p:sp>
      <p:pic>
        <p:nvPicPr>
          <p:cNvPr id="9" name="Afbeelding 8">
            <a:extLst>
              <a:ext uri="{FF2B5EF4-FFF2-40B4-BE49-F238E27FC236}">
                <a16:creationId xmlns:a16="http://schemas.microsoft.com/office/drawing/2014/main" id="{452CF67B-584F-ACDD-AC0C-2FF0BBDC533F}"/>
              </a:ext>
            </a:extLst>
          </p:cNvPr>
          <p:cNvPicPr>
            <a:picLocks noChangeAspect="1"/>
          </p:cNvPicPr>
          <p:nvPr/>
        </p:nvPicPr>
        <p:blipFill>
          <a:blip r:embed="rId5"/>
          <a:stretch>
            <a:fillRect/>
          </a:stretch>
        </p:blipFill>
        <p:spPr>
          <a:xfrm>
            <a:off x="11250949" y="206617"/>
            <a:ext cx="941051" cy="976562"/>
          </a:xfrm>
          <a:prstGeom prst="rect">
            <a:avLst/>
          </a:prstGeom>
        </p:spPr>
      </p:pic>
    </p:spTree>
    <p:extLst>
      <p:ext uri="{BB962C8B-B14F-4D97-AF65-F5344CB8AC3E}">
        <p14:creationId xmlns:p14="http://schemas.microsoft.com/office/powerpoint/2010/main" val="2377887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871BD-4440-DB1A-512C-482CBC835429}"/>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C0160506-3BC2-BB41-1FDD-50A0F5C002B4}"/>
              </a:ext>
            </a:extLst>
          </p:cNvPr>
          <p:cNvSpPr>
            <a:spLocks noGrp="1"/>
          </p:cNvSpPr>
          <p:nvPr>
            <p:ph type="body" sz="quarter" idx="10"/>
          </p:nvPr>
        </p:nvSpPr>
        <p:spPr/>
        <p:txBody>
          <a:bodyPr/>
          <a:lstStyle/>
          <a:p>
            <a:endParaRPr lang="nl-BE"/>
          </a:p>
        </p:txBody>
      </p:sp>
      <p:pic>
        <p:nvPicPr>
          <p:cNvPr id="5" name="Afbeelding 4">
            <a:extLst>
              <a:ext uri="{FF2B5EF4-FFF2-40B4-BE49-F238E27FC236}">
                <a16:creationId xmlns:a16="http://schemas.microsoft.com/office/drawing/2014/main" id="{FB83E1D7-CFD1-DA5B-6B50-C692B05CF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370" y="-28389"/>
            <a:ext cx="12555794" cy="7066389"/>
          </a:xfrm>
          <a:prstGeom prst="rect">
            <a:avLst/>
          </a:prstGeom>
        </p:spPr>
      </p:pic>
    </p:spTree>
    <p:extLst>
      <p:ext uri="{BB962C8B-B14F-4D97-AF65-F5344CB8AC3E}">
        <p14:creationId xmlns:p14="http://schemas.microsoft.com/office/powerpoint/2010/main" val="684989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DA1B2-E9D7-88C1-044B-CA2EBD690A4C}"/>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A7E51E14-9285-2530-6312-602A69CAD5D6}"/>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04E6D19F-3247-28AB-9909-54A757F20931}"/>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KENNISRIJK</a:t>
            </a:r>
            <a:br>
              <a:rPr lang="nl-NL" sz="4800">
                <a:solidFill>
                  <a:schemeClr val="bg1"/>
                </a:solidFill>
              </a:rPr>
            </a:br>
            <a:r>
              <a:rPr lang="nl-NL" sz="4800">
                <a:solidFill>
                  <a:schemeClr val="bg1"/>
                </a:solidFill>
              </a:rPr>
              <a:t>CURRICULUM</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166461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B3280-D457-34C1-8701-FD91FE5ADB9D}"/>
              </a:ext>
            </a:extLst>
          </p:cNvPr>
          <p:cNvSpPr>
            <a:spLocks noGrp="1"/>
          </p:cNvSpPr>
          <p:nvPr>
            <p:ph type="title"/>
          </p:nvPr>
        </p:nvSpPr>
        <p:spPr/>
        <p:txBody>
          <a:bodyPr/>
          <a:lstStyle/>
          <a:p>
            <a:r>
              <a:rPr lang="nl-NL"/>
              <a:t>Kennisrijk leerplan</a:t>
            </a:r>
            <a:endParaRPr lang="nl-BE"/>
          </a:p>
        </p:txBody>
      </p:sp>
      <p:sp>
        <p:nvSpPr>
          <p:cNvPr id="3" name="Tijdelijke aanduiding voor tekst 2">
            <a:extLst>
              <a:ext uri="{FF2B5EF4-FFF2-40B4-BE49-F238E27FC236}">
                <a16:creationId xmlns:a16="http://schemas.microsoft.com/office/drawing/2014/main" id="{9794F8C7-0B48-95C9-9B69-572465DD9076}"/>
              </a:ext>
            </a:extLst>
          </p:cNvPr>
          <p:cNvSpPr>
            <a:spLocks noGrp="1"/>
          </p:cNvSpPr>
          <p:nvPr>
            <p:ph type="body" sz="quarter" idx="12"/>
          </p:nvPr>
        </p:nvSpPr>
        <p:spPr/>
        <p:txBody>
          <a:bodyPr/>
          <a:lstStyle/>
          <a:p>
            <a:pPr marL="457200" indent="-457200">
              <a:buFont typeface="Arial" panose="020B0604020202020204" pitchFamily="34" charset="0"/>
              <a:buChar char="•"/>
            </a:pPr>
            <a:r>
              <a:rPr lang="nl-NL"/>
              <a:t>Inhoudsrijk</a:t>
            </a:r>
          </a:p>
          <a:p>
            <a:pPr marL="457200" indent="-457200">
              <a:buFont typeface="Arial" panose="020B0604020202020204" pitchFamily="34" charset="0"/>
              <a:buChar char="•"/>
            </a:pPr>
            <a:r>
              <a:rPr lang="nl-NL"/>
              <a:t>Duidelijk</a:t>
            </a:r>
          </a:p>
          <a:p>
            <a:pPr marL="457200" indent="-457200">
              <a:buFont typeface="Arial" panose="020B0604020202020204" pitchFamily="34" charset="0"/>
              <a:buChar char="•"/>
            </a:pPr>
            <a:r>
              <a:rPr lang="nl-NL"/>
              <a:t>Samenhang</a:t>
            </a:r>
            <a:endParaRPr lang="nl-BE"/>
          </a:p>
        </p:txBody>
      </p:sp>
    </p:spTree>
    <p:extLst>
      <p:ext uri="{BB962C8B-B14F-4D97-AF65-F5344CB8AC3E}">
        <p14:creationId xmlns:p14="http://schemas.microsoft.com/office/powerpoint/2010/main" val="1397651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0FE10C-085F-CD39-543F-DA3A33D203C5}"/>
              </a:ext>
            </a:extLst>
          </p:cNvPr>
          <p:cNvSpPr>
            <a:spLocks noGrp="1"/>
          </p:cNvSpPr>
          <p:nvPr>
            <p:ph type="title"/>
          </p:nvPr>
        </p:nvSpPr>
        <p:spPr/>
        <p:txBody>
          <a:bodyPr/>
          <a:lstStyle/>
          <a:p>
            <a:r>
              <a:rPr lang="nl-NL"/>
              <a:t>E.D. Hirsch Jr.</a:t>
            </a:r>
            <a:endParaRPr lang="nl-BE"/>
          </a:p>
        </p:txBody>
      </p:sp>
      <p:pic>
        <p:nvPicPr>
          <p:cNvPr id="4" name="Afbeelding 3" descr="Why Knowledge Matters | E D Hirsch | Onderwijs &amp; Scholen | 9781612509525 |  Standaard Boekhandel">
            <a:extLst>
              <a:ext uri="{FF2B5EF4-FFF2-40B4-BE49-F238E27FC236}">
                <a16:creationId xmlns:a16="http://schemas.microsoft.com/office/drawing/2014/main" id="{0EE15DF7-300D-2409-2C94-01D3E5BE2A11}"/>
              </a:ext>
            </a:extLst>
          </p:cNvPr>
          <p:cNvPicPr>
            <a:picLocks noChangeAspect="1"/>
          </p:cNvPicPr>
          <p:nvPr/>
        </p:nvPicPr>
        <p:blipFill>
          <a:blip r:embed="rId3"/>
          <a:stretch>
            <a:fillRect/>
          </a:stretch>
        </p:blipFill>
        <p:spPr>
          <a:xfrm>
            <a:off x="7512469" y="1483112"/>
            <a:ext cx="3134165" cy="4708604"/>
          </a:xfrm>
          <a:prstGeom prst="rect">
            <a:avLst/>
          </a:prstGeom>
        </p:spPr>
      </p:pic>
      <p:pic>
        <p:nvPicPr>
          <p:cNvPr id="5" name="Afbeelding 4" descr="The impact of E.D. Hirsch on the UK education curriculum - EdBlogs -  EdCentral">
            <a:extLst>
              <a:ext uri="{FF2B5EF4-FFF2-40B4-BE49-F238E27FC236}">
                <a16:creationId xmlns:a16="http://schemas.microsoft.com/office/drawing/2014/main" id="{102414FD-1080-43AB-BE03-4AFF2AA14748}"/>
              </a:ext>
            </a:extLst>
          </p:cNvPr>
          <p:cNvPicPr>
            <a:picLocks noChangeAspect="1"/>
          </p:cNvPicPr>
          <p:nvPr/>
        </p:nvPicPr>
        <p:blipFill>
          <a:blip r:embed="rId4"/>
          <a:stretch>
            <a:fillRect/>
          </a:stretch>
        </p:blipFill>
        <p:spPr>
          <a:xfrm>
            <a:off x="1940311" y="4423059"/>
            <a:ext cx="2390077" cy="1768657"/>
          </a:xfrm>
          <a:prstGeom prst="rect">
            <a:avLst/>
          </a:prstGeom>
          <a:ln>
            <a:noFill/>
          </a:ln>
          <a:effectLst>
            <a:outerShdw blurRad="190500" algn="tl" rotWithShape="0">
              <a:srgbClr val="000000">
                <a:alpha val="70000"/>
              </a:srgbClr>
            </a:outerShdw>
          </a:effectLst>
        </p:spPr>
      </p:pic>
      <p:pic>
        <p:nvPicPr>
          <p:cNvPr id="7" name="Afbeelding 6">
            <a:extLst>
              <a:ext uri="{FF2B5EF4-FFF2-40B4-BE49-F238E27FC236}">
                <a16:creationId xmlns:a16="http://schemas.microsoft.com/office/drawing/2014/main" id="{3F37256F-C556-7298-3D05-6E4C62ACC74B}"/>
              </a:ext>
            </a:extLst>
          </p:cNvPr>
          <p:cNvPicPr>
            <a:picLocks noChangeAspect="1"/>
          </p:cNvPicPr>
          <p:nvPr/>
        </p:nvPicPr>
        <p:blipFill>
          <a:blip r:embed="rId5"/>
          <a:stretch>
            <a:fillRect/>
          </a:stretch>
        </p:blipFill>
        <p:spPr>
          <a:xfrm>
            <a:off x="212848" y="1088657"/>
            <a:ext cx="5340459" cy="3035312"/>
          </a:xfrm>
          <a:prstGeom prst="rect">
            <a:avLst/>
          </a:prstGeom>
        </p:spPr>
      </p:pic>
    </p:spTree>
    <p:extLst>
      <p:ext uri="{BB962C8B-B14F-4D97-AF65-F5344CB8AC3E}">
        <p14:creationId xmlns:p14="http://schemas.microsoft.com/office/powerpoint/2010/main" val="1266931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4" name="Text 2"/>
          <p:cNvSpPr/>
          <p:nvPr/>
        </p:nvSpPr>
        <p:spPr>
          <a:xfrm>
            <a:off x="530352" y="850392"/>
            <a:ext cx="8869680" cy="256032"/>
          </a:xfrm>
          <a:prstGeom prst="rect">
            <a:avLst/>
          </a:prstGeom>
          <a:noFill/>
          <a:ln/>
        </p:spPr>
        <p:txBody>
          <a:bodyPr wrap="square" lIns="0" tIns="0" rIns="0" bIns="0" rtlCol="0" anchor="ctr"/>
          <a:lstStyle/>
          <a:p>
            <a:pPr marL="0" indent="0">
              <a:buNone/>
            </a:pPr>
            <a:r>
              <a:rPr lang="en-US" sz="1600">
                <a:solidFill>
                  <a:srgbClr val="6E7D86"/>
                </a:solidFill>
                <a:latin typeface="Poppins ExtraBold" panose="00000900000000000000" pitchFamily="2" charset="0"/>
                <a:cs typeface="Poppins ExtraBold" panose="00000900000000000000" pitchFamily="2" charset="0"/>
              </a:rPr>
              <a:t>Eén discipline met vier kennisgebieden en een gedeelde systematische aanpak</a:t>
            </a:r>
            <a:endParaRPr lang="en-US" sz="1600">
              <a:latin typeface="Poppins ExtraBold" panose="00000900000000000000" pitchFamily="2" charset="0"/>
              <a:cs typeface="Poppins ExtraBold" panose="00000900000000000000" pitchFamily="2" charset="0"/>
            </a:endParaRPr>
          </a:p>
        </p:txBody>
      </p:sp>
      <p:sp>
        <p:nvSpPr>
          <p:cNvPr id="5" name="Shape 3"/>
          <p:cNvSpPr/>
          <p:nvPr/>
        </p:nvSpPr>
        <p:spPr>
          <a:xfrm>
            <a:off x="566928" y="1307592"/>
            <a:ext cx="11018520" cy="566928"/>
          </a:xfrm>
          <a:prstGeom prst="roundRect">
            <a:avLst>
              <a:gd name="adj" fmla="val 12903"/>
            </a:avLst>
          </a:prstGeom>
          <a:solidFill>
            <a:srgbClr val="4DB6C2"/>
          </a:solidFill>
          <a:ln w="12700">
            <a:solidFill>
              <a:srgbClr val="4DB6C2"/>
            </a:solidFill>
            <a:prstDash val="solid"/>
          </a:ln>
        </p:spPr>
        <p:txBody>
          <a:bodyPr/>
          <a:lstStyle/>
          <a:p>
            <a:endParaRPr lang="nl-BE"/>
          </a:p>
        </p:txBody>
      </p:sp>
      <p:sp>
        <p:nvSpPr>
          <p:cNvPr id="6" name="Text 4"/>
          <p:cNvSpPr/>
          <p:nvPr/>
        </p:nvSpPr>
        <p:spPr>
          <a:xfrm>
            <a:off x="777240" y="1435608"/>
            <a:ext cx="10607040" cy="256032"/>
          </a:xfrm>
          <a:prstGeom prst="rect">
            <a:avLst/>
          </a:prstGeom>
          <a:noFill/>
          <a:ln/>
        </p:spPr>
        <p:txBody>
          <a:bodyPr wrap="square" lIns="0" tIns="0" rIns="0" bIns="0" rtlCol="0" anchor="ctr"/>
          <a:lstStyle/>
          <a:p>
            <a:pPr marL="0" indent="0" algn="ctr">
              <a:buNone/>
            </a:pPr>
            <a:r>
              <a:rPr lang="en-US" sz="1900" b="1">
                <a:solidFill>
                  <a:srgbClr val="FFFFFF"/>
                </a:solidFill>
                <a:latin typeface="Poppins" panose="00000500000000000000" pitchFamily="2" charset="0"/>
                <a:cs typeface="Poppins" panose="00000500000000000000" pitchFamily="2" charset="0"/>
              </a:rPr>
              <a:t>OVERHEID  •  MINIMUMDOELEN BASISONDERWIJS</a:t>
            </a:r>
            <a:endParaRPr lang="en-US" sz="1900">
              <a:latin typeface="Poppins" panose="00000500000000000000" pitchFamily="2" charset="0"/>
              <a:cs typeface="Poppins" panose="00000500000000000000" pitchFamily="2" charset="0"/>
            </a:endParaRPr>
          </a:p>
        </p:txBody>
      </p:sp>
      <p:sp>
        <p:nvSpPr>
          <p:cNvPr id="7" name="Shape 5"/>
          <p:cNvSpPr/>
          <p:nvPr/>
        </p:nvSpPr>
        <p:spPr>
          <a:xfrm>
            <a:off x="566928" y="1993392"/>
            <a:ext cx="4709160" cy="585216"/>
          </a:xfrm>
          <a:prstGeom prst="roundRect">
            <a:avLst>
              <a:gd name="adj" fmla="val 6250"/>
            </a:avLst>
          </a:prstGeom>
          <a:solidFill>
            <a:srgbClr val="246D73"/>
          </a:solidFill>
          <a:ln w="12700">
            <a:solidFill>
              <a:srgbClr val="246D73"/>
            </a:solidFill>
            <a:prstDash val="solid"/>
          </a:ln>
        </p:spPr>
        <p:txBody>
          <a:bodyPr/>
          <a:lstStyle/>
          <a:p>
            <a:endParaRPr lang="nl-BE"/>
          </a:p>
        </p:txBody>
      </p:sp>
      <p:sp>
        <p:nvSpPr>
          <p:cNvPr id="8" name="Text 6"/>
          <p:cNvSpPr/>
          <p:nvPr/>
        </p:nvSpPr>
        <p:spPr>
          <a:xfrm>
            <a:off x="640080" y="2130552"/>
            <a:ext cx="4562856" cy="228600"/>
          </a:xfrm>
          <a:prstGeom prst="rect">
            <a:avLst/>
          </a:prstGeom>
          <a:noFill/>
          <a:ln/>
        </p:spPr>
        <p:txBody>
          <a:bodyPr wrap="square" lIns="0" tIns="0" rIns="0" bIns="0" rtlCol="0" anchor="ctr"/>
          <a:lstStyle/>
          <a:p>
            <a:pPr marL="0" indent="0" algn="ctr">
              <a:buNone/>
            </a:pPr>
            <a:r>
              <a:rPr lang="en-US" sz="1900" b="1">
                <a:solidFill>
                  <a:srgbClr val="FFFFFF"/>
                </a:solidFill>
                <a:latin typeface="Poppins" panose="00000500000000000000" pitchFamily="2" charset="0"/>
                <a:cs typeface="Poppins" panose="00000500000000000000" pitchFamily="2" charset="0"/>
              </a:rPr>
              <a:t>WETENSCHAP &amp; TECHNIEK</a:t>
            </a:r>
            <a:endParaRPr lang="en-US" sz="1900">
              <a:latin typeface="Poppins" panose="00000500000000000000" pitchFamily="2" charset="0"/>
              <a:cs typeface="Poppins" panose="00000500000000000000" pitchFamily="2" charset="0"/>
            </a:endParaRPr>
          </a:p>
        </p:txBody>
      </p:sp>
      <p:sp>
        <p:nvSpPr>
          <p:cNvPr id="9" name="Shape 7"/>
          <p:cNvSpPr/>
          <p:nvPr/>
        </p:nvSpPr>
        <p:spPr>
          <a:xfrm>
            <a:off x="5385816" y="1993392"/>
            <a:ext cx="3044952" cy="585216"/>
          </a:xfrm>
          <a:prstGeom prst="roundRect">
            <a:avLst>
              <a:gd name="adj" fmla="val 6250"/>
            </a:avLst>
          </a:prstGeom>
          <a:solidFill>
            <a:srgbClr val="E3EFF1"/>
          </a:solidFill>
          <a:ln w="12700">
            <a:solidFill>
              <a:srgbClr val="E3EFF1"/>
            </a:solidFill>
            <a:prstDash val="solid"/>
          </a:ln>
        </p:spPr>
        <p:txBody>
          <a:bodyPr/>
          <a:lstStyle/>
          <a:p>
            <a:endParaRPr lang="nl-BE"/>
          </a:p>
        </p:txBody>
      </p:sp>
      <p:sp>
        <p:nvSpPr>
          <p:cNvPr id="10" name="Text 8"/>
          <p:cNvSpPr/>
          <p:nvPr/>
        </p:nvSpPr>
        <p:spPr>
          <a:xfrm>
            <a:off x="5458968" y="2130552"/>
            <a:ext cx="2898648" cy="228600"/>
          </a:xfrm>
          <a:prstGeom prst="rect">
            <a:avLst/>
          </a:prstGeom>
          <a:noFill/>
          <a:ln/>
        </p:spPr>
        <p:txBody>
          <a:bodyPr wrap="square" lIns="0" tIns="0" rIns="0" bIns="0" rtlCol="0" anchor="ctr"/>
          <a:lstStyle/>
          <a:p>
            <a:pPr marL="0" indent="0" algn="ctr">
              <a:buNone/>
            </a:pPr>
            <a:r>
              <a:rPr lang="en-US" sz="1700">
                <a:solidFill>
                  <a:srgbClr val="3194A0"/>
                </a:solidFill>
                <a:latin typeface="Poppins" panose="00000500000000000000" pitchFamily="2" charset="0"/>
                <a:cs typeface="Poppins" panose="00000500000000000000" pitchFamily="2" charset="0"/>
              </a:rPr>
              <a:t>AARDRIJKSKUNDE</a:t>
            </a:r>
            <a:endParaRPr lang="en-US" sz="1700">
              <a:latin typeface="Poppins" panose="00000500000000000000" pitchFamily="2" charset="0"/>
              <a:cs typeface="Poppins" panose="00000500000000000000" pitchFamily="2" charset="0"/>
            </a:endParaRPr>
          </a:p>
        </p:txBody>
      </p:sp>
      <p:sp>
        <p:nvSpPr>
          <p:cNvPr id="11" name="Shape 9"/>
          <p:cNvSpPr/>
          <p:nvPr/>
        </p:nvSpPr>
        <p:spPr>
          <a:xfrm>
            <a:off x="8540496" y="1993392"/>
            <a:ext cx="3044952" cy="585216"/>
          </a:xfrm>
          <a:prstGeom prst="roundRect">
            <a:avLst>
              <a:gd name="adj" fmla="val 6250"/>
            </a:avLst>
          </a:prstGeom>
          <a:solidFill>
            <a:srgbClr val="E3EFF1"/>
          </a:solidFill>
          <a:ln w="12700">
            <a:solidFill>
              <a:srgbClr val="E3EFF1"/>
            </a:solidFill>
            <a:prstDash val="solid"/>
          </a:ln>
        </p:spPr>
        <p:txBody>
          <a:bodyPr/>
          <a:lstStyle/>
          <a:p>
            <a:endParaRPr lang="nl-BE"/>
          </a:p>
        </p:txBody>
      </p:sp>
      <p:sp>
        <p:nvSpPr>
          <p:cNvPr id="12" name="Text 10"/>
          <p:cNvSpPr/>
          <p:nvPr/>
        </p:nvSpPr>
        <p:spPr>
          <a:xfrm>
            <a:off x="8613648" y="2130552"/>
            <a:ext cx="2898648" cy="228600"/>
          </a:xfrm>
          <a:prstGeom prst="rect">
            <a:avLst/>
          </a:prstGeom>
          <a:noFill/>
          <a:ln/>
        </p:spPr>
        <p:txBody>
          <a:bodyPr wrap="square" lIns="0" tIns="0" rIns="0" bIns="0" rtlCol="0" anchor="ctr"/>
          <a:lstStyle/>
          <a:p>
            <a:pPr marL="0" indent="0" algn="ctr">
              <a:buNone/>
            </a:pPr>
            <a:r>
              <a:rPr lang="en-US" sz="1700">
                <a:solidFill>
                  <a:srgbClr val="3194A0"/>
                </a:solidFill>
                <a:latin typeface="Poppins" panose="00000500000000000000" pitchFamily="2" charset="0"/>
                <a:cs typeface="Poppins" panose="00000500000000000000" pitchFamily="2" charset="0"/>
              </a:rPr>
              <a:t>GESCHIEDENIS</a:t>
            </a:r>
            <a:endParaRPr lang="en-US" sz="1700">
              <a:latin typeface="Poppins" panose="00000500000000000000" pitchFamily="2" charset="0"/>
              <a:cs typeface="Poppins" panose="00000500000000000000" pitchFamily="2" charset="0"/>
            </a:endParaRPr>
          </a:p>
        </p:txBody>
      </p:sp>
      <p:sp>
        <p:nvSpPr>
          <p:cNvPr id="13" name="Shape 11"/>
          <p:cNvSpPr/>
          <p:nvPr/>
        </p:nvSpPr>
        <p:spPr>
          <a:xfrm>
            <a:off x="2926080" y="2578608"/>
            <a:ext cx="1" cy="256032"/>
          </a:xfrm>
          <a:prstGeom prst="line">
            <a:avLst/>
          </a:prstGeom>
          <a:noFill/>
          <a:ln w="31750">
            <a:solidFill>
              <a:srgbClr val="246D73"/>
            </a:solidFill>
            <a:prstDash val="solid"/>
            <a:headEnd type="none"/>
            <a:tailEnd type="triangle"/>
          </a:ln>
        </p:spPr>
        <p:txBody>
          <a:bodyPr/>
          <a:lstStyle/>
          <a:p>
            <a:endParaRPr lang="nl-BE"/>
          </a:p>
        </p:txBody>
      </p:sp>
      <p:sp>
        <p:nvSpPr>
          <p:cNvPr id="14" name="Shape 12"/>
          <p:cNvSpPr/>
          <p:nvPr/>
        </p:nvSpPr>
        <p:spPr>
          <a:xfrm>
            <a:off x="566928" y="2852928"/>
            <a:ext cx="2615184" cy="1874520"/>
          </a:xfrm>
          <a:prstGeom prst="roundRect">
            <a:avLst>
              <a:gd name="adj" fmla="val 2927"/>
            </a:avLst>
          </a:prstGeom>
          <a:solidFill>
            <a:srgbClr val="FFFFFF"/>
          </a:solidFill>
          <a:ln w="15240">
            <a:solidFill>
              <a:srgbClr val="C7DEE1"/>
            </a:solidFill>
            <a:prstDash val="solid"/>
          </a:ln>
          <a:effectLst>
            <a:outerShdw blurRad="25400" dist="50800" dir="2700000" algn="bl" rotWithShape="0">
              <a:srgbClr val="9FB5BA">
                <a:alpha val="18000"/>
              </a:srgbClr>
            </a:outerShdw>
          </a:effectLst>
        </p:spPr>
        <p:txBody>
          <a:bodyPr/>
          <a:lstStyle/>
          <a:p>
            <a:endParaRPr lang="nl-BE"/>
          </a:p>
        </p:txBody>
      </p:sp>
      <p:sp>
        <p:nvSpPr>
          <p:cNvPr id="15" name="Shape 13"/>
          <p:cNvSpPr/>
          <p:nvPr/>
        </p:nvSpPr>
        <p:spPr>
          <a:xfrm>
            <a:off x="566928" y="2852928"/>
            <a:ext cx="2615184" cy="438912"/>
          </a:xfrm>
          <a:prstGeom prst="rect">
            <a:avLst/>
          </a:prstGeom>
          <a:solidFill>
            <a:srgbClr val="246D73"/>
          </a:solidFill>
          <a:ln w="12700">
            <a:solidFill>
              <a:srgbClr val="246D73"/>
            </a:solidFill>
            <a:prstDash val="solid"/>
          </a:ln>
        </p:spPr>
        <p:txBody>
          <a:bodyPr/>
          <a:lstStyle/>
          <a:p>
            <a:endParaRPr lang="nl-BE"/>
          </a:p>
        </p:txBody>
      </p:sp>
      <p:sp>
        <p:nvSpPr>
          <p:cNvPr id="16" name="Text 14"/>
          <p:cNvSpPr/>
          <p:nvPr/>
        </p:nvSpPr>
        <p:spPr>
          <a:xfrm>
            <a:off x="640080" y="2944368"/>
            <a:ext cx="2468880" cy="201168"/>
          </a:xfrm>
          <a:prstGeom prst="rect">
            <a:avLst/>
          </a:prstGeom>
          <a:noFill/>
          <a:ln/>
        </p:spPr>
        <p:txBody>
          <a:bodyPr wrap="square" lIns="0" tIns="0" rIns="0" bIns="0" rtlCol="0" anchor="ctr"/>
          <a:lstStyle/>
          <a:p>
            <a:pPr marL="0" indent="0" algn="ctr">
              <a:buNone/>
            </a:pPr>
            <a:r>
              <a:rPr lang="en-US" sz="1700" b="1">
                <a:solidFill>
                  <a:srgbClr val="FFFFFF"/>
                </a:solidFill>
                <a:latin typeface="Poppins" panose="00000500000000000000" pitchFamily="2" charset="0"/>
                <a:cs typeface="Poppins" panose="00000500000000000000" pitchFamily="2" charset="0"/>
              </a:rPr>
              <a:t>BIOLOGIE</a:t>
            </a:r>
            <a:endParaRPr lang="en-US" sz="1700">
              <a:latin typeface="Poppins" panose="00000500000000000000" pitchFamily="2" charset="0"/>
              <a:cs typeface="Poppins" panose="00000500000000000000" pitchFamily="2" charset="0"/>
            </a:endParaRPr>
          </a:p>
        </p:txBody>
      </p:sp>
      <p:sp>
        <p:nvSpPr>
          <p:cNvPr id="18" name="Shape 15"/>
          <p:cNvSpPr/>
          <p:nvPr/>
        </p:nvSpPr>
        <p:spPr>
          <a:xfrm>
            <a:off x="3328416" y="2852928"/>
            <a:ext cx="2615184" cy="1874520"/>
          </a:xfrm>
          <a:prstGeom prst="roundRect">
            <a:avLst>
              <a:gd name="adj" fmla="val 2927"/>
            </a:avLst>
          </a:prstGeom>
          <a:solidFill>
            <a:srgbClr val="FFFFFF"/>
          </a:solidFill>
          <a:ln w="15240">
            <a:solidFill>
              <a:srgbClr val="C7DEE1"/>
            </a:solidFill>
            <a:prstDash val="solid"/>
          </a:ln>
          <a:effectLst>
            <a:outerShdw blurRad="25400" dist="50800" dir="2700000" algn="bl" rotWithShape="0">
              <a:srgbClr val="9FB5BA">
                <a:alpha val="18000"/>
              </a:srgbClr>
            </a:outerShdw>
          </a:effectLst>
        </p:spPr>
        <p:txBody>
          <a:bodyPr/>
          <a:lstStyle/>
          <a:p>
            <a:endParaRPr lang="nl-BE"/>
          </a:p>
        </p:txBody>
      </p:sp>
      <p:sp>
        <p:nvSpPr>
          <p:cNvPr id="19" name="Shape 16"/>
          <p:cNvSpPr/>
          <p:nvPr/>
        </p:nvSpPr>
        <p:spPr>
          <a:xfrm>
            <a:off x="3328416" y="2852928"/>
            <a:ext cx="2615184" cy="438912"/>
          </a:xfrm>
          <a:prstGeom prst="rect">
            <a:avLst/>
          </a:prstGeom>
          <a:solidFill>
            <a:srgbClr val="246D73"/>
          </a:solidFill>
          <a:ln w="12700">
            <a:solidFill>
              <a:srgbClr val="246D73"/>
            </a:solidFill>
            <a:prstDash val="solid"/>
          </a:ln>
        </p:spPr>
        <p:txBody>
          <a:bodyPr/>
          <a:lstStyle/>
          <a:p>
            <a:endParaRPr lang="nl-BE"/>
          </a:p>
        </p:txBody>
      </p:sp>
      <p:sp>
        <p:nvSpPr>
          <p:cNvPr id="20" name="Text 17"/>
          <p:cNvSpPr/>
          <p:nvPr/>
        </p:nvSpPr>
        <p:spPr>
          <a:xfrm>
            <a:off x="3401568" y="2944368"/>
            <a:ext cx="2468880" cy="201168"/>
          </a:xfrm>
          <a:prstGeom prst="rect">
            <a:avLst/>
          </a:prstGeom>
          <a:noFill/>
          <a:ln/>
        </p:spPr>
        <p:txBody>
          <a:bodyPr wrap="square" lIns="0" tIns="0" rIns="0" bIns="0" rtlCol="0" anchor="ctr"/>
          <a:lstStyle/>
          <a:p>
            <a:pPr marL="0" indent="0" algn="ctr">
              <a:buNone/>
            </a:pPr>
            <a:r>
              <a:rPr lang="en-US" sz="1700" b="1">
                <a:solidFill>
                  <a:srgbClr val="FFFFFF"/>
                </a:solidFill>
                <a:latin typeface="Poppins" panose="00000500000000000000" pitchFamily="2" charset="0"/>
                <a:cs typeface="Poppins" panose="00000500000000000000" pitchFamily="2" charset="0"/>
              </a:rPr>
              <a:t>CHEMIE</a:t>
            </a:r>
            <a:endParaRPr lang="en-US" sz="1700">
              <a:latin typeface="Poppins" panose="00000500000000000000" pitchFamily="2" charset="0"/>
              <a:cs typeface="Poppins" panose="00000500000000000000" pitchFamily="2" charset="0"/>
            </a:endParaRPr>
          </a:p>
        </p:txBody>
      </p:sp>
      <p:sp>
        <p:nvSpPr>
          <p:cNvPr id="22" name="Shape 18"/>
          <p:cNvSpPr/>
          <p:nvPr/>
        </p:nvSpPr>
        <p:spPr>
          <a:xfrm>
            <a:off x="6089904" y="2852928"/>
            <a:ext cx="2615184" cy="1874520"/>
          </a:xfrm>
          <a:prstGeom prst="roundRect">
            <a:avLst>
              <a:gd name="adj" fmla="val 2927"/>
            </a:avLst>
          </a:prstGeom>
          <a:solidFill>
            <a:srgbClr val="FFFFFF"/>
          </a:solidFill>
          <a:ln w="15240">
            <a:solidFill>
              <a:srgbClr val="C7DEE1"/>
            </a:solidFill>
            <a:prstDash val="solid"/>
          </a:ln>
          <a:effectLst>
            <a:outerShdw blurRad="25400" dist="50800" dir="2700000" algn="bl" rotWithShape="0">
              <a:srgbClr val="9FB5BA">
                <a:alpha val="18000"/>
              </a:srgbClr>
            </a:outerShdw>
          </a:effectLst>
        </p:spPr>
        <p:txBody>
          <a:bodyPr/>
          <a:lstStyle/>
          <a:p>
            <a:endParaRPr lang="nl-BE"/>
          </a:p>
        </p:txBody>
      </p:sp>
      <p:sp>
        <p:nvSpPr>
          <p:cNvPr id="23" name="Shape 19"/>
          <p:cNvSpPr/>
          <p:nvPr/>
        </p:nvSpPr>
        <p:spPr>
          <a:xfrm>
            <a:off x="6089904" y="2852928"/>
            <a:ext cx="2615184" cy="438912"/>
          </a:xfrm>
          <a:prstGeom prst="rect">
            <a:avLst/>
          </a:prstGeom>
          <a:solidFill>
            <a:srgbClr val="246D73"/>
          </a:solidFill>
          <a:ln w="12700">
            <a:solidFill>
              <a:srgbClr val="246D73"/>
            </a:solidFill>
            <a:prstDash val="solid"/>
          </a:ln>
        </p:spPr>
        <p:txBody>
          <a:bodyPr/>
          <a:lstStyle/>
          <a:p>
            <a:endParaRPr lang="nl-BE"/>
          </a:p>
        </p:txBody>
      </p:sp>
      <p:sp>
        <p:nvSpPr>
          <p:cNvPr id="24" name="Text 20"/>
          <p:cNvSpPr/>
          <p:nvPr/>
        </p:nvSpPr>
        <p:spPr>
          <a:xfrm>
            <a:off x="6163056" y="2944368"/>
            <a:ext cx="2468880" cy="201168"/>
          </a:xfrm>
          <a:prstGeom prst="rect">
            <a:avLst/>
          </a:prstGeom>
          <a:noFill/>
          <a:ln/>
        </p:spPr>
        <p:txBody>
          <a:bodyPr wrap="square" lIns="0" tIns="0" rIns="0" bIns="0" rtlCol="0" anchor="ctr"/>
          <a:lstStyle/>
          <a:p>
            <a:pPr marL="0" indent="0" algn="ctr">
              <a:buNone/>
            </a:pPr>
            <a:r>
              <a:rPr lang="en-US" sz="1700" b="1">
                <a:solidFill>
                  <a:srgbClr val="FFFFFF"/>
                </a:solidFill>
                <a:latin typeface="Poppins" panose="00000500000000000000" pitchFamily="2" charset="0"/>
                <a:cs typeface="Poppins" panose="00000500000000000000" pitchFamily="2" charset="0"/>
              </a:rPr>
              <a:t>FYSICA</a:t>
            </a:r>
            <a:endParaRPr lang="en-US" sz="1700">
              <a:latin typeface="Poppins" panose="00000500000000000000" pitchFamily="2" charset="0"/>
              <a:cs typeface="Poppins" panose="00000500000000000000" pitchFamily="2" charset="0"/>
            </a:endParaRPr>
          </a:p>
        </p:txBody>
      </p:sp>
      <p:sp>
        <p:nvSpPr>
          <p:cNvPr id="26" name="Shape 21"/>
          <p:cNvSpPr/>
          <p:nvPr/>
        </p:nvSpPr>
        <p:spPr>
          <a:xfrm>
            <a:off x="8851392" y="2852928"/>
            <a:ext cx="2615184" cy="1874520"/>
          </a:xfrm>
          <a:prstGeom prst="roundRect">
            <a:avLst>
              <a:gd name="adj" fmla="val 2927"/>
            </a:avLst>
          </a:prstGeom>
          <a:solidFill>
            <a:srgbClr val="FFFFFF"/>
          </a:solidFill>
          <a:ln w="15240">
            <a:solidFill>
              <a:srgbClr val="C7DEE1"/>
            </a:solidFill>
            <a:prstDash val="solid"/>
          </a:ln>
          <a:effectLst>
            <a:outerShdw blurRad="25400" dist="50800" dir="2700000" algn="bl" rotWithShape="0">
              <a:srgbClr val="9FB5BA">
                <a:alpha val="18000"/>
              </a:srgbClr>
            </a:outerShdw>
          </a:effectLst>
        </p:spPr>
        <p:txBody>
          <a:bodyPr/>
          <a:lstStyle/>
          <a:p>
            <a:endParaRPr lang="nl-BE"/>
          </a:p>
        </p:txBody>
      </p:sp>
      <p:sp>
        <p:nvSpPr>
          <p:cNvPr id="27" name="Shape 22"/>
          <p:cNvSpPr/>
          <p:nvPr/>
        </p:nvSpPr>
        <p:spPr>
          <a:xfrm>
            <a:off x="8851392" y="2852928"/>
            <a:ext cx="2615184" cy="438912"/>
          </a:xfrm>
          <a:prstGeom prst="rect">
            <a:avLst/>
          </a:prstGeom>
          <a:solidFill>
            <a:srgbClr val="246D73"/>
          </a:solidFill>
          <a:ln w="12700">
            <a:solidFill>
              <a:srgbClr val="246D73"/>
            </a:solidFill>
            <a:prstDash val="solid"/>
          </a:ln>
        </p:spPr>
        <p:txBody>
          <a:bodyPr/>
          <a:lstStyle/>
          <a:p>
            <a:endParaRPr lang="nl-BE"/>
          </a:p>
        </p:txBody>
      </p:sp>
      <p:sp>
        <p:nvSpPr>
          <p:cNvPr id="28" name="Text 23"/>
          <p:cNvSpPr/>
          <p:nvPr/>
        </p:nvSpPr>
        <p:spPr>
          <a:xfrm>
            <a:off x="8924544" y="2944368"/>
            <a:ext cx="2468880" cy="201168"/>
          </a:xfrm>
          <a:prstGeom prst="rect">
            <a:avLst/>
          </a:prstGeom>
          <a:noFill/>
          <a:ln/>
        </p:spPr>
        <p:txBody>
          <a:bodyPr wrap="square" lIns="0" tIns="0" rIns="0" bIns="0" rtlCol="0" anchor="ctr"/>
          <a:lstStyle/>
          <a:p>
            <a:pPr marL="0" indent="0" algn="ctr">
              <a:buNone/>
            </a:pPr>
            <a:r>
              <a:rPr lang="en-US" sz="1700" b="1">
                <a:solidFill>
                  <a:srgbClr val="FFFFFF"/>
                </a:solidFill>
                <a:latin typeface="Poppins" panose="00000500000000000000" pitchFamily="2" charset="0"/>
                <a:cs typeface="Poppins" panose="00000500000000000000" pitchFamily="2" charset="0"/>
              </a:rPr>
              <a:t>TECHNOLOGIE</a:t>
            </a:r>
            <a:endParaRPr lang="en-US" sz="1700">
              <a:latin typeface="Poppins" panose="00000500000000000000" pitchFamily="2" charset="0"/>
              <a:cs typeface="Poppins" panose="00000500000000000000" pitchFamily="2" charset="0"/>
            </a:endParaRPr>
          </a:p>
        </p:txBody>
      </p:sp>
      <p:sp>
        <p:nvSpPr>
          <p:cNvPr id="30" name="Shape 24"/>
          <p:cNvSpPr/>
          <p:nvPr/>
        </p:nvSpPr>
        <p:spPr>
          <a:xfrm>
            <a:off x="566928" y="4956048"/>
            <a:ext cx="11018520" cy="749808"/>
          </a:xfrm>
          <a:prstGeom prst="roundRect">
            <a:avLst>
              <a:gd name="adj" fmla="val 7317"/>
            </a:avLst>
          </a:prstGeom>
          <a:solidFill>
            <a:srgbClr val="246D73"/>
          </a:solidFill>
          <a:ln w="12700">
            <a:solidFill>
              <a:srgbClr val="246D73"/>
            </a:solidFill>
            <a:prstDash val="solid"/>
          </a:ln>
        </p:spPr>
        <p:txBody>
          <a:bodyPr/>
          <a:lstStyle/>
          <a:p>
            <a:endParaRPr lang="nl-BE"/>
          </a:p>
        </p:txBody>
      </p:sp>
      <p:sp>
        <p:nvSpPr>
          <p:cNvPr id="32" name="Text 26"/>
          <p:cNvSpPr/>
          <p:nvPr/>
        </p:nvSpPr>
        <p:spPr>
          <a:xfrm>
            <a:off x="640080" y="5093208"/>
            <a:ext cx="10872216" cy="429768"/>
          </a:xfrm>
          <a:prstGeom prst="rect">
            <a:avLst/>
          </a:prstGeom>
          <a:noFill/>
          <a:ln/>
        </p:spPr>
        <p:txBody>
          <a:bodyPr wrap="square" lIns="0" tIns="0" rIns="0" bIns="0" rtlCol="0" anchor="ctr"/>
          <a:lstStyle/>
          <a:p>
            <a:pPr marL="0" indent="0" algn="ctr">
              <a:buNone/>
            </a:pPr>
            <a:r>
              <a:rPr lang="en-US" sz="1600" b="1">
                <a:solidFill>
                  <a:srgbClr val="FFFFFF"/>
                </a:solidFill>
                <a:latin typeface="Poppins" panose="00000500000000000000" pitchFamily="2" charset="0"/>
                <a:cs typeface="Poppins" panose="00000500000000000000" pitchFamily="2" charset="0"/>
              </a:rPr>
              <a:t>SYSTEMATISCHE EN METHODISCHE BENADERING VAN WETENSCHAPPELIJKE EN TECHNOLOGISCHE PROBLEMEN</a:t>
            </a:r>
            <a:endParaRPr lang="en-US" sz="1600">
              <a:latin typeface="Poppins" panose="00000500000000000000" pitchFamily="2" charset="0"/>
              <a:cs typeface="Poppins" panose="00000500000000000000" pitchFamily="2" charset="0"/>
            </a:endParaRPr>
          </a:p>
        </p:txBody>
      </p:sp>
      <p:sp>
        <p:nvSpPr>
          <p:cNvPr id="33" name="Shape 27"/>
          <p:cNvSpPr/>
          <p:nvPr/>
        </p:nvSpPr>
        <p:spPr>
          <a:xfrm>
            <a:off x="566928" y="5907024"/>
            <a:ext cx="11018520" cy="530352"/>
          </a:xfrm>
          <a:prstGeom prst="roundRect">
            <a:avLst>
              <a:gd name="adj" fmla="val 8621"/>
            </a:avLst>
          </a:prstGeom>
          <a:solidFill>
            <a:srgbClr val="E6F3F5"/>
          </a:solidFill>
          <a:ln w="16510">
            <a:solidFill>
              <a:srgbClr val="4DB6C2"/>
            </a:solidFill>
            <a:prstDash val="solid"/>
          </a:ln>
        </p:spPr>
        <p:txBody>
          <a:bodyPr/>
          <a:lstStyle/>
          <a:p>
            <a:endParaRPr lang="nl-BE">
              <a:latin typeface="Poppins ExtraBold" panose="00000900000000000000" pitchFamily="2" charset="0"/>
              <a:cs typeface="Poppins ExtraBold" panose="00000900000000000000" pitchFamily="2" charset="0"/>
            </a:endParaRPr>
          </a:p>
        </p:txBody>
      </p:sp>
      <p:sp>
        <p:nvSpPr>
          <p:cNvPr id="34" name="Text 28"/>
          <p:cNvSpPr/>
          <p:nvPr/>
        </p:nvSpPr>
        <p:spPr>
          <a:xfrm>
            <a:off x="841248" y="6053328"/>
            <a:ext cx="10469880" cy="219456"/>
          </a:xfrm>
          <a:prstGeom prst="rect">
            <a:avLst/>
          </a:prstGeom>
          <a:noFill/>
          <a:ln/>
        </p:spPr>
        <p:txBody>
          <a:bodyPr wrap="square" lIns="0" tIns="0" rIns="0" bIns="0" rtlCol="0" anchor="ctr"/>
          <a:lstStyle/>
          <a:p>
            <a:pPr marL="0" indent="0" algn="ctr">
              <a:buNone/>
            </a:pPr>
            <a:r>
              <a:rPr lang="en-US" sz="1420" b="1">
                <a:solidFill>
                  <a:srgbClr val="B51F7E"/>
                </a:solidFill>
                <a:latin typeface="Poppins" panose="00000500000000000000" pitchFamily="2" charset="0"/>
                <a:cs typeface="Poppins" panose="00000500000000000000" pitchFamily="2" charset="0"/>
              </a:rPr>
              <a:t>VERSCHUIVING  </a:t>
            </a:r>
            <a:r>
              <a:rPr lang="en-US" sz="1420">
                <a:solidFill>
                  <a:srgbClr val="233746"/>
                </a:solidFill>
                <a:latin typeface="Poppins" panose="00000500000000000000" pitchFamily="2" charset="0"/>
                <a:cs typeface="Poppins" panose="00000500000000000000" pitchFamily="2" charset="0"/>
              </a:rPr>
              <a:t>van brede wereldoriëntatie naar disciplines met een eigen kennisbasis én doelgerichte samenhang.</a:t>
            </a:r>
            <a:endParaRPr lang="en-US" sz="1420">
              <a:latin typeface="Poppins" panose="00000500000000000000" pitchFamily="2" charset="0"/>
              <a:cs typeface="Poppins" panose="00000500000000000000" pitchFamily="2" charset="0"/>
            </a:endParaRPr>
          </a:p>
        </p:txBody>
      </p:sp>
      <p:sp>
        <p:nvSpPr>
          <p:cNvPr id="35" name="Slide Number Placeholder 0"/>
          <p:cNvSpPr>
            <a:spLocks noGrp="1"/>
          </p:cNvSpPr>
          <p:nvPr>
            <p:ph type="sldNum" sz="quarter" idx="4294967295"/>
          </p:nvPr>
        </p:nvSpPr>
        <p:spPr>
          <a:xfrm>
            <a:off x="11567160" y="6519672"/>
            <a:ext cx="274320" cy="164592"/>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A8A9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t>10</a:t>
            </a:fld>
            <a:endParaRPr lang="en-US"/>
          </a:p>
        </p:txBody>
      </p:sp>
      <p:pic>
        <p:nvPicPr>
          <p:cNvPr id="39" name="Afbeelding 38">
            <a:extLst>
              <a:ext uri="{FF2B5EF4-FFF2-40B4-BE49-F238E27FC236}">
                <a16:creationId xmlns:a16="http://schemas.microsoft.com/office/drawing/2014/main" id="{B16867F9-AEAE-C78C-63B9-127714DFB017}"/>
              </a:ext>
            </a:extLst>
          </p:cNvPr>
          <p:cNvPicPr>
            <a:picLocks noChangeAspect="1"/>
          </p:cNvPicPr>
          <p:nvPr/>
        </p:nvPicPr>
        <p:blipFill>
          <a:blip r:embed="rId3"/>
          <a:srcRect t="8780" b="8780"/>
          <a:stretch>
            <a:fillRect/>
          </a:stretch>
        </p:blipFill>
        <p:spPr>
          <a:xfrm>
            <a:off x="567029" y="3291840"/>
            <a:ext cx="2615184" cy="1435608"/>
          </a:xfrm>
          <a:prstGeom prst="rect">
            <a:avLst/>
          </a:prstGeom>
        </p:spPr>
      </p:pic>
      <p:pic>
        <p:nvPicPr>
          <p:cNvPr id="41" name="Afbeelding chem">
            <a:extLst>
              <a:ext uri="{FF2B5EF4-FFF2-40B4-BE49-F238E27FC236}">
                <a16:creationId xmlns:a16="http://schemas.microsoft.com/office/drawing/2014/main" id="{99388C0A-4343-18F2-AA9F-C1831CD38A31}"/>
              </a:ext>
            </a:extLst>
          </p:cNvPr>
          <p:cNvPicPr>
            <a:picLocks noChangeAspect="1"/>
          </p:cNvPicPr>
          <p:nvPr/>
        </p:nvPicPr>
        <p:blipFill>
          <a:blip r:embed="rId4"/>
          <a:srcRect t="8780" b="8780"/>
          <a:stretch>
            <a:fillRect/>
          </a:stretch>
        </p:blipFill>
        <p:spPr>
          <a:xfrm>
            <a:off x="3328416" y="3291840"/>
            <a:ext cx="2615184" cy="1435608"/>
          </a:xfrm>
          <a:prstGeom prst="rect">
            <a:avLst/>
          </a:prstGeom>
        </p:spPr>
      </p:pic>
      <p:pic>
        <p:nvPicPr>
          <p:cNvPr id="43" name="Afbeelding fys">
            <a:extLst>
              <a:ext uri="{FF2B5EF4-FFF2-40B4-BE49-F238E27FC236}">
                <a16:creationId xmlns:a16="http://schemas.microsoft.com/office/drawing/2014/main" id="{2C09A134-4171-E332-CA77-F36E2151E76E}"/>
              </a:ext>
            </a:extLst>
          </p:cNvPr>
          <p:cNvPicPr>
            <a:picLocks noChangeAspect="1"/>
          </p:cNvPicPr>
          <p:nvPr/>
        </p:nvPicPr>
        <p:blipFill>
          <a:blip r:embed="rId5"/>
          <a:srcRect t="8780" b="8780"/>
          <a:stretch>
            <a:fillRect/>
          </a:stretch>
        </p:blipFill>
        <p:spPr>
          <a:xfrm>
            <a:off x="6090920" y="3291840"/>
            <a:ext cx="2615184" cy="1435608"/>
          </a:xfrm>
          <a:prstGeom prst="rect">
            <a:avLst/>
          </a:prstGeom>
        </p:spPr>
      </p:pic>
      <p:pic>
        <p:nvPicPr>
          <p:cNvPr id="45" name="Afbeelding tech">
            <a:extLst>
              <a:ext uri="{FF2B5EF4-FFF2-40B4-BE49-F238E27FC236}">
                <a16:creationId xmlns:a16="http://schemas.microsoft.com/office/drawing/2014/main" id="{069B8B9B-0390-1423-047D-F370C6D77CC6}"/>
              </a:ext>
            </a:extLst>
          </p:cNvPr>
          <p:cNvPicPr>
            <a:picLocks noChangeAspect="1"/>
          </p:cNvPicPr>
          <p:nvPr/>
        </p:nvPicPr>
        <p:blipFill>
          <a:blip r:embed="rId6"/>
          <a:srcRect t="8780" b="8780"/>
          <a:stretch>
            <a:fillRect/>
          </a:stretch>
        </p:blipFill>
        <p:spPr>
          <a:xfrm>
            <a:off x="8851392" y="3291840"/>
            <a:ext cx="2615184" cy="143560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570E90C-9A7D-F0D6-5DCC-FC1C48C0E853}"/>
              </a:ext>
            </a:extLst>
          </p:cNvPr>
          <p:cNvSpPr>
            <a:spLocks noGrp="1"/>
          </p:cNvSpPr>
          <p:nvPr>
            <p:ph type="title"/>
          </p:nvPr>
        </p:nvSpPr>
        <p:spPr/>
        <p:txBody>
          <a:bodyPr/>
          <a:lstStyle/>
          <a:p>
            <a:r>
              <a:rPr lang="nl-NL"/>
              <a:t>Belang van kennis</a:t>
            </a:r>
            <a:endParaRPr lang="nl-BE"/>
          </a:p>
        </p:txBody>
      </p:sp>
      <p:pic>
        <p:nvPicPr>
          <p:cNvPr id="4" name="Afbeelding 3">
            <a:extLst>
              <a:ext uri="{FF2B5EF4-FFF2-40B4-BE49-F238E27FC236}">
                <a16:creationId xmlns:a16="http://schemas.microsoft.com/office/drawing/2014/main" id="{33373FDE-7984-1F2A-D6AC-C47C78A23554}"/>
              </a:ext>
            </a:extLst>
          </p:cNvPr>
          <p:cNvPicPr>
            <a:picLocks noChangeAspect="1"/>
          </p:cNvPicPr>
          <p:nvPr/>
        </p:nvPicPr>
        <p:blipFill>
          <a:blip r:embed="rId3"/>
          <a:stretch>
            <a:fillRect/>
          </a:stretch>
        </p:blipFill>
        <p:spPr>
          <a:xfrm>
            <a:off x="2937163" y="1121557"/>
            <a:ext cx="5548745" cy="5548745"/>
          </a:xfrm>
          <a:prstGeom prst="rect">
            <a:avLst/>
          </a:prstGeom>
        </p:spPr>
      </p:pic>
    </p:spTree>
    <p:extLst>
      <p:ext uri="{BB962C8B-B14F-4D97-AF65-F5344CB8AC3E}">
        <p14:creationId xmlns:p14="http://schemas.microsoft.com/office/powerpoint/2010/main" val="3878214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vak 11"/>
          <p:cNvSpPr txBox="1"/>
          <p:nvPr/>
        </p:nvSpPr>
        <p:spPr>
          <a:xfrm>
            <a:off x="731520" y="502920"/>
            <a:ext cx="10881360" cy="548640"/>
          </a:xfrm>
          <a:prstGeom prst="rect">
            <a:avLst/>
          </a:prstGeom>
          <a:noFill/>
        </p:spPr>
        <p:txBody>
          <a:bodyPr wrap="square" lIns="0" tIns="0" rIns="0" bIns="0">
            <a:normAutofit lnSpcReduction="10000"/>
          </a:bodyPr>
          <a:lstStyle/>
          <a:p>
            <a:pPr algn="l">
              <a:lnSpc>
                <a:spcPct val="112000"/>
              </a:lnSpc>
            </a:pPr>
            <a:r>
              <a:rPr lang="nl-BE" sz="3600" b="1">
                <a:solidFill>
                  <a:srgbClr val="263746"/>
                </a:solidFill>
                <a:latin typeface="Poppins ExtraBold" panose="00000900000000000000" pitchFamily="2" charset="0"/>
                <a:cs typeface="Poppins ExtraBold" panose="00000900000000000000" pitchFamily="2" charset="0"/>
              </a:rPr>
              <a:t>Van wereldoriëntatie naar disciplines</a:t>
            </a:r>
          </a:p>
        </p:txBody>
      </p:sp>
      <p:sp>
        <p:nvSpPr>
          <p:cNvPr id="12" name="Tekstvak 12"/>
          <p:cNvSpPr txBox="1"/>
          <p:nvPr/>
        </p:nvSpPr>
        <p:spPr>
          <a:xfrm>
            <a:off x="731520" y="1170432"/>
            <a:ext cx="10881360" cy="365760"/>
          </a:xfrm>
          <a:prstGeom prst="rect">
            <a:avLst/>
          </a:prstGeom>
          <a:noFill/>
        </p:spPr>
        <p:txBody>
          <a:bodyPr wrap="square" lIns="0" tIns="0" rIns="0" bIns="0">
            <a:normAutofit/>
          </a:bodyPr>
          <a:lstStyle/>
          <a:p>
            <a:pPr algn="l">
              <a:lnSpc>
                <a:spcPct val="112000"/>
              </a:lnSpc>
            </a:pPr>
            <a:r>
              <a:rPr lang="nl-BE" sz="1600" b="1">
                <a:solidFill>
                  <a:srgbClr val="2C878D"/>
                </a:solidFill>
                <a:latin typeface="Poppins"/>
                <a:cs typeface="Poppins"/>
              </a:rPr>
              <a:t>De beweging in </a:t>
            </a:r>
            <a:r>
              <a:rPr lang="nl-BE" sz="1600" b="1" i="1">
                <a:solidFill>
                  <a:srgbClr val="2C878D"/>
                </a:solidFill>
                <a:latin typeface="Poppins"/>
                <a:cs typeface="Poppins"/>
              </a:rPr>
              <a:t>Op.stap, leerroutes voor iedereen</a:t>
            </a:r>
            <a:endParaRPr lang="nl-BE" sz="1600" b="1">
              <a:solidFill>
                <a:srgbClr val="2C878D"/>
              </a:solidFill>
              <a:latin typeface="Poppins"/>
              <a:cs typeface="Poppins"/>
            </a:endParaRPr>
          </a:p>
        </p:txBody>
      </p:sp>
      <p:sp>
        <p:nvSpPr>
          <p:cNvPr id="13" name="line13"/>
          <p:cNvSpPr/>
          <p:nvPr/>
        </p:nvSpPr>
        <p:spPr>
          <a:xfrm>
            <a:off x="1188720" y="3017520"/>
            <a:ext cx="9811512" cy="0"/>
          </a:xfrm>
          <a:prstGeom prst="line">
            <a:avLst/>
          </a:prstGeom>
          <a:noFill/>
          <a:ln w="19050" cap="rnd">
            <a:solidFill>
              <a:srgbClr val="4DBCC4"/>
            </a:solidFill>
          </a:ln>
        </p:spPr>
        <p:txBody>
          <a:bodyPr/>
          <a:lstStyle/>
          <a:p>
            <a:endParaRPr lang="nl-BE"/>
          </a:p>
        </p:txBody>
      </p:sp>
      <p:sp>
        <p:nvSpPr>
          <p:cNvPr id="17" name="ellipse17"/>
          <p:cNvSpPr/>
          <p:nvPr/>
        </p:nvSpPr>
        <p:spPr>
          <a:xfrm>
            <a:off x="1634033" y="2944368"/>
            <a:ext cx="146304" cy="146304"/>
          </a:xfrm>
          <a:prstGeom prst="ellipse">
            <a:avLst/>
          </a:prstGeom>
          <a:solidFill>
            <a:srgbClr val="4DBCC4"/>
          </a:solidFill>
        </p:spPr>
        <p:txBody>
          <a:bodyPr/>
          <a:lstStyle/>
          <a:p>
            <a:endParaRPr lang="nl-BE"/>
          </a:p>
        </p:txBody>
      </p:sp>
      <p:sp>
        <p:nvSpPr>
          <p:cNvPr id="18" name="Tekstvak 18"/>
          <p:cNvSpPr txBox="1"/>
          <p:nvPr/>
        </p:nvSpPr>
        <p:spPr>
          <a:xfrm>
            <a:off x="655625" y="3246120"/>
            <a:ext cx="2103120" cy="502920"/>
          </a:xfrm>
          <a:prstGeom prst="rect">
            <a:avLst/>
          </a:prstGeom>
          <a:noFill/>
        </p:spPr>
        <p:txBody>
          <a:bodyPr wrap="square" lIns="0" tIns="0" rIns="0" bIns="0">
            <a:normAutofit/>
          </a:bodyPr>
          <a:lstStyle/>
          <a:p>
            <a:pPr algn="ctr">
              <a:lnSpc>
                <a:spcPct val="112000"/>
              </a:lnSpc>
            </a:pPr>
            <a:r>
              <a:rPr lang="nl-BE" sz="1700" b="1">
                <a:solidFill>
                  <a:srgbClr val="263746"/>
                </a:solidFill>
                <a:latin typeface="Poppins"/>
                <a:cs typeface="Poppins"/>
              </a:rPr>
              <a:t>Wereld</a:t>
            </a:r>
          </a:p>
        </p:txBody>
      </p:sp>
      <p:sp>
        <p:nvSpPr>
          <p:cNvPr id="19" name="Tekstvak 19"/>
          <p:cNvSpPr txBox="1"/>
          <p:nvPr/>
        </p:nvSpPr>
        <p:spPr>
          <a:xfrm>
            <a:off x="628193" y="3931920"/>
            <a:ext cx="2157984" cy="777240"/>
          </a:xfrm>
          <a:prstGeom prst="rect">
            <a:avLst/>
          </a:prstGeom>
          <a:noFill/>
        </p:spPr>
        <p:txBody>
          <a:bodyPr wrap="square" lIns="0" tIns="0" rIns="0" bIns="0">
            <a:normAutofit/>
          </a:bodyPr>
          <a:lstStyle/>
          <a:p>
            <a:pPr algn="ctr">
              <a:lnSpc>
                <a:spcPct val="112000"/>
              </a:lnSpc>
            </a:pPr>
            <a:r>
              <a:rPr lang="nl-BE" sz="1250" b="0">
                <a:solidFill>
                  <a:srgbClr val="60717B"/>
                </a:solidFill>
                <a:latin typeface="Poppins"/>
                <a:cs typeface="Poppins"/>
              </a:rPr>
              <a:t>Betekenisvolle vragen en ervaringen</a:t>
            </a:r>
          </a:p>
        </p:txBody>
      </p:sp>
      <p:sp>
        <p:nvSpPr>
          <p:cNvPr id="38" name="ellipse38"/>
          <p:cNvSpPr/>
          <p:nvPr/>
        </p:nvSpPr>
        <p:spPr>
          <a:xfrm>
            <a:off x="3828593" y="2944368"/>
            <a:ext cx="146304" cy="146304"/>
          </a:xfrm>
          <a:prstGeom prst="ellipse">
            <a:avLst/>
          </a:prstGeom>
          <a:solidFill>
            <a:srgbClr val="4DBCC4"/>
          </a:solidFill>
        </p:spPr>
        <p:txBody>
          <a:bodyPr/>
          <a:lstStyle/>
          <a:p>
            <a:endParaRPr lang="nl-BE"/>
          </a:p>
        </p:txBody>
      </p:sp>
      <p:sp>
        <p:nvSpPr>
          <p:cNvPr id="39" name="Tekstvak 39"/>
          <p:cNvSpPr txBox="1"/>
          <p:nvPr/>
        </p:nvSpPr>
        <p:spPr>
          <a:xfrm>
            <a:off x="2850185" y="3246120"/>
            <a:ext cx="2103120" cy="502920"/>
          </a:xfrm>
          <a:prstGeom prst="rect">
            <a:avLst/>
          </a:prstGeom>
          <a:noFill/>
        </p:spPr>
        <p:txBody>
          <a:bodyPr wrap="square" lIns="0" tIns="0" rIns="0" bIns="0">
            <a:normAutofit fontScale="92500" lnSpcReduction="10000"/>
          </a:bodyPr>
          <a:lstStyle/>
          <a:p>
            <a:pPr algn="ctr">
              <a:lnSpc>
                <a:spcPct val="112000"/>
              </a:lnSpc>
            </a:pPr>
            <a:r>
              <a:rPr lang="nl-BE" sz="1700" b="1">
                <a:solidFill>
                  <a:srgbClr val="263746"/>
                </a:solidFill>
                <a:latin typeface="Poppins"/>
                <a:cs typeface="Poppins"/>
              </a:rPr>
              <a:t>Kennisrijke disciplines</a:t>
            </a:r>
          </a:p>
        </p:txBody>
      </p:sp>
      <p:sp>
        <p:nvSpPr>
          <p:cNvPr id="40" name="Tekstvak 40"/>
          <p:cNvSpPr txBox="1"/>
          <p:nvPr/>
        </p:nvSpPr>
        <p:spPr>
          <a:xfrm>
            <a:off x="2822753" y="3931920"/>
            <a:ext cx="2157984" cy="777240"/>
          </a:xfrm>
          <a:prstGeom prst="rect">
            <a:avLst/>
          </a:prstGeom>
          <a:noFill/>
        </p:spPr>
        <p:txBody>
          <a:bodyPr wrap="square" lIns="0" tIns="0" rIns="0" bIns="0">
            <a:normAutofit/>
          </a:bodyPr>
          <a:lstStyle/>
          <a:p>
            <a:pPr algn="ctr">
              <a:lnSpc>
                <a:spcPct val="112000"/>
              </a:lnSpc>
            </a:pPr>
            <a:r>
              <a:rPr lang="nl-BE" sz="1250" b="0">
                <a:solidFill>
                  <a:srgbClr val="60717B"/>
                </a:solidFill>
                <a:latin typeface="Poppins"/>
                <a:cs typeface="Poppins"/>
              </a:rPr>
              <a:t>W&amp;T • aardrijkskunde • geschiedenis • …</a:t>
            </a:r>
          </a:p>
        </p:txBody>
      </p:sp>
      <p:sp>
        <p:nvSpPr>
          <p:cNvPr id="51" name="ellipse51"/>
          <p:cNvSpPr/>
          <p:nvPr/>
        </p:nvSpPr>
        <p:spPr>
          <a:xfrm>
            <a:off x="6023153" y="2944368"/>
            <a:ext cx="146304" cy="146304"/>
          </a:xfrm>
          <a:prstGeom prst="ellipse">
            <a:avLst/>
          </a:prstGeom>
          <a:solidFill>
            <a:srgbClr val="4DBCC4"/>
          </a:solidFill>
        </p:spPr>
        <p:txBody>
          <a:bodyPr/>
          <a:lstStyle/>
          <a:p>
            <a:endParaRPr lang="nl-BE"/>
          </a:p>
        </p:txBody>
      </p:sp>
      <p:sp>
        <p:nvSpPr>
          <p:cNvPr id="52" name="Tekstvak 52"/>
          <p:cNvSpPr txBox="1"/>
          <p:nvPr/>
        </p:nvSpPr>
        <p:spPr>
          <a:xfrm>
            <a:off x="5044745" y="3246120"/>
            <a:ext cx="2103120" cy="502920"/>
          </a:xfrm>
          <a:prstGeom prst="rect">
            <a:avLst/>
          </a:prstGeom>
          <a:noFill/>
        </p:spPr>
        <p:txBody>
          <a:bodyPr wrap="square" lIns="0" tIns="0" rIns="0" bIns="0">
            <a:normAutofit/>
          </a:bodyPr>
          <a:lstStyle/>
          <a:p>
            <a:pPr algn="ctr">
              <a:lnSpc>
                <a:spcPct val="112000"/>
              </a:lnSpc>
            </a:pPr>
            <a:r>
              <a:rPr lang="nl-BE" sz="1700" b="1">
                <a:solidFill>
                  <a:srgbClr val="263746"/>
                </a:solidFill>
                <a:latin typeface="Poppins"/>
                <a:cs typeface="Poppins"/>
              </a:rPr>
              <a:t>Kennis opbouwen</a:t>
            </a:r>
          </a:p>
        </p:txBody>
      </p:sp>
      <p:sp>
        <p:nvSpPr>
          <p:cNvPr id="53" name="Tekstvak 53"/>
          <p:cNvSpPr txBox="1"/>
          <p:nvPr/>
        </p:nvSpPr>
        <p:spPr>
          <a:xfrm>
            <a:off x="5017313" y="3931920"/>
            <a:ext cx="2157984" cy="777240"/>
          </a:xfrm>
          <a:prstGeom prst="rect">
            <a:avLst/>
          </a:prstGeom>
          <a:noFill/>
        </p:spPr>
        <p:txBody>
          <a:bodyPr wrap="square" lIns="0" tIns="0" rIns="0" bIns="0">
            <a:normAutofit/>
          </a:bodyPr>
          <a:lstStyle/>
          <a:p>
            <a:pPr algn="ctr">
              <a:lnSpc>
                <a:spcPct val="112000"/>
              </a:lnSpc>
            </a:pPr>
            <a:r>
              <a:rPr lang="nl-BE" sz="1250" b="0">
                <a:solidFill>
                  <a:srgbClr val="60717B"/>
                </a:solidFill>
                <a:latin typeface="Poppins"/>
                <a:cs typeface="Poppins"/>
              </a:rPr>
              <a:t>Kennis systematisch uitbreiden en verbinden</a:t>
            </a:r>
          </a:p>
        </p:txBody>
      </p:sp>
      <p:sp>
        <p:nvSpPr>
          <p:cNvPr id="62" name="ellipse62"/>
          <p:cNvSpPr/>
          <p:nvPr/>
        </p:nvSpPr>
        <p:spPr>
          <a:xfrm>
            <a:off x="8217713" y="2944368"/>
            <a:ext cx="146304" cy="146304"/>
          </a:xfrm>
          <a:prstGeom prst="ellipse">
            <a:avLst/>
          </a:prstGeom>
          <a:solidFill>
            <a:srgbClr val="4DBCC4"/>
          </a:solidFill>
        </p:spPr>
        <p:txBody>
          <a:bodyPr/>
          <a:lstStyle/>
          <a:p>
            <a:endParaRPr lang="nl-BE"/>
          </a:p>
        </p:txBody>
      </p:sp>
      <p:sp>
        <p:nvSpPr>
          <p:cNvPr id="63" name="Tekstvak 63"/>
          <p:cNvSpPr txBox="1"/>
          <p:nvPr/>
        </p:nvSpPr>
        <p:spPr>
          <a:xfrm>
            <a:off x="7239305" y="3246120"/>
            <a:ext cx="2103120" cy="502920"/>
          </a:xfrm>
          <a:prstGeom prst="rect">
            <a:avLst/>
          </a:prstGeom>
          <a:noFill/>
        </p:spPr>
        <p:txBody>
          <a:bodyPr wrap="square" lIns="0" tIns="0" rIns="0" bIns="0">
            <a:normAutofit/>
          </a:bodyPr>
          <a:lstStyle/>
          <a:p>
            <a:pPr algn="ctr">
              <a:lnSpc>
                <a:spcPct val="112000"/>
              </a:lnSpc>
            </a:pPr>
            <a:r>
              <a:rPr lang="nl-BE" sz="1700" b="1">
                <a:solidFill>
                  <a:srgbClr val="263746"/>
                </a:solidFill>
                <a:latin typeface="Poppins"/>
                <a:cs typeface="Poppins"/>
              </a:rPr>
              <a:t>Kennisschema</a:t>
            </a:r>
          </a:p>
        </p:txBody>
      </p:sp>
      <p:sp>
        <p:nvSpPr>
          <p:cNvPr id="64" name="Tekstvak 64"/>
          <p:cNvSpPr txBox="1"/>
          <p:nvPr/>
        </p:nvSpPr>
        <p:spPr>
          <a:xfrm>
            <a:off x="7211873" y="3931920"/>
            <a:ext cx="2157984" cy="777240"/>
          </a:xfrm>
          <a:prstGeom prst="rect">
            <a:avLst/>
          </a:prstGeom>
          <a:noFill/>
        </p:spPr>
        <p:txBody>
          <a:bodyPr wrap="square" lIns="0" tIns="0" rIns="0" bIns="0">
            <a:normAutofit/>
          </a:bodyPr>
          <a:lstStyle/>
          <a:p>
            <a:pPr algn="ctr">
              <a:lnSpc>
                <a:spcPct val="112000"/>
              </a:lnSpc>
            </a:pPr>
            <a:r>
              <a:rPr lang="nl-BE" sz="1250" b="0">
                <a:solidFill>
                  <a:srgbClr val="60717B"/>
                </a:solidFill>
                <a:latin typeface="Poppins"/>
                <a:cs typeface="Poppins"/>
              </a:rPr>
              <a:t>Nieuwe kennis verbinden met wat leerlingen al weten</a:t>
            </a:r>
          </a:p>
        </p:txBody>
      </p:sp>
      <p:sp>
        <p:nvSpPr>
          <p:cNvPr id="79" name="ellipse79"/>
          <p:cNvSpPr/>
          <p:nvPr/>
        </p:nvSpPr>
        <p:spPr>
          <a:xfrm>
            <a:off x="10412273" y="2944368"/>
            <a:ext cx="146304" cy="146304"/>
          </a:xfrm>
          <a:prstGeom prst="ellipse">
            <a:avLst/>
          </a:prstGeom>
          <a:solidFill>
            <a:srgbClr val="4DBCC4"/>
          </a:solidFill>
        </p:spPr>
        <p:txBody>
          <a:bodyPr/>
          <a:lstStyle/>
          <a:p>
            <a:endParaRPr lang="nl-BE"/>
          </a:p>
        </p:txBody>
      </p:sp>
      <p:sp>
        <p:nvSpPr>
          <p:cNvPr id="80" name="Tekstvak 80"/>
          <p:cNvSpPr txBox="1"/>
          <p:nvPr/>
        </p:nvSpPr>
        <p:spPr>
          <a:xfrm>
            <a:off x="9433865" y="3246120"/>
            <a:ext cx="2103120" cy="502920"/>
          </a:xfrm>
          <a:prstGeom prst="rect">
            <a:avLst/>
          </a:prstGeom>
          <a:noFill/>
        </p:spPr>
        <p:txBody>
          <a:bodyPr wrap="square" lIns="0" tIns="0" rIns="0" bIns="0">
            <a:normAutofit fontScale="92500" lnSpcReduction="10000"/>
          </a:bodyPr>
          <a:lstStyle/>
          <a:p>
            <a:pPr algn="ctr">
              <a:lnSpc>
                <a:spcPct val="112000"/>
              </a:lnSpc>
            </a:pPr>
            <a:r>
              <a:rPr lang="nl-BE" sz="1700" b="1">
                <a:solidFill>
                  <a:srgbClr val="263746"/>
                </a:solidFill>
                <a:latin typeface="Poppins"/>
                <a:cs typeface="Poppins"/>
              </a:rPr>
              <a:t>Doelgerichte samenhang</a:t>
            </a:r>
          </a:p>
        </p:txBody>
      </p:sp>
      <p:sp>
        <p:nvSpPr>
          <p:cNvPr id="81" name="Tekstvak 81"/>
          <p:cNvSpPr txBox="1"/>
          <p:nvPr/>
        </p:nvSpPr>
        <p:spPr>
          <a:xfrm>
            <a:off x="9406433" y="3931920"/>
            <a:ext cx="2157984" cy="777240"/>
          </a:xfrm>
          <a:prstGeom prst="rect">
            <a:avLst/>
          </a:prstGeom>
          <a:noFill/>
        </p:spPr>
        <p:txBody>
          <a:bodyPr wrap="square" lIns="0" tIns="0" rIns="0" bIns="0">
            <a:normAutofit/>
          </a:bodyPr>
          <a:lstStyle/>
          <a:p>
            <a:pPr algn="ctr">
              <a:lnSpc>
                <a:spcPct val="112000"/>
              </a:lnSpc>
            </a:pPr>
            <a:r>
              <a:rPr lang="nl-BE" sz="1250" b="0">
                <a:solidFill>
                  <a:srgbClr val="60717B"/>
                </a:solidFill>
                <a:latin typeface="Poppins"/>
                <a:cs typeface="Poppins"/>
              </a:rPr>
              <a:t>Verbindingen leggen zodat het leren sterker wordt</a:t>
            </a:r>
          </a:p>
        </p:txBody>
      </p:sp>
      <p:sp>
        <p:nvSpPr>
          <p:cNvPr id="82" name="Tekstvak 82"/>
          <p:cNvSpPr txBox="1"/>
          <p:nvPr/>
        </p:nvSpPr>
        <p:spPr>
          <a:xfrm>
            <a:off x="548640" y="5166360"/>
            <a:ext cx="11091672" cy="822960"/>
          </a:xfrm>
          <a:prstGeom prst="rect">
            <a:avLst/>
          </a:prstGeom>
          <a:noFill/>
        </p:spPr>
        <p:txBody>
          <a:bodyPr wrap="square" lIns="0" tIns="0" rIns="0" bIns="0">
            <a:normAutofit/>
          </a:bodyPr>
          <a:lstStyle/>
          <a:p>
            <a:pPr algn="ctr">
              <a:lnSpc>
                <a:spcPct val="112000"/>
              </a:lnSpc>
            </a:pPr>
            <a:r>
              <a:rPr lang="nl-BE" sz="2600" b="1">
                <a:solidFill>
                  <a:srgbClr val="263746"/>
                </a:solidFill>
                <a:latin typeface="Poppins"/>
                <a:cs typeface="Poppins"/>
              </a:rPr>
              <a:t>Door </a:t>
            </a:r>
            <a:r>
              <a:rPr lang="nl-BE" sz="2600" b="1">
                <a:solidFill>
                  <a:srgbClr val="2C878D"/>
                </a:solidFill>
                <a:latin typeface="Poppins"/>
                <a:cs typeface="Poppins"/>
              </a:rPr>
              <a:t>meer kennis</a:t>
            </a:r>
            <a:r>
              <a:rPr lang="nl-BE" sz="2600" b="1">
                <a:solidFill>
                  <a:srgbClr val="263746"/>
                </a:solidFill>
                <a:latin typeface="Poppins"/>
                <a:cs typeface="Poppins"/>
              </a:rPr>
              <a:t> de wereld beter begrijpen.</a:t>
            </a:r>
          </a:p>
        </p:txBody>
      </p:sp>
      <p:pic>
        <p:nvPicPr>
          <p:cNvPr id="3" name="Afbeelding 2">
            <a:extLst>
              <a:ext uri="{FF2B5EF4-FFF2-40B4-BE49-F238E27FC236}">
                <a16:creationId xmlns:a16="http://schemas.microsoft.com/office/drawing/2014/main" id="{4924154F-593F-6AA4-F388-446AB1230972}"/>
              </a:ext>
            </a:extLst>
          </p:cNvPr>
          <p:cNvPicPr>
            <a:picLocks noChangeAspect="1"/>
          </p:cNvPicPr>
          <p:nvPr/>
        </p:nvPicPr>
        <p:blipFill>
          <a:blip r:embed="rId3"/>
          <a:stretch>
            <a:fillRect/>
          </a:stretch>
        </p:blipFill>
        <p:spPr>
          <a:xfrm>
            <a:off x="9722837" y="1581912"/>
            <a:ext cx="1342296" cy="1207008"/>
          </a:xfrm>
          <a:prstGeom prst="rect">
            <a:avLst/>
          </a:prstGeom>
        </p:spPr>
      </p:pic>
      <p:pic>
        <p:nvPicPr>
          <p:cNvPr id="5" name="Graphic 4" descr="Hersenen in hoofd met effen opvulling">
            <a:extLst>
              <a:ext uri="{FF2B5EF4-FFF2-40B4-BE49-F238E27FC236}">
                <a16:creationId xmlns:a16="http://schemas.microsoft.com/office/drawing/2014/main" id="{9BA23FC9-9225-EA6D-3A05-7609B821EE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70241" y="1627632"/>
            <a:ext cx="914400" cy="914400"/>
          </a:xfrm>
          <a:prstGeom prst="rect">
            <a:avLst/>
          </a:prstGeom>
        </p:spPr>
      </p:pic>
      <p:pic>
        <p:nvPicPr>
          <p:cNvPr id="200" name="Icoon 1"/>
          <p:cNvPicPr>
            <a:picLocks noChangeAspect="1"/>
          </p:cNvPicPr>
          <p:nvPr/>
        </p:nvPicPr>
        <p:blipFill>
          <a:blip r:embed="rId5"/>
          <a:stretch>
            <a:fillRect/>
          </a:stretch>
        </p:blipFill>
        <p:spPr>
          <a:xfrm>
            <a:off x="1260525" y="1627632"/>
            <a:ext cx="893321" cy="914400"/>
          </a:xfrm>
          <a:prstGeom prst="rect">
            <a:avLst/>
          </a:prstGeom>
        </p:spPr>
      </p:pic>
      <p:pic>
        <p:nvPicPr>
          <p:cNvPr id="201" name="Icoon 2"/>
          <p:cNvPicPr>
            <a:picLocks noChangeAspect="1"/>
          </p:cNvPicPr>
          <p:nvPr/>
        </p:nvPicPr>
        <p:blipFill>
          <a:blip r:embed="rId6"/>
          <a:stretch>
            <a:fillRect/>
          </a:stretch>
        </p:blipFill>
        <p:spPr>
          <a:xfrm>
            <a:off x="3421685" y="1639947"/>
            <a:ext cx="914400" cy="889769"/>
          </a:xfrm>
          <a:prstGeom prst="rect">
            <a:avLst/>
          </a:prstGeom>
        </p:spPr>
      </p:pic>
      <p:pic>
        <p:nvPicPr>
          <p:cNvPr id="202" name="Icoon 3"/>
          <p:cNvPicPr>
            <a:picLocks noChangeAspect="1"/>
          </p:cNvPicPr>
          <p:nvPr/>
        </p:nvPicPr>
        <p:blipFill>
          <a:blip r:embed="rId7"/>
          <a:stretch>
            <a:fillRect/>
          </a:stretch>
        </p:blipFill>
        <p:spPr>
          <a:xfrm>
            <a:off x="5756556" y="1627632"/>
            <a:ext cx="679499" cy="914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vak 11"/>
          <p:cNvSpPr txBox="1"/>
          <p:nvPr/>
        </p:nvSpPr>
        <p:spPr>
          <a:xfrm>
            <a:off x="731520" y="502920"/>
            <a:ext cx="10881360" cy="548640"/>
          </a:xfrm>
          <a:prstGeom prst="rect">
            <a:avLst/>
          </a:prstGeom>
          <a:noFill/>
        </p:spPr>
        <p:txBody>
          <a:bodyPr wrap="square" lIns="0" tIns="0" rIns="0" bIns="0">
            <a:normAutofit lnSpcReduction="10000"/>
          </a:bodyPr>
          <a:lstStyle/>
          <a:p>
            <a:pPr algn="l">
              <a:lnSpc>
                <a:spcPct val="112000"/>
              </a:lnSpc>
            </a:pPr>
            <a:r>
              <a:rPr lang="nl-BE" sz="3600" b="1">
                <a:solidFill>
                  <a:srgbClr val="263746"/>
                </a:solidFill>
                <a:latin typeface="Poppins ExtraBold" panose="00000900000000000000" pitchFamily="2" charset="0"/>
                <a:cs typeface="Poppins ExtraBold" panose="00000900000000000000" pitchFamily="2" charset="0"/>
              </a:rPr>
              <a:t>Doelgerichte samenhang</a:t>
            </a:r>
          </a:p>
        </p:txBody>
      </p:sp>
      <p:sp>
        <p:nvSpPr>
          <p:cNvPr id="12" name="Tekstvak 12"/>
          <p:cNvSpPr txBox="1"/>
          <p:nvPr/>
        </p:nvSpPr>
        <p:spPr>
          <a:xfrm>
            <a:off x="731520" y="1170432"/>
            <a:ext cx="10881360" cy="365760"/>
          </a:xfrm>
          <a:prstGeom prst="rect">
            <a:avLst/>
          </a:prstGeom>
          <a:noFill/>
        </p:spPr>
        <p:txBody>
          <a:bodyPr wrap="square" lIns="0" tIns="0" rIns="0" bIns="0">
            <a:normAutofit fontScale="77500" lnSpcReduction="20000"/>
          </a:bodyPr>
          <a:lstStyle/>
          <a:p>
            <a:pPr algn="l">
              <a:lnSpc>
                <a:spcPct val="112000"/>
              </a:lnSpc>
            </a:pPr>
            <a:r>
              <a:rPr lang="nl-BE" sz="3200" b="1">
                <a:solidFill>
                  <a:srgbClr val="2C878D"/>
                </a:solidFill>
                <a:latin typeface="Poppins"/>
                <a:cs typeface="Poppins"/>
              </a:rPr>
              <a:t>Verbinden waar begrip sterker wordt</a:t>
            </a:r>
          </a:p>
        </p:txBody>
      </p:sp>
      <p:sp>
        <p:nvSpPr>
          <p:cNvPr id="13" name="line13"/>
          <p:cNvSpPr/>
          <p:nvPr/>
        </p:nvSpPr>
        <p:spPr>
          <a:xfrm>
            <a:off x="1190244" y="4117520"/>
            <a:ext cx="9811512" cy="0"/>
          </a:xfrm>
          <a:prstGeom prst="line">
            <a:avLst/>
          </a:prstGeom>
          <a:noFill/>
          <a:ln w="19050" cap="rnd">
            <a:solidFill>
              <a:srgbClr val="4DBCC4"/>
            </a:solidFill>
          </a:ln>
        </p:spPr>
        <p:txBody>
          <a:bodyPr/>
          <a:lstStyle/>
          <a:p>
            <a:endParaRPr lang="nl-BE"/>
          </a:p>
        </p:txBody>
      </p:sp>
      <p:sp>
        <p:nvSpPr>
          <p:cNvPr id="21" name="ellipse21"/>
          <p:cNvSpPr/>
          <p:nvPr/>
        </p:nvSpPr>
        <p:spPr>
          <a:xfrm>
            <a:off x="2122848" y="4044368"/>
            <a:ext cx="146304" cy="146304"/>
          </a:xfrm>
          <a:prstGeom prst="ellipse">
            <a:avLst/>
          </a:prstGeom>
          <a:solidFill>
            <a:srgbClr val="4DBCC4"/>
          </a:solidFill>
        </p:spPr>
        <p:txBody>
          <a:bodyPr/>
          <a:lstStyle/>
          <a:p>
            <a:endParaRPr lang="nl-BE"/>
          </a:p>
        </p:txBody>
      </p:sp>
      <p:sp>
        <p:nvSpPr>
          <p:cNvPr id="22" name="Tekstvak 22"/>
          <p:cNvSpPr txBox="1"/>
          <p:nvPr/>
        </p:nvSpPr>
        <p:spPr>
          <a:xfrm>
            <a:off x="347241" y="4346120"/>
            <a:ext cx="4016415" cy="548640"/>
          </a:xfrm>
          <a:prstGeom prst="rect">
            <a:avLst/>
          </a:prstGeom>
          <a:noFill/>
        </p:spPr>
        <p:txBody>
          <a:bodyPr wrap="square" lIns="0" tIns="0" rIns="0" bIns="0">
            <a:normAutofit fontScale="85000" lnSpcReduction="10000"/>
          </a:bodyPr>
          <a:lstStyle/>
          <a:p>
            <a:pPr algn="ctr">
              <a:lnSpc>
                <a:spcPct val="112000"/>
              </a:lnSpc>
            </a:pPr>
            <a:r>
              <a:rPr lang="nl-BE" sz="3200" b="1">
                <a:solidFill>
                  <a:srgbClr val="263746"/>
                </a:solidFill>
                <a:latin typeface="Poppins"/>
                <a:cs typeface="Poppins"/>
              </a:rPr>
              <a:t>Kennisrijke discipline</a:t>
            </a:r>
          </a:p>
        </p:txBody>
      </p:sp>
      <p:sp>
        <p:nvSpPr>
          <p:cNvPr id="36" name="ellipse36"/>
          <p:cNvSpPr/>
          <p:nvPr/>
        </p:nvSpPr>
        <p:spPr>
          <a:xfrm>
            <a:off x="6022848" y="4044368"/>
            <a:ext cx="146304" cy="146304"/>
          </a:xfrm>
          <a:prstGeom prst="ellipse">
            <a:avLst/>
          </a:prstGeom>
          <a:solidFill>
            <a:srgbClr val="4DBCC4"/>
          </a:solidFill>
        </p:spPr>
        <p:txBody>
          <a:bodyPr/>
          <a:lstStyle/>
          <a:p>
            <a:endParaRPr lang="nl-BE"/>
          </a:p>
        </p:txBody>
      </p:sp>
      <p:sp>
        <p:nvSpPr>
          <p:cNvPr id="37" name="Tekstvak 37"/>
          <p:cNvSpPr txBox="1"/>
          <p:nvPr/>
        </p:nvSpPr>
        <p:spPr>
          <a:xfrm>
            <a:off x="4678680" y="4346120"/>
            <a:ext cx="3377300" cy="548640"/>
          </a:xfrm>
          <a:prstGeom prst="rect">
            <a:avLst/>
          </a:prstGeom>
          <a:noFill/>
        </p:spPr>
        <p:txBody>
          <a:bodyPr wrap="square" lIns="0" tIns="0" rIns="0" bIns="0">
            <a:noAutofit/>
          </a:bodyPr>
          <a:lstStyle/>
          <a:p>
            <a:pPr algn="ctr">
              <a:lnSpc>
                <a:spcPct val="112000"/>
              </a:lnSpc>
            </a:pPr>
            <a:r>
              <a:rPr lang="nl-BE" sz="3200" b="1">
                <a:solidFill>
                  <a:srgbClr val="263746"/>
                </a:solidFill>
                <a:latin typeface="Poppins"/>
                <a:cs typeface="Poppins"/>
              </a:rPr>
              <a:t>Kennisschema</a:t>
            </a:r>
          </a:p>
        </p:txBody>
      </p:sp>
      <p:sp>
        <p:nvSpPr>
          <p:cNvPr id="53" name="ellipse53"/>
          <p:cNvSpPr/>
          <p:nvPr/>
        </p:nvSpPr>
        <p:spPr>
          <a:xfrm>
            <a:off x="9922848" y="4044368"/>
            <a:ext cx="146304" cy="146304"/>
          </a:xfrm>
          <a:prstGeom prst="ellipse">
            <a:avLst/>
          </a:prstGeom>
          <a:solidFill>
            <a:srgbClr val="4DBCC4"/>
          </a:solidFill>
        </p:spPr>
        <p:txBody>
          <a:bodyPr/>
          <a:lstStyle/>
          <a:p>
            <a:endParaRPr lang="nl-BE"/>
          </a:p>
        </p:txBody>
      </p:sp>
      <p:sp>
        <p:nvSpPr>
          <p:cNvPr id="54" name="Tekstvak 54"/>
          <p:cNvSpPr txBox="1"/>
          <p:nvPr/>
        </p:nvSpPr>
        <p:spPr>
          <a:xfrm>
            <a:off x="8175585" y="4346119"/>
            <a:ext cx="4016415" cy="1440179"/>
          </a:xfrm>
          <a:prstGeom prst="rect">
            <a:avLst/>
          </a:prstGeom>
          <a:noFill/>
        </p:spPr>
        <p:txBody>
          <a:bodyPr wrap="square" lIns="0" tIns="0" rIns="0" bIns="0">
            <a:normAutofit/>
          </a:bodyPr>
          <a:lstStyle/>
          <a:p>
            <a:pPr algn="ctr">
              <a:lnSpc>
                <a:spcPct val="112000"/>
              </a:lnSpc>
            </a:pPr>
            <a:r>
              <a:rPr lang="nl-BE" sz="3200" b="1">
                <a:solidFill>
                  <a:srgbClr val="263746"/>
                </a:solidFill>
                <a:latin typeface="Poppins"/>
                <a:cs typeface="Poppins"/>
              </a:rPr>
              <a:t>Verbindingen tussen disciplines</a:t>
            </a:r>
          </a:p>
        </p:txBody>
      </p:sp>
      <p:pic>
        <p:nvPicPr>
          <p:cNvPr id="210" name="Icoon 1"/>
          <p:cNvPicPr>
            <a:picLocks noChangeAspect="1"/>
          </p:cNvPicPr>
          <p:nvPr/>
        </p:nvPicPr>
        <p:blipFill>
          <a:blip r:embed="rId3"/>
          <a:stretch>
            <a:fillRect/>
          </a:stretch>
        </p:blipFill>
        <p:spPr>
          <a:xfrm>
            <a:off x="1738800" y="2793618"/>
            <a:ext cx="914400" cy="910445"/>
          </a:xfrm>
          <a:prstGeom prst="rect">
            <a:avLst/>
          </a:prstGeom>
        </p:spPr>
      </p:pic>
      <p:pic>
        <p:nvPicPr>
          <p:cNvPr id="211" name="Icoon 2"/>
          <p:cNvPicPr>
            <a:picLocks noChangeAspect="1"/>
          </p:cNvPicPr>
          <p:nvPr/>
        </p:nvPicPr>
        <p:blipFill>
          <a:blip r:embed="rId4"/>
          <a:stretch>
            <a:fillRect/>
          </a:stretch>
        </p:blipFill>
        <p:spPr>
          <a:xfrm>
            <a:off x="5663451" y="2791640"/>
            <a:ext cx="865098" cy="914400"/>
          </a:xfrm>
          <a:prstGeom prst="rect">
            <a:avLst/>
          </a:prstGeom>
        </p:spPr>
      </p:pic>
      <p:pic>
        <p:nvPicPr>
          <p:cNvPr id="212" name="Icoon 3"/>
          <p:cNvPicPr>
            <a:picLocks noChangeAspect="1"/>
          </p:cNvPicPr>
          <p:nvPr/>
        </p:nvPicPr>
        <p:blipFill>
          <a:blip r:embed="rId5"/>
          <a:stretch>
            <a:fillRect/>
          </a:stretch>
        </p:blipFill>
        <p:spPr>
          <a:xfrm>
            <a:off x="9195900" y="2448740"/>
            <a:ext cx="1600200" cy="1600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77443-59A3-4033-23D7-3F2C8447053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5F5A88A7-BB6E-2DD2-20DB-7A71D8E83868}"/>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36A11527-632B-C35D-56E0-DB5CB02B0749}"/>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HET LEERPLAN</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304513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50C589C-673F-28B1-45F7-0B97575D36CB}"/>
              </a:ext>
            </a:extLst>
          </p:cNvPr>
          <p:cNvPicPr>
            <a:picLocks noChangeAspect="1"/>
          </p:cNvPicPr>
          <p:nvPr/>
        </p:nvPicPr>
        <p:blipFill>
          <a:blip r:embed="rId3"/>
          <a:stretch>
            <a:fillRect/>
          </a:stretch>
        </p:blipFill>
        <p:spPr>
          <a:xfrm>
            <a:off x="3882960" y="298432"/>
            <a:ext cx="4426080" cy="6261135"/>
          </a:xfrm>
          <a:prstGeom prst="rect">
            <a:avLst/>
          </a:prstGeom>
        </p:spPr>
      </p:pic>
      <p:sp>
        <p:nvSpPr>
          <p:cNvPr id="2" name="Rechthoek 1">
            <a:extLst>
              <a:ext uri="{FF2B5EF4-FFF2-40B4-BE49-F238E27FC236}">
                <a16:creationId xmlns:a16="http://schemas.microsoft.com/office/drawing/2014/main" id="{748EB970-6685-41A8-A596-499D3F3A7D47}"/>
              </a:ext>
            </a:extLst>
          </p:cNvPr>
          <p:cNvSpPr/>
          <p:nvPr/>
        </p:nvSpPr>
        <p:spPr>
          <a:xfrm>
            <a:off x="3671456" y="180109"/>
            <a:ext cx="4793671" cy="831273"/>
          </a:xfrm>
          <a:prstGeom prst="rect">
            <a:avLst/>
          </a:prstGeom>
          <a:solidFill>
            <a:schemeClr val="accent4">
              <a:lumMod val="20000"/>
              <a:lumOff val="80000"/>
              <a:alpha val="48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AEFB9CD2-798B-54C0-263D-87D430E7CE11}"/>
              </a:ext>
            </a:extLst>
          </p:cNvPr>
          <p:cNvSpPr/>
          <p:nvPr/>
        </p:nvSpPr>
        <p:spPr>
          <a:xfrm>
            <a:off x="3671456" y="3837709"/>
            <a:ext cx="4017818" cy="831273"/>
          </a:xfrm>
          <a:prstGeom prst="rect">
            <a:avLst/>
          </a:prstGeom>
          <a:solidFill>
            <a:schemeClr val="accent4">
              <a:lumMod val="20000"/>
              <a:lumOff val="80000"/>
              <a:alpha val="48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ekstvak 7">
            <a:extLst>
              <a:ext uri="{FF2B5EF4-FFF2-40B4-BE49-F238E27FC236}">
                <a16:creationId xmlns:a16="http://schemas.microsoft.com/office/drawing/2014/main" id="{6E3A7B1E-417E-60EF-062A-799D51D2A13F}"/>
              </a:ext>
            </a:extLst>
          </p:cNvPr>
          <p:cNvSpPr txBox="1"/>
          <p:nvPr/>
        </p:nvSpPr>
        <p:spPr>
          <a:xfrm>
            <a:off x="711950" y="298432"/>
            <a:ext cx="2853754" cy="584775"/>
          </a:xfrm>
          <a:prstGeom prst="rect">
            <a:avLst/>
          </a:prstGeom>
          <a:solidFill>
            <a:schemeClr val="accent4">
              <a:lumMod val="20000"/>
              <a:lumOff val="80000"/>
            </a:schemeClr>
          </a:solidFill>
        </p:spPr>
        <p:txBody>
          <a:bodyPr wrap="square" rtlCol="0">
            <a:spAutoFit/>
          </a:bodyPr>
          <a:lstStyle/>
          <a:p>
            <a:pPr algn="ctr"/>
            <a:r>
              <a:rPr lang="nl-NL" sz="3200">
                <a:solidFill>
                  <a:srgbClr val="2D3E4E"/>
                </a:solidFill>
                <a:latin typeface="Poppins ExtraBold" panose="00000900000000000000" pitchFamily="2" charset="0"/>
                <a:ea typeface="Roboto" pitchFamily="2" charset="0"/>
                <a:cs typeface="Poppins ExtraBold" panose="00000900000000000000" pitchFamily="2" charset="0"/>
              </a:rPr>
              <a:t>Disciplines</a:t>
            </a:r>
            <a:endParaRPr lang="nl-BE" sz="3200">
              <a:solidFill>
                <a:srgbClr val="2D3E4E"/>
              </a:solidFill>
              <a:latin typeface="Poppins ExtraBold" panose="00000900000000000000" pitchFamily="2" charset="0"/>
              <a:ea typeface="Roboto" pitchFamily="2" charset="0"/>
              <a:cs typeface="Poppins ExtraBold" panose="00000900000000000000" pitchFamily="2" charset="0"/>
            </a:endParaRPr>
          </a:p>
        </p:txBody>
      </p:sp>
      <p:sp>
        <p:nvSpPr>
          <p:cNvPr id="10" name="Tekstvak 9">
            <a:extLst>
              <a:ext uri="{FF2B5EF4-FFF2-40B4-BE49-F238E27FC236}">
                <a16:creationId xmlns:a16="http://schemas.microsoft.com/office/drawing/2014/main" id="{F900B39D-5617-3224-1AC8-C2D14667C165}"/>
              </a:ext>
            </a:extLst>
          </p:cNvPr>
          <p:cNvSpPr txBox="1"/>
          <p:nvPr/>
        </p:nvSpPr>
        <p:spPr>
          <a:xfrm>
            <a:off x="711950" y="3930179"/>
            <a:ext cx="2853754" cy="584775"/>
          </a:xfrm>
          <a:prstGeom prst="rect">
            <a:avLst/>
          </a:prstGeom>
          <a:solidFill>
            <a:schemeClr val="accent4">
              <a:lumMod val="20000"/>
              <a:lumOff val="80000"/>
            </a:schemeClr>
          </a:solidFill>
        </p:spPr>
        <p:txBody>
          <a:bodyPr wrap="square" rtlCol="0">
            <a:spAutoFit/>
          </a:bodyPr>
          <a:lstStyle/>
          <a:p>
            <a:pPr algn="ctr"/>
            <a:r>
              <a:rPr lang="nl-NL" sz="3200">
                <a:solidFill>
                  <a:srgbClr val="2D3E4E"/>
                </a:solidFill>
                <a:latin typeface="Poppins ExtraBold" panose="00000900000000000000" pitchFamily="2" charset="0"/>
                <a:ea typeface="Roboto" pitchFamily="2" charset="0"/>
                <a:cs typeface="Poppins ExtraBold" panose="00000900000000000000" pitchFamily="2" charset="0"/>
              </a:rPr>
              <a:t>Disciplines</a:t>
            </a:r>
            <a:endParaRPr lang="nl-BE" sz="3200">
              <a:solidFill>
                <a:srgbClr val="2D3E4E"/>
              </a:solidFill>
              <a:latin typeface="Poppins ExtraBold" panose="00000900000000000000" pitchFamily="2" charset="0"/>
              <a:ea typeface="Roboto" pitchFamily="2" charset="0"/>
              <a:cs typeface="Poppins ExtraBold" panose="00000900000000000000" pitchFamily="2" charset="0"/>
            </a:endParaRPr>
          </a:p>
        </p:txBody>
      </p:sp>
      <p:pic>
        <p:nvPicPr>
          <p:cNvPr id="6" name="Picture 2">
            <a:extLst>
              <a:ext uri="{FF2B5EF4-FFF2-40B4-BE49-F238E27FC236}">
                <a16:creationId xmlns:a16="http://schemas.microsoft.com/office/drawing/2014/main" id="{E6393B1C-5861-913C-64CE-48523E9A4E4C}"/>
              </a:ext>
            </a:extLst>
          </p:cNvPr>
          <p:cNvPicPr>
            <a:picLocks noChangeAspect="1" noChangeArrowheads="1"/>
          </p:cNvPicPr>
          <p:nvPr/>
        </p:nvPicPr>
        <p:blipFill>
          <a:blip r:embed="rId4"/>
          <a:srcRect/>
          <a:stretch>
            <a:fillRect/>
          </a:stretch>
        </p:blipFill>
        <p:spPr bwMode="auto">
          <a:xfrm>
            <a:off x="11303755" y="180109"/>
            <a:ext cx="761373" cy="861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90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E8774C2-4B85-57D7-A4F3-382DA0F5B58F}"/>
              </a:ext>
            </a:extLst>
          </p:cNvPr>
          <p:cNvPicPr>
            <a:picLocks noChangeAspect="1"/>
          </p:cNvPicPr>
          <p:nvPr/>
        </p:nvPicPr>
        <p:blipFill>
          <a:blip r:embed="rId3"/>
          <a:stretch>
            <a:fillRect/>
          </a:stretch>
        </p:blipFill>
        <p:spPr>
          <a:xfrm>
            <a:off x="3696663" y="-14514"/>
            <a:ext cx="8033111" cy="6872514"/>
          </a:xfrm>
          <a:prstGeom prst="rect">
            <a:avLst/>
          </a:prstGeom>
        </p:spPr>
      </p:pic>
      <p:sp>
        <p:nvSpPr>
          <p:cNvPr id="7" name="Rechthoek: afgeronde hoeken 6">
            <a:extLst>
              <a:ext uri="{FF2B5EF4-FFF2-40B4-BE49-F238E27FC236}">
                <a16:creationId xmlns:a16="http://schemas.microsoft.com/office/drawing/2014/main" id="{140F89DD-C026-8C09-D18D-874516D81662}"/>
              </a:ext>
            </a:extLst>
          </p:cNvPr>
          <p:cNvSpPr/>
          <p:nvPr/>
        </p:nvSpPr>
        <p:spPr>
          <a:xfrm>
            <a:off x="6163743" y="795159"/>
            <a:ext cx="1095458"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21D97781-E6D8-60DC-18E3-17DEC0EA6DDB}"/>
              </a:ext>
            </a:extLst>
          </p:cNvPr>
          <p:cNvSpPr/>
          <p:nvPr/>
        </p:nvSpPr>
        <p:spPr>
          <a:xfrm>
            <a:off x="6163743" y="1662724"/>
            <a:ext cx="1078538"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605A35EF-62D0-2781-7ACE-12D0D1E1195D}"/>
              </a:ext>
            </a:extLst>
          </p:cNvPr>
          <p:cNvSpPr/>
          <p:nvPr/>
        </p:nvSpPr>
        <p:spPr>
          <a:xfrm>
            <a:off x="6163743" y="2967930"/>
            <a:ext cx="1078538"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hthoek: afgeronde hoeken 12">
            <a:extLst>
              <a:ext uri="{FF2B5EF4-FFF2-40B4-BE49-F238E27FC236}">
                <a16:creationId xmlns:a16="http://schemas.microsoft.com/office/drawing/2014/main" id="{22E75259-6991-D38F-6BD1-C80C21331453}"/>
              </a:ext>
            </a:extLst>
          </p:cNvPr>
          <p:cNvSpPr/>
          <p:nvPr/>
        </p:nvSpPr>
        <p:spPr>
          <a:xfrm>
            <a:off x="6167755" y="4105257"/>
            <a:ext cx="1074526"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hthoek: afgeronde hoeken 14">
            <a:extLst>
              <a:ext uri="{FF2B5EF4-FFF2-40B4-BE49-F238E27FC236}">
                <a16:creationId xmlns:a16="http://schemas.microsoft.com/office/drawing/2014/main" id="{E31AC2F1-6C22-7BD7-FFDD-AD593042392F}"/>
              </a:ext>
            </a:extLst>
          </p:cNvPr>
          <p:cNvSpPr/>
          <p:nvPr/>
        </p:nvSpPr>
        <p:spPr>
          <a:xfrm>
            <a:off x="6150834" y="4886601"/>
            <a:ext cx="1091447" cy="188106"/>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Rechthoek: afgeronde hoeken 17">
            <a:extLst>
              <a:ext uri="{FF2B5EF4-FFF2-40B4-BE49-F238E27FC236}">
                <a16:creationId xmlns:a16="http://schemas.microsoft.com/office/drawing/2014/main" id="{7C40CCF0-EB97-8F5E-3144-4597D80B8171}"/>
              </a:ext>
            </a:extLst>
          </p:cNvPr>
          <p:cNvSpPr/>
          <p:nvPr/>
        </p:nvSpPr>
        <p:spPr>
          <a:xfrm>
            <a:off x="6163743" y="5715290"/>
            <a:ext cx="1078538" cy="299684"/>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Tekstvak 20">
            <a:extLst>
              <a:ext uri="{FF2B5EF4-FFF2-40B4-BE49-F238E27FC236}">
                <a16:creationId xmlns:a16="http://schemas.microsoft.com/office/drawing/2014/main" id="{34F54FDF-1997-9193-A2BF-194B84D2B65F}"/>
              </a:ext>
            </a:extLst>
          </p:cNvPr>
          <p:cNvSpPr txBox="1"/>
          <p:nvPr/>
        </p:nvSpPr>
        <p:spPr>
          <a:xfrm>
            <a:off x="700954" y="2054387"/>
            <a:ext cx="1832490" cy="510778"/>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nl-NL" sz="2400" cap="small">
                <a:solidFill>
                  <a:srgbClr val="4BBCC5"/>
                </a:solidFill>
                <a:latin typeface="Poppins ExtraBold" panose="00000900000000000000" pitchFamily="2" charset="0"/>
                <a:ea typeface="Roboto" pitchFamily="2" charset="0"/>
                <a:cs typeface="Poppins ExtraBold" panose="00000900000000000000" pitchFamily="2" charset="0"/>
              </a:rPr>
              <a:t>Domein</a:t>
            </a:r>
            <a:endParaRPr lang="nl-BE" sz="2400" cap="small">
              <a:solidFill>
                <a:srgbClr val="4BBCC5"/>
              </a:solidFill>
              <a:latin typeface="Poppins ExtraBold" panose="00000900000000000000" pitchFamily="2" charset="0"/>
              <a:ea typeface="Roboto" pitchFamily="2" charset="0"/>
              <a:cs typeface="Poppins ExtraBold" panose="00000900000000000000" pitchFamily="2" charset="0"/>
            </a:endParaRPr>
          </a:p>
        </p:txBody>
      </p:sp>
      <p:sp>
        <p:nvSpPr>
          <p:cNvPr id="27" name="Rechthoek: afgeronde hoeken 26">
            <a:extLst>
              <a:ext uri="{FF2B5EF4-FFF2-40B4-BE49-F238E27FC236}">
                <a16:creationId xmlns:a16="http://schemas.microsoft.com/office/drawing/2014/main" id="{C408C11E-0F67-715C-B9BF-7406A29CB4FE}"/>
              </a:ext>
            </a:extLst>
          </p:cNvPr>
          <p:cNvSpPr/>
          <p:nvPr/>
        </p:nvSpPr>
        <p:spPr>
          <a:xfrm>
            <a:off x="6180664" y="381588"/>
            <a:ext cx="1078538" cy="407306"/>
          </a:xfrm>
          <a:prstGeom prst="roundRect">
            <a:avLst/>
          </a:prstGeom>
          <a:noFill/>
          <a:ln w="28575">
            <a:solidFill>
              <a:srgbClr val="2D3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Tekstvak 32">
            <a:extLst>
              <a:ext uri="{FF2B5EF4-FFF2-40B4-BE49-F238E27FC236}">
                <a16:creationId xmlns:a16="http://schemas.microsoft.com/office/drawing/2014/main" id="{4ED91B3D-F768-D1C8-A2A7-DFB101CB8340}"/>
              </a:ext>
            </a:extLst>
          </p:cNvPr>
          <p:cNvSpPr txBox="1"/>
          <p:nvPr/>
        </p:nvSpPr>
        <p:spPr>
          <a:xfrm>
            <a:off x="717953" y="4290860"/>
            <a:ext cx="1832490" cy="510778"/>
          </a:xfrm>
          <a:prstGeom prst="roundRect">
            <a:avLst/>
          </a:prstGeom>
          <a:noFill/>
          <a:ln>
            <a:solidFill>
              <a:schemeClr val="bg1">
                <a:lumMod val="50000"/>
              </a:schemeClr>
            </a:solidFill>
          </a:ln>
        </p:spPr>
        <p:txBody>
          <a:bodyPr wrap="square" rtlCol="0">
            <a:spAutoFit/>
          </a:bodyPr>
          <a:lstStyle/>
          <a:p>
            <a:pPr algn="ctr"/>
            <a:r>
              <a:rPr lang="nl-NL" sz="2400" cap="small">
                <a:solidFill>
                  <a:schemeClr val="tx1">
                    <a:lumMod val="50000"/>
                    <a:lumOff val="50000"/>
                  </a:schemeClr>
                </a:solidFill>
                <a:latin typeface="Poppins ExtraBold" panose="00000900000000000000" pitchFamily="2" charset="0"/>
                <a:ea typeface="Roboto" pitchFamily="2" charset="0"/>
                <a:cs typeface="Poppins ExtraBold" panose="00000900000000000000" pitchFamily="2" charset="0"/>
              </a:rPr>
              <a:t>Subdomein</a:t>
            </a:r>
            <a:endParaRPr lang="nl-BE" sz="2400" cap="small">
              <a:solidFill>
                <a:schemeClr val="tx1">
                  <a:lumMod val="50000"/>
                  <a:lumOff val="50000"/>
                </a:schemeClr>
              </a:solidFill>
              <a:latin typeface="Poppins ExtraBold" panose="00000900000000000000" pitchFamily="2" charset="0"/>
              <a:ea typeface="Roboto" pitchFamily="2" charset="0"/>
              <a:cs typeface="Poppins ExtraBold" panose="00000900000000000000" pitchFamily="2" charset="0"/>
            </a:endParaRPr>
          </a:p>
        </p:txBody>
      </p:sp>
      <p:cxnSp>
        <p:nvCxnSpPr>
          <p:cNvPr id="14" name="Rechte verbindingslijn 13">
            <a:extLst>
              <a:ext uri="{FF2B5EF4-FFF2-40B4-BE49-F238E27FC236}">
                <a16:creationId xmlns:a16="http://schemas.microsoft.com/office/drawing/2014/main" id="{E00BDC3F-3874-AEF1-79BE-ED9AB92256A9}"/>
              </a:ext>
            </a:extLst>
          </p:cNvPr>
          <p:cNvCxnSpPr>
            <a:cxnSpLocks/>
            <a:stCxn id="21" idx="3"/>
            <a:endCxn id="11" idx="1"/>
          </p:cNvCxnSpPr>
          <p:nvPr/>
        </p:nvCxnSpPr>
        <p:spPr>
          <a:xfrm>
            <a:off x="2533444" y="2309776"/>
            <a:ext cx="3630299" cy="826033"/>
          </a:xfrm>
          <a:prstGeom prst="line">
            <a:avLst/>
          </a:prstGeom>
          <a:ln>
            <a:solidFill>
              <a:srgbClr val="32939B"/>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ADB470B-781E-CF85-B051-873616D673E3}"/>
              </a:ext>
            </a:extLst>
          </p:cNvPr>
          <p:cNvCxnSpPr>
            <a:cxnSpLocks/>
            <a:stCxn id="33" idx="3"/>
            <a:endCxn id="40" idx="1"/>
          </p:cNvCxnSpPr>
          <p:nvPr/>
        </p:nvCxnSpPr>
        <p:spPr>
          <a:xfrm>
            <a:off x="2550443" y="4546249"/>
            <a:ext cx="3596379" cy="848750"/>
          </a:xfrm>
          <a:prstGeom prst="line">
            <a:avLst/>
          </a:prstGeom>
          <a:ln>
            <a:solidFill>
              <a:srgbClr val="2D3E4E"/>
            </a:solidFill>
          </a:ln>
        </p:spPr>
        <p:style>
          <a:lnRef idx="1">
            <a:schemeClr val="accent1"/>
          </a:lnRef>
          <a:fillRef idx="0">
            <a:schemeClr val="accent1"/>
          </a:fillRef>
          <a:effectRef idx="0">
            <a:schemeClr val="accent1"/>
          </a:effectRef>
          <a:fontRef idx="minor">
            <a:schemeClr val="tx1"/>
          </a:fontRef>
        </p:style>
      </p:cxnSp>
      <p:sp>
        <p:nvSpPr>
          <p:cNvPr id="40" name="Rechthoek: afgeronde hoeken 39">
            <a:extLst>
              <a:ext uri="{FF2B5EF4-FFF2-40B4-BE49-F238E27FC236}">
                <a16:creationId xmlns:a16="http://schemas.microsoft.com/office/drawing/2014/main" id="{2810FD5C-FC16-7C7E-38E1-91E62FED84D1}"/>
              </a:ext>
            </a:extLst>
          </p:cNvPr>
          <p:cNvSpPr/>
          <p:nvPr/>
        </p:nvSpPr>
        <p:spPr>
          <a:xfrm>
            <a:off x="6146822" y="5074707"/>
            <a:ext cx="1112379" cy="640583"/>
          </a:xfrm>
          <a:prstGeom prst="roundRect">
            <a:avLst/>
          </a:prstGeom>
          <a:no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ekstvak 1">
            <a:extLst>
              <a:ext uri="{FF2B5EF4-FFF2-40B4-BE49-F238E27FC236}">
                <a16:creationId xmlns:a16="http://schemas.microsoft.com/office/drawing/2014/main" id="{EE1F542B-EDE6-CD8C-71F3-F09D69AA4E56}"/>
              </a:ext>
            </a:extLst>
          </p:cNvPr>
          <p:cNvSpPr txBox="1"/>
          <p:nvPr/>
        </p:nvSpPr>
        <p:spPr>
          <a:xfrm>
            <a:off x="500969" y="381588"/>
            <a:ext cx="2622584" cy="1200329"/>
          </a:xfrm>
          <a:prstGeom prst="rect">
            <a:avLst/>
          </a:prstGeom>
          <a:solidFill>
            <a:srgbClr val="B1D03D"/>
          </a:solidFill>
        </p:spPr>
        <p:txBody>
          <a:bodyPr wrap="square" rtlCol="0">
            <a:spAutoFit/>
          </a:bodyPr>
          <a:lstStyle/>
          <a:p>
            <a:pPr algn="ctr"/>
            <a:r>
              <a:rPr lang="nl-NL" sz="2400" cap="small">
                <a:solidFill>
                  <a:schemeClr val="bg1"/>
                </a:solidFill>
                <a:latin typeface="Poppins ExtraBold" panose="00000900000000000000" pitchFamily="2" charset="0"/>
                <a:ea typeface="Roboto" pitchFamily="2" charset="0"/>
                <a:cs typeface="Poppins ExtraBold" panose="00000900000000000000" pitchFamily="2" charset="0"/>
              </a:rPr>
              <a:t>Discipline:</a:t>
            </a:r>
          </a:p>
          <a:p>
            <a:pPr algn="ctr"/>
            <a:r>
              <a:rPr lang="nl-NL" sz="2400" cap="small">
                <a:solidFill>
                  <a:schemeClr val="bg1"/>
                </a:solidFill>
                <a:latin typeface="Poppins ExtraBold" panose="00000900000000000000" pitchFamily="2" charset="0"/>
                <a:ea typeface="Roboto" pitchFamily="2" charset="0"/>
                <a:cs typeface="Poppins ExtraBold" panose="00000900000000000000" pitchFamily="2" charset="0"/>
              </a:rPr>
              <a:t>3. Wetenschap &amp; techniek</a:t>
            </a:r>
            <a:endParaRPr lang="nl-BE" sz="2400" cap="small">
              <a:solidFill>
                <a:schemeClr val="bg1"/>
              </a:solidFill>
              <a:latin typeface="Poppins ExtraBold" panose="00000900000000000000" pitchFamily="2" charset="0"/>
              <a:ea typeface="Roboto" pitchFamily="2" charset="0"/>
              <a:cs typeface="Poppins ExtraBold" panose="00000900000000000000" pitchFamily="2" charset="0"/>
            </a:endParaRPr>
          </a:p>
        </p:txBody>
      </p:sp>
    </p:spTree>
    <p:extLst>
      <p:ext uri="{BB962C8B-B14F-4D97-AF65-F5344CB8AC3E}">
        <p14:creationId xmlns:p14="http://schemas.microsoft.com/office/powerpoint/2010/main" val="269467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D5B21-8035-7AD9-C1FF-B0D0C84D6A5A}"/>
              </a:ext>
            </a:extLst>
          </p:cNvPr>
          <p:cNvSpPr>
            <a:spLocks noGrp="1"/>
          </p:cNvSpPr>
          <p:nvPr>
            <p:ph type="title"/>
          </p:nvPr>
        </p:nvSpPr>
        <p:spPr/>
        <p:txBody>
          <a:bodyPr/>
          <a:lstStyle/>
          <a:p>
            <a:r>
              <a:rPr lang="nl-NL"/>
              <a:t>Overzicht domeinen en subdomeinen</a:t>
            </a:r>
            <a:endParaRPr lang="nl-BE"/>
          </a:p>
        </p:txBody>
      </p:sp>
      <p:graphicFrame>
        <p:nvGraphicFramePr>
          <p:cNvPr id="4" name="Tabel 3">
            <a:extLst>
              <a:ext uri="{FF2B5EF4-FFF2-40B4-BE49-F238E27FC236}">
                <a16:creationId xmlns:a16="http://schemas.microsoft.com/office/drawing/2014/main" id="{CBD982A1-E723-5260-BF7C-BAAD177098E2}"/>
              </a:ext>
            </a:extLst>
          </p:cNvPr>
          <p:cNvGraphicFramePr>
            <a:graphicFrameLocks noGrp="1"/>
          </p:cNvGraphicFramePr>
          <p:nvPr>
            <p:extLst>
              <p:ext uri="{D42A27DB-BD31-4B8C-83A1-F6EECF244321}">
                <p14:modId xmlns:p14="http://schemas.microsoft.com/office/powerpoint/2010/main" val="2117242928"/>
              </p:ext>
            </p:extLst>
          </p:nvPr>
        </p:nvGraphicFramePr>
        <p:xfrm>
          <a:off x="212848" y="1082842"/>
          <a:ext cx="11725151" cy="5775158"/>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26971">
                <a:tc>
                  <a:txBody>
                    <a:bodyPr/>
                    <a:lstStyle/>
                    <a:p>
                      <a:pPr fontAlgn="base">
                        <a:lnSpc>
                          <a:spcPct val="115000"/>
                        </a:lnSpc>
                        <a:spcAft>
                          <a:spcPts val="800"/>
                        </a:spcAft>
                        <a:buNone/>
                      </a:pPr>
                      <a:r>
                        <a:rPr lang="nl-BE" sz="1100" kern="0">
                          <a:solidFill>
                            <a:srgbClr val="59681E"/>
                          </a:solidFill>
                          <a:effectLst/>
                          <a:latin typeface="Aptos" panose="020B0004020202020204" pitchFamily="34" charset="0"/>
                          <a:cs typeface="Poppins" panose="00000500000000000000" pitchFamily="2" charset="0"/>
                        </a:rPr>
                        <a:t>Domeinen</a:t>
                      </a:r>
                      <a:endParaRPr lang="nl-BE" sz="11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Organismen</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Relatie tussen organismen en tussen organismen en omgevings-factoren in een biotoop</a:t>
                      </a:r>
                      <a:br>
                        <a:rPr lang="nl-BE" sz="1100" kern="100">
                          <a:effectLst/>
                          <a:latin typeface="Aptos" panose="020B0004020202020204" pitchFamily="34" charset="0"/>
                          <a:cs typeface="Poppins" panose="00000500000000000000" pitchFamily="2" charset="0"/>
                        </a:rPr>
                      </a:br>
                      <a:endParaRPr lang="nl-NL"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Menselijk lichaam</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Materie</a:t>
                      </a:r>
                      <a:r>
                        <a:rPr lang="nl-NL" sz="1100" b="1" kern="100">
                          <a:solidFill>
                            <a:srgbClr val="0070C0"/>
                          </a:solidFill>
                          <a:latin typeface="Aptos" panose="020B0004020202020204" pitchFamily="34" charset="0"/>
                        </a:rPr>
                        <a:t> </a:t>
                      </a:r>
                    </a:p>
                    <a:p>
                      <a:pPr fontAlgn="base">
                        <a:lnSpc>
                          <a:spcPct val="115000"/>
                        </a:lnSpc>
                        <a:spcAft>
                          <a:spcPts val="800"/>
                        </a:spcAft>
                        <a:buNone/>
                      </a:pPr>
                      <a:r>
                        <a:rPr lang="nl-NL" sz="1100" b="1" kern="100">
                          <a:solidFill>
                            <a:srgbClr val="0070C0"/>
                          </a:solidFill>
                          <a:latin typeface="Aptos" panose="020B0004020202020204" pitchFamily="34" charset="0"/>
                        </a:rPr>
                        <a:t>★ NIEUW</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Natuurkundige verschijnselen</a:t>
                      </a:r>
                      <a:r>
                        <a:rPr lang="nl-NL" sz="1100" b="1" kern="100">
                          <a:solidFill>
                            <a:srgbClr val="0070C0"/>
                          </a:solidFill>
                          <a:latin typeface="Aptos" panose="020B0004020202020204" pitchFamily="34" charset="0"/>
                        </a:rPr>
                        <a:t> </a:t>
                      </a:r>
                    </a:p>
                    <a:p>
                      <a:pPr fontAlgn="base">
                        <a:lnSpc>
                          <a:spcPct val="115000"/>
                        </a:lnSpc>
                        <a:spcAft>
                          <a:spcPts val="800"/>
                        </a:spcAft>
                        <a:buNone/>
                      </a:pPr>
                      <a:r>
                        <a:rPr lang="nl-NL" sz="1100" b="1" kern="100">
                          <a:solidFill>
                            <a:srgbClr val="0070C0"/>
                          </a:solidFill>
                          <a:latin typeface="Aptos" panose="020B0004020202020204" pitchFamily="34" charset="0"/>
                        </a:rPr>
                        <a:t>★ NIEUW</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Technologie</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Systematische en methodische benadering van wetenschappelijke en technologische problemen</a:t>
                      </a:r>
                      <a:r>
                        <a:rPr lang="nl-NL" sz="1100" b="1" kern="100">
                          <a:solidFill>
                            <a:srgbClr val="0070C0"/>
                          </a:solidFill>
                          <a:latin typeface="Aptos" panose="020B0004020202020204" pitchFamily="34" charset="0"/>
                        </a:rPr>
                        <a:t> </a:t>
                      </a:r>
                    </a:p>
                    <a:p>
                      <a:pPr fontAlgn="base">
                        <a:lnSpc>
                          <a:spcPct val="115000"/>
                        </a:lnSpc>
                        <a:spcAft>
                          <a:spcPts val="800"/>
                        </a:spcAft>
                        <a:buNone/>
                      </a:pPr>
                      <a:r>
                        <a:rPr lang="nl-NL" sz="1100" b="1" kern="100">
                          <a:solidFill>
                            <a:srgbClr val="0070C0"/>
                          </a:solidFill>
                          <a:latin typeface="Aptos" panose="020B0004020202020204" pitchFamily="34" charset="0"/>
                        </a:rPr>
                        <a:t>★ NIEUW</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4148187">
                <a:tc>
                  <a:txBody>
                    <a:bodyPr/>
                    <a:lstStyle/>
                    <a:p>
                      <a:pPr fontAlgn="base">
                        <a:lnSpc>
                          <a:spcPct val="115000"/>
                        </a:lnSpc>
                        <a:spcAft>
                          <a:spcPts val="800"/>
                        </a:spcAft>
                        <a:buNone/>
                      </a:pPr>
                      <a:r>
                        <a:rPr lang="nl-BE" sz="1100" kern="0">
                          <a:solidFill>
                            <a:srgbClr val="59681E"/>
                          </a:solidFill>
                          <a:effectLst/>
                          <a:latin typeface="Aptos" panose="020B0004020202020204" pitchFamily="34" charset="0"/>
                          <a:cs typeface="Poppins" panose="00000500000000000000" pitchFamily="2" charset="0"/>
                        </a:rPr>
                        <a:t>Subdomeinen</a:t>
                      </a:r>
                      <a:endParaRPr lang="nl-BE" sz="11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1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1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1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1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1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1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1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100" b="0" kern="100">
                          <a:effectLst/>
                          <a:latin typeface="Aptos" panose="020B0004020202020204" pitchFamily="34" charset="0"/>
                          <a:cs typeface="Poppins" panose="00000500000000000000" pitchFamily="2" charset="0"/>
                        </a:rPr>
                        <a:t>Energiebronnen en voedingsstoffen</a:t>
                      </a:r>
                      <a:endParaRPr lang="nl-NL" sz="11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Fysieke functies van de mens</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Eigenschappen van materie</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Magnetisme</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Technische systemen beschrijven</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1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100" kern="100">
                          <a:effectLst/>
                          <a:latin typeface="Aptos" panose="020B0004020202020204" pitchFamily="34" charset="0"/>
                          <a:cs typeface="Poppins" panose="00000500000000000000" pitchFamily="2" charset="0"/>
                        </a:rPr>
                        <a:t>Ontwerpend leren</a:t>
                      </a:r>
                      <a:endParaRPr lang="nl-BE" sz="11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Tree>
    <p:extLst>
      <p:ext uri="{BB962C8B-B14F-4D97-AF65-F5344CB8AC3E}">
        <p14:creationId xmlns:p14="http://schemas.microsoft.com/office/powerpoint/2010/main" val="1938154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2592F-12C3-A3D5-E6C8-AF423D07E4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C7E39E-DDCB-BE55-7A6A-B16AB1DF31D5}"/>
              </a:ext>
            </a:extLst>
          </p:cNvPr>
          <p:cNvSpPr>
            <a:spLocks noGrp="1"/>
          </p:cNvSpPr>
          <p:nvPr>
            <p:ph type="title"/>
          </p:nvPr>
        </p:nvSpPr>
        <p:spPr>
          <a:xfrm>
            <a:off x="212848" y="180000"/>
            <a:ext cx="11562840" cy="1143000"/>
          </a:xfrm>
        </p:spPr>
        <p:txBody>
          <a:bodyPr>
            <a:normAutofit/>
          </a:bodyPr>
          <a:lstStyle/>
          <a:p>
            <a:r>
              <a:rPr lang="nl-NL" sz="3600"/>
              <a:t>Structuur van het leerplan</a:t>
            </a:r>
            <a:endParaRPr lang="nl-BE" sz="3600"/>
          </a:p>
        </p:txBody>
      </p:sp>
      <p:pic>
        <p:nvPicPr>
          <p:cNvPr id="4" name="Afbeelding 3">
            <a:extLst>
              <a:ext uri="{FF2B5EF4-FFF2-40B4-BE49-F238E27FC236}">
                <a16:creationId xmlns:a16="http://schemas.microsoft.com/office/drawing/2014/main" id="{280D8D21-DB4A-1402-28B3-72004795830F}"/>
              </a:ext>
            </a:extLst>
          </p:cNvPr>
          <p:cNvPicPr>
            <a:picLocks noChangeAspect="1"/>
          </p:cNvPicPr>
          <p:nvPr/>
        </p:nvPicPr>
        <p:blipFill>
          <a:blip r:embed="rId3"/>
          <a:stretch>
            <a:fillRect/>
          </a:stretch>
        </p:blipFill>
        <p:spPr>
          <a:xfrm>
            <a:off x="212848" y="1054100"/>
            <a:ext cx="3077506" cy="5242900"/>
          </a:xfrm>
          <a:prstGeom prst="rect">
            <a:avLst/>
          </a:prstGeom>
          <a:ln w="31750">
            <a:solidFill>
              <a:schemeClr val="accent1"/>
            </a:solidFill>
          </a:ln>
        </p:spPr>
      </p:pic>
      <p:pic>
        <p:nvPicPr>
          <p:cNvPr id="6" name="Afbeelding 5">
            <a:extLst>
              <a:ext uri="{FF2B5EF4-FFF2-40B4-BE49-F238E27FC236}">
                <a16:creationId xmlns:a16="http://schemas.microsoft.com/office/drawing/2014/main" id="{B6A125E9-678A-28D9-E170-572BA6F91841}"/>
              </a:ext>
            </a:extLst>
          </p:cNvPr>
          <p:cNvPicPr>
            <a:picLocks noChangeAspect="1"/>
          </p:cNvPicPr>
          <p:nvPr/>
        </p:nvPicPr>
        <p:blipFill>
          <a:blip r:embed="rId4"/>
          <a:stretch>
            <a:fillRect/>
          </a:stretch>
        </p:blipFill>
        <p:spPr>
          <a:xfrm>
            <a:off x="3502271" y="1622555"/>
            <a:ext cx="8476881" cy="4105989"/>
          </a:xfrm>
          <a:prstGeom prst="rect">
            <a:avLst/>
          </a:prstGeom>
          <a:ln w="31750">
            <a:solidFill>
              <a:schemeClr val="accent1"/>
            </a:solidFill>
          </a:ln>
        </p:spPr>
      </p:pic>
      <p:sp>
        <p:nvSpPr>
          <p:cNvPr id="3" name="Rechthoek: afgeronde hoeken 2">
            <a:extLst>
              <a:ext uri="{FF2B5EF4-FFF2-40B4-BE49-F238E27FC236}">
                <a16:creationId xmlns:a16="http://schemas.microsoft.com/office/drawing/2014/main" id="{764101F4-620A-B3C1-D4E2-661CCB33343F}"/>
              </a:ext>
            </a:extLst>
          </p:cNvPr>
          <p:cNvSpPr/>
          <p:nvPr/>
        </p:nvSpPr>
        <p:spPr>
          <a:xfrm>
            <a:off x="386928" y="1845216"/>
            <a:ext cx="2729345" cy="484909"/>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Discipline</a:t>
            </a:r>
            <a:endParaRPr kumimoji="0" lang="nl-BE"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Rechthoek: afgeronde hoeken 4">
            <a:extLst>
              <a:ext uri="{FF2B5EF4-FFF2-40B4-BE49-F238E27FC236}">
                <a16:creationId xmlns:a16="http://schemas.microsoft.com/office/drawing/2014/main" id="{5F490B22-1591-6659-02F8-217047C293EE}"/>
              </a:ext>
            </a:extLst>
          </p:cNvPr>
          <p:cNvSpPr/>
          <p:nvPr/>
        </p:nvSpPr>
        <p:spPr>
          <a:xfrm>
            <a:off x="386928" y="3567545"/>
            <a:ext cx="2729345" cy="484909"/>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Domein</a:t>
            </a:r>
            <a:endParaRPr kumimoji="0" lang="nl-BE"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 name="Rechthoek: afgeronde hoeken 6">
            <a:extLst>
              <a:ext uri="{FF2B5EF4-FFF2-40B4-BE49-F238E27FC236}">
                <a16:creationId xmlns:a16="http://schemas.microsoft.com/office/drawing/2014/main" id="{2AFC7D36-FE62-53B7-0DBA-A251AE77A8F5}"/>
              </a:ext>
            </a:extLst>
          </p:cNvPr>
          <p:cNvSpPr/>
          <p:nvPr/>
        </p:nvSpPr>
        <p:spPr>
          <a:xfrm>
            <a:off x="3366655" y="3932663"/>
            <a:ext cx="2729345" cy="484909"/>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Subdomein</a:t>
            </a:r>
            <a:endParaRPr kumimoji="0" lang="nl-BE"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 name="Rechthoek: afgeronde hoeken 7">
            <a:extLst>
              <a:ext uri="{FF2B5EF4-FFF2-40B4-BE49-F238E27FC236}">
                <a16:creationId xmlns:a16="http://schemas.microsoft.com/office/drawing/2014/main" id="{7B0F5E1C-6F1D-62ED-1628-623081094CE8}"/>
              </a:ext>
            </a:extLst>
          </p:cNvPr>
          <p:cNvSpPr/>
          <p:nvPr/>
        </p:nvSpPr>
        <p:spPr>
          <a:xfrm>
            <a:off x="7330421" y="3809999"/>
            <a:ext cx="2729345" cy="484909"/>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Cluster</a:t>
            </a:r>
            <a:endParaRPr kumimoji="0" lang="nl-BE"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9" name="Rechthoek: afgeronde hoeken 8">
            <a:extLst>
              <a:ext uri="{FF2B5EF4-FFF2-40B4-BE49-F238E27FC236}">
                <a16:creationId xmlns:a16="http://schemas.microsoft.com/office/drawing/2014/main" id="{2B8C41CB-37F0-8199-F4E2-49661E7E9AD4}"/>
              </a:ext>
            </a:extLst>
          </p:cNvPr>
          <p:cNvSpPr/>
          <p:nvPr/>
        </p:nvSpPr>
        <p:spPr>
          <a:xfrm>
            <a:off x="7330421" y="4588300"/>
            <a:ext cx="2729345" cy="484909"/>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a:solidFill>
                  <a:prstClr val="white"/>
                </a:solidFill>
                <a:latin typeface="Roboto" panose="02000000000000000000" pitchFamily="2" charset="0"/>
                <a:ea typeface="Roboto" panose="02000000000000000000" pitchFamily="2" charset="0"/>
                <a:cs typeface="Roboto" panose="02000000000000000000" pitchFamily="2" charset="0"/>
              </a:rPr>
              <a:t>Concreet d</a:t>
            </a:r>
            <a:r>
              <a:rPr kumimoji="0" lang="nl-NL" sz="2400" b="0" i="0" u="none" strike="noStrike" kern="1200" cap="none" spc="0" normalizeH="0" baseline="0" noProof="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oel</a:t>
            </a:r>
            <a:endParaRPr kumimoji="0" lang="nl-BE" sz="2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77113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C6B15-0809-4FBA-4172-BEB6F06495E4}"/>
            </a:ext>
          </a:extLst>
        </p:cNvPr>
        <p:cNvGrpSpPr/>
        <p:nvPr/>
      </p:nvGrpSpPr>
      <p:grpSpPr>
        <a:xfrm>
          <a:off x="0" y="0"/>
          <a:ext cx="0" cy="0"/>
          <a:chOff x="0" y="0"/>
          <a:chExt cx="0" cy="0"/>
        </a:xfrm>
      </p:grpSpPr>
      <p:sp>
        <p:nvSpPr>
          <p:cNvPr id="4" name="Titel 2">
            <a:extLst>
              <a:ext uri="{FF2B5EF4-FFF2-40B4-BE49-F238E27FC236}">
                <a16:creationId xmlns:a16="http://schemas.microsoft.com/office/drawing/2014/main" id="{CFBAFA81-EE71-8195-14DA-1D8CC4E16C3F}"/>
              </a:ext>
            </a:extLst>
          </p:cNvPr>
          <p:cNvSpPr txBox="1">
            <a:spLocks/>
          </p:cNvSpPr>
          <p:nvPr/>
        </p:nvSpPr>
        <p:spPr>
          <a:xfrm>
            <a:off x="319177" y="473076"/>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600"/>
              <a:t>Structuur: pictogrammen</a:t>
            </a:r>
          </a:p>
        </p:txBody>
      </p:sp>
      <p:pic>
        <p:nvPicPr>
          <p:cNvPr id="3" name="Afbeelding 2">
            <a:extLst>
              <a:ext uri="{FF2B5EF4-FFF2-40B4-BE49-F238E27FC236}">
                <a16:creationId xmlns:a16="http://schemas.microsoft.com/office/drawing/2014/main" id="{0AAAEA0E-438E-D535-2936-C7DD39B8FB73}"/>
              </a:ext>
            </a:extLst>
          </p:cNvPr>
          <p:cNvPicPr>
            <a:picLocks noChangeAspect="1"/>
          </p:cNvPicPr>
          <p:nvPr/>
        </p:nvPicPr>
        <p:blipFill>
          <a:blip r:embed="rId3"/>
          <a:stretch>
            <a:fillRect/>
          </a:stretch>
        </p:blipFill>
        <p:spPr>
          <a:xfrm>
            <a:off x="598720" y="1124815"/>
            <a:ext cx="10994559" cy="5576685"/>
          </a:xfrm>
          <a:prstGeom prst="rect">
            <a:avLst/>
          </a:prstGeom>
        </p:spPr>
      </p:pic>
      <p:sp>
        <p:nvSpPr>
          <p:cNvPr id="10" name="Rechthoek: afgeronde hoeken 9">
            <a:extLst>
              <a:ext uri="{FF2B5EF4-FFF2-40B4-BE49-F238E27FC236}">
                <a16:creationId xmlns:a16="http://schemas.microsoft.com/office/drawing/2014/main" id="{7F9EF9E4-3963-BE48-05C2-8B6116A7FC77}"/>
              </a:ext>
            </a:extLst>
          </p:cNvPr>
          <p:cNvSpPr/>
          <p:nvPr/>
        </p:nvSpPr>
        <p:spPr>
          <a:xfrm>
            <a:off x="10624189" y="3684557"/>
            <a:ext cx="969090" cy="457200"/>
          </a:xfrm>
          <a:prstGeom prst="roundRect">
            <a:avLst/>
          </a:prstGeom>
          <a:noFill/>
          <a:ln w="57150">
            <a:solidFill>
              <a:srgbClr val="00BC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76639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BFC8-A482-2E5E-2BA9-587C2B1E7D95}"/>
            </a:ext>
          </a:extLst>
        </p:cNvPr>
        <p:cNvGrpSpPr/>
        <p:nvPr/>
      </p:nvGrpSpPr>
      <p:grpSpPr>
        <a:xfrm>
          <a:off x="0" y="0"/>
          <a:ext cx="0" cy="0"/>
          <a:chOff x="0" y="0"/>
          <a:chExt cx="0" cy="0"/>
        </a:xfrm>
      </p:grpSpPr>
      <p:sp>
        <p:nvSpPr>
          <p:cNvPr id="4" name="Titel 2">
            <a:extLst>
              <a:ext uri="{FF2B5EF4-FFF2-40B4-BE49-F238E27FC236}">
                <a16:creationId xmlns:a16="http://schemas.microsoft.com/office/drawing/2014/main" id="{3D7112A7-BC10-AC85-BF5D-4F94C58DAC46}"/>
              </a:ext>
            </a:extLst>
          </p:cNvPr>
          <p:cNvSpPr txBox="1">
            <a:spLocks/>
          </p:cNvSpPr>
          <p:nvPr/>
        </p:nvSpPr>
        <p:spPr>
          <a:xfrm>
            <a:off x="319177" y="473076"/>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600"/>
              <a:t>Structuur: toelichting bij pictogrammen</a:t>
            </a:r>
          </a:p>
        </p:txBody>
      </p:sp>
      <p:pic>
        <p:nvPicPr>
          <p:cNvPr id="5" name="Afbeelding 4">
            <a:extLst>
              <a:ext uri="{FF2B5EF4-FFF2-40B4-BE49-F238E27FC236}">
                <a16:creationId xmlns:a16="http://schemas.microsoft.com/office/drawing/2014/main" id="{9FB8ACC7-7D75-7A6F-A951-FCA16AD3B8BA}"/>
              </a:ext>
            </a:extLst>
          </p:cNvPr>
          <p:cNvPicPr>
            <a:picLocks noChangeAspect="1"/>
          </p:cNvPicPr>
          <p:nvPr/>
        </p:nvPicPr>
        <p:blipFill>
          <a:blip r:embed="rId3"/>
          <a:srcRect t="4720" r="9855" b="11781"/>
          <a:stretch>
            <a:fillRect/>
          </a:stretch>
        </p:blipFill>
        <p:spPr>
          <a:xfrm>
            <a:off x="4488991" y="1971735"/>
            <a:ext cx="2641782" cy="1135078"/>
          </a:xfrm>
          <a:prstGeom prst="rect">
            <a:avLst/>
          </a:prstGeom>
          <a:ln w="38100">
            <a:solidFill>
              <a:schemeClr val="accent4"/>
            </a:solidFill>
          </a:ln>
        </p:spPr>
      </p:pic>
      <p:sp>
        <p:nvSpPr>
          <p:cNvPr id="7" name="Pijl: omlaag 6">
            <a:extLst>
              <a:ext uri="{FF2B5EF4-FFF2-40B4-BE49-F238E27FC236}">
                <a16:creationId xmlns:a16="http://schemas.microsoft.com/office/drawing/2014/main" id="{D91A78B7-E499-D420-1F0E-8DFBDCA4E8CA}"/>
              </a:ext>
            </a:extLst>
          </p:cNvPr>
          <p:cNvSpPr/>
          <p:nvPr/>
        </p:nvSpPr>
        <p:spPr>
          <a:xfrm>
            <a:off x="5022422" y="1543665"/>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a:extLst>
              <a:ext uri="{FF2B5EF4-FFF2-40B4-BE49-F238E27FC236}">
                <a16:creationId xmlns:a16="http://schemas.microsoft.com/office/drawing/2014/main" id="{3C22631E-FE5D-CF6D-FCB3-D88A5E4AA029}"/>
              </a:ext>
            </a:extLst>
          </p:cNvPr>
          <p:cNvPicPr>
            <a:picLocks noChangeAspect="1"/>
          </p:cNvPicPr>
          <p:nvPr/>
        </p:nvPicPr>
        <p:blipFill>
          <a:blip r:embed="rId3"/>
          <a:srcRect t="4720" r="9855" b="11781"/>
          <a:stretch>
            <a:fillRect/>
          </a:stretch>
        </p:blipFill>
        <p:spPr>
          <a:xfrm>
            <a:off x="4488991" y="3478405"/>
            <a:ext cx="2641782" cy="1135078"/>
          </a:xfrm>
          <a:prstGeom prst="rect">
            <a:avLst/>
          </a:prstGeom>
          <a:ln w="38100">
            <a:solidFill>
              <a:schemeClr val="accent4"/>
            </a:solidFill>
          </a:ln>
        </p:spPr>
      </p:pic>
      <p:sp>
        <p:nvSpPr>
          <p:cNvPr id="16" name="Pijl: omlaag 15">
            <a:extLst>
              <a:ext uri="{FF2B5EF4-FFF2-40B4-BE49-F238E27FC236}">
                <a16:creationId xmlns:a16="http://schemas.microsoft.com/office/drawing/2014/main" id="{B8C5A161-2D54-E998-C7BA-60D0F46C3671}"/>
              </a:ext>
            </a:extLst>
          </p:cNvPr>
          <p:cNvSpPr/>
          <p:nvPr/>
        </p:nvSpPr>
        <p:spPr>
          <a:xfrm>
            <a:off x="5807193" y="3301557"/>
            <a:ext cx="288807" cy="419100"/>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8" name="Afbeelding 17">
            <a:extLst>
              <a:ext uri="{FF2B5EF4-FFF2-40B4-BE49-F238E27FC236}">
                <a16:creationId xmlns:a16="http://schemas.microsoft.com/office/drawing/2014/main" id="{1B6AB7C0-1930-A4C1-B798-C2BD845B11EC}"/>
              </a:ext>
            </a:extLst>
          </p:cNvPr>
          <p:cNvPicPr>
            <a:picLocks noChangeAspect="1"/>
          </p:cNvPicPr>
          <p:nvPr/>
        </p:nvPicPr>
        <p:blipFill>
          <a:blip r:embed="rId4"/>
          <a:stretch>
            <a:fillRect/>
          </a:stretch>
        </p:blipFill>
        <p:spPr>
          <a:xfrm>
            <a:off x="725379" y="1956976"/>
            <a:ext cx="3375192" cy="997526"/>
          </a:xfrm>
          <a:prstGeom prst="rect">
            <a:avLst/>
          </a:prstGeom>
        </p:spPr>
      </p:pic>
      <p:pic>
        <p:nvPicPr>
          <p:cNvPr id="8" name="Afbeelding 7">
            <a:extLst>
              <a:ext uri="{FF2B5EF4-FFF2-40B4-BE49-F238E27FC236}">
                <a16:creationId xmlns:a16="http://schemas.microsoft.com/office/drawing/2014/main" id="{5DB3AD95-6FB9-959B-170F-B652579ACD34}"/>
              </a:ext>
            </a:extLst>
          </p:cNvPr>
          <p:cNvPicPr>
            <a:picLocks noChangeAspect="1"/>
          </p:cNvPicPr>
          <p:nvPr/>
        </p:nvPicPr>
        <p:blipFill>
          <a:blip r:embed="rId3"/>
          <a:srcRect t="4720" r="9855" b="11781"/>
          <a:stretch>
            <a:fillRect/>
          </a:stretch>
        </p:blipFill>
        <p:spPr>
          <a:xfrm>
            <a:off x="4558746" y="5249846"/>
            <a:ext cx="2641782" cy="1135078"/>
          </a:xfrm>
          <a:prstGeom prst="rect">
            <a:avLst/>
          </a:prstGeom>
          <a:ln w="38100">
            <a:solidFill>
              <a:schemeClr val="accent4"/>
            </a:solidFill>
          </a:ln>
        </p:spPr>
      </p:pic>
      <p:sp>
        <p:nvSpPr>
          <p:cNvPr id="10" name="Pijl: omlaag 9">
            <a:extLst>
              <a:ext uri="{FF2B5EF4-FFF2-40B4-BE49-F238E27FC236}">
                <a16:creationId xmlns:a16="http://schemas.microsoft.com/office/drawing/2014/main" id="{CC6417E9-306F-D947-E7B5-045B5E35A70C}"/>
              </a:ext>
            </a:extLst>
          </p:cNvPr>
          <p:cNvSpPr/>
          <p:nvPr/>
        </p:nvSpPr>
        <p:spPr>
          <a:xfrm>
            <a:off x="6705114" y="5010426"/>
            <a:ext cx="288807" cy="419100"/>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3" name="Afbeelding 12">
            <a:extLst>
              <a:ext uri="{FF2B5EF4-FFF2-40B4-BE49-F238E27FC236}">
                <a16:creationId xmlns:a16="http://schemas.microsoft.com/office/drawing/2014/main" id="{2779032F-4AB1-8EEA-FB79-01F4CA0D9025}"/>
              </a:ext>
            </a:extLst>
          </p:cNvPr>
          <p:cNvPicPr>
            <a:picLocks noChangeAspect="1"/>
          </p:cNvPicPr>
          <p:nvPr/>
        </p:nvPicPr>
        <p:blipFill>
          <a:blip r:embed="rId5"/>
          <a:srcRect t="10496" b="1"/>
          <a:stretch>
            <a:fillRect/>
          </a:stretch>
        </p:blipFill>
        <p:spPr>
          <a:xfrm>
            <a:off x="698754" y="3599531"/>
            <a:ext cx="3401817" cy="892826"/>
          </a:xfrm>
          <a:prstGeom prst="rect">
            <a:avLst/>
          </a:prstGeom>
        </p:spPr>
      </p:pic>
      <p:pic>
        <p:nvPicPr>
          <p:cNvPr id="3" name="Afbeelding 2">
            <a:extLst>
              <a:ext uri="{FF2B5EF4-FFF2-40B4-BE49-F238E27FC236}">
                <a16:creationId xmlns:a16="http://schemas.microsoft.com/office/drawing/2014/main" id="{6AABE517-8C5A-8D0D-79AC-0247102FF3EA}"/>
              </a:ext>
            </a:extLst>
          </p:cNvPr>
          <p:cNvPicPr>
            <a:picLocks noChangeAspect="1"/>
          </p:cNvPicPr>
          <p:nvPr/>
        </p:nvPicPr>
        <p:blipFill>
          <a:blip r:embed="rId6"/>
          <a:srcRect t="23050"/>
          <a:stretch>
            <a:fillRect/>
          </a:stretch>
        </p:blipFill>
        <p:spPr>
          <a:xfrm>
            <a:off x="791659" y="4952282"/>
            <a:ext cx="3453294" cy="1595941"/>
          </a:xfrm>
          <a:prstGeom prst="rect">
            <a:avLst/>
          </a:prstGeom>
        </p:spPr>
      </p:pic>
    </p:spTree>
    <p:extLst>
      <p:ext uri="{BB962C8B-B14F-4D97-AF65-F5344CB8AC3E}">
        <p14:creationId xmlns:p14="http://schemas.microsoft.com/office/powerpoint/2010/main" val="3401411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9B877B8-089B-A299-3367-9487D8BC0FA9}"/>
              </a:ext>
            </a:extLst>
          </p:cNvPr>
          <p:cNvPicPr>
            <a:picLocks noChangeAspect="1"/>
          </p:cNvPicPr>
          <p:nvPr/>
        </p:nvPicPr>
        <p:blipFill>
          <a:blip r:embed="rId3"/>
          <a:stretch>
            <a:fillRect/>
          </a:stretch>
        </p:blipFill>
        <p:spPr>
          <a:xfrm>
            <a:off x="0" y="374196"/>
            <a:ext cx="12192000" cy="6109607"/>
          </a:xfrm>
          <a:prstGeom prst="rect">
            <a:avLst/>
          </a:prstGeom>
        </p:spPr>
      </p:pic>
      <p:sp>
        <p:nvSpPr>
          <p:cNvPr id="5" name="Pijl: omlaag 4">
            <a:extLst>
              <a:ext uri="{FF2B5EF4-FFF2-40B4-BE49-F238E27FC236}">
                <a16:creationId xmlns:a16="http://schemas.microsoft.com/office/drawing/2014/main" id="{1DCDB87F-078D-5961-7AA9-F49D19D3AC5F}"/>
              </a:ext>
            </a:extLst>
          </p:cNvPr>
          <p:cNvSpPr/>
          <p:nvPr/>
        </p:nvSpPr>
        <p:spPr>
          <a:xfrm>
            <a:off x="11035756" y="529390"/>
            <a:ext cx="650590" cy="636632"/>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367523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21546EF-6A6E-52D3-1A8C-23EEF8450CA5}"/>
              </a:ext>
            </a:extLst>
          </p:cNvPr>
          <p:cNvPicPr>
            <a:picLocks noChangeAspect="1"/>
          </p:cNvPicPr>
          <p:nvPr/>
        </p:nvPicPr>
        <p:blipFill>
          <a:blip r:embed="rId3"/>
          <a:stretch>
            <a:fillRect/>
          </a:stretch>
        </p:blipFill>
        <p:spPr>
          <a:xfrm>
            <a:off x="0" y="331536"/>
            <a:ext cx="12192000" cy="6194928"/>
          </a:xfrm>
          <a:prstGeom prst="rect">
            <a:avLst/>
          </a:prstGeom>
        </p:spPr>
      </p:pic>
      <p:sp>
        <p:nvSpPr>
          <p:cNvPr id="5" name="Pijl: omlaag 4">
            <a:extLst>
              <a:ext uri="{FF2B5EF4-FFF2-40B4-BE49-F238E27FC236}">
                <a16:creationId xmlns:a16="http://schemas.microsoft.com/office/drawing/2014/main" id="{621EA630-97BD-980D-9795-B94EE8099BB6}"/>
              </a:ext>
            </a:extLst>
          </p:cNvPr>
          <p:cNvSpPr/>
          <p:nvPr/>
        </p:nvSpPr>
        <p:spPr>
          <a:xfrm>
            <a:off x="11360609" y="770022"/>
            <a:ext cx="650590" cy="636632"/>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73756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398B038-97B2-ED2C-E03E-C9F9FFB4DC63}"/>
              </a:ext>
            </a:extLst>
          </p:cNvPr>
          <p:cNvPicPr>
            <a:picLocks noChangeAspect="1"/>
          </p:cNvPicPr>
          <p:nvPr/>
        </p:nvPicPr>
        <p:blipFill>
          <a:blip r:embed="rId3"/>
          <a:stretch>
            <a:fillRect/>
          </a:stretch>
        </p:blipFill>
        <p:spPr>
          <a:xfrm>
            <a:off x="0" y="362527"/>
            <a:ext cx="12192000" cy="6132945"/>
          </a:xfrm>
          <a:prstGeom prst="rect">
            <a:avLst/>
          </a:prstGeom>
        </p:spPr>
      </p:pic>
      <p:sp>
        <p:nvSpPr>
          <p:cNvPr id="5" name="Pijl: omlaag 4">
            <a:extLst>
              <a:ext uri="{FF2B5EF4-FFF2-40B4-BE49-F238E27FC236}">
                <a16:creationId xmlns:a16="http://schemas.microsoft.com/office/drawing/2014/main" id="{C147BF90-A92B-374B-0E50-343E5A86401E}"/>
              </a:ext>
            </a:extLst>
          </p:cNvPr>
          <p:cNvSpPr/>
          <p:nvPr/>
        </p:nvSpPr>
        <p:spPr>
          <a:xfrm>
            <a:off x="11456861" y="276727"/>
            <a:ext cx="650590" cy="636632"/>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41934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F96249-1182-CD66-CA03-AF6F643CC490}"/>
              </a:ext>
            </a:extLst>
          </p:cNvPr>
          <p:cNvSpPr>
            <a:spLocks noGrp="1"/>
          </p:cNvSpPr>
          <p:nvPr>
            <p:ph type="title"/>
          </p:nvPr>
        </p:nvSpPr>
        <p:spPr/>
        <p:txBody>
          <a:bodyPr/>
          <a:lstStyle/>
          <a:p>
            <a:r>
              <a:rPr lang="nl-NL"/>
              <a:t>Een leerplan voor iedereen</a:t>
            </a:r>
            <a:endParaRPr lang="nl-BE"/>
          </a:p>
        </p:txBody>
      </p:sp>
      <p:sp>
        <p:nvSpPr>
          <p:cNvPr id="3" name="Tijdelijke aanduiding voor tekst 2">
            <a:extLst>
              <a:ext uri="{FF2B5EF4-FFF2-40B4-BE49-F238E27FC236}">
                <a16:creationId xmlns:a16="http://schemas.microsoft.com/office/drawing/2014/main" id="{41483F84-3E77-8417-57DC-90E68C2717A9}"/>
              </a:ext>
            </a:extLst>
          </p:cNvPr>
          <p:cNvSpPr>
            <a:spLocks noGrp="1"/>
          </p:cNvSpPr>
          <p:nvPr>
            <p:ph type="body" sz="quarter" idx="12"/>
          </p:nvPr>
        </p:nvSpPr>
        <p:spPr/>
        <p:txBody>
          <a:bodyPr/>
          <a:lstStyle/>
          <a:p>
            <a:pPr algn="r"/>
            <a:endParaRPr lang="nl-NL"/>
          </a:p>
          <a:p>
            <a:pPr algn="r"/>
            <a:r>
              <a:rPr lang="nl-NL"/>
              <a:t>Op weg naar </a:t>
            </a:r>
          </a:p>
          <a:p>
            <a:pPr algn="r"/>
            <a:r>
              <a:rPr lang="nl-NL"/>
              <a:t>SCHOLEN VOOR IEDEREEN</a:t>
            </a:r>
            <a:endParaRPr lang="nl-BE"/>
          </a:p>
        </p:txBody>
      </p:sp>
      <p:pic>
        <p:nvPicPr>
          <p:cNvPr id="5" name="Afbeelding 4">
            <a:extLst>
              <a:ext uri="{FF2B5EF4-FFF2-40B4-BE49-F238E27FC236}">
                <a16:creationId xmlns:a16="http://schemas.microsoft.com/office/drawing/2014/main" id="{5AD1D4AA-3984-C827-7DA0-97744C3D080E}"/>
              </a:ext>
            </a:extLst>
          </p:cNvPr>
          <p:cNvPicPr>
            <a:picLocks noChangeAspect="1"/>
          </p:cNvPicPr>
          <p:nvPr/>
        </p:nvPicPr>
        <p:blipFill>
          <a:blip r:embed="rId3"/>
          <a:stretch>
            <a:fillRect/>
          </a:stretch>
        </p:blipFill>
        <p:spPr>
          <a:xfrm>
            <a:off x="9483832" y="278781"/>
            <a:ext cx="2398450" cy="2653990"/>
          </a:xfrm>
          <a:prstGeom prst="rect">
            <a:avLst/>
          </a:prstGeom>
        </p:spPr>
      </p:pic>
      <p:pic>
        <p:nvPicPr>
          <p:cNvPr id="6" name="Afbeelding 5">
            <a:extLst>
              <a:ext uri="{FF2B5EF4-FFF2-40B4-BE49-F238E27FC236}">
                <a16:creationId xmlns:a16="http://schemas.microsoft.com/office/drawing/2014/main" id="{4C6767DB-7B97-5FEA-833B-7B644F046693}"/>
              </a:ext>
            </a:extLst>
          </p:cNvPr>
          <p:cNvPicPr>
            <a:picLocks noChangeAspect="1"/>
          </p:cNvPicPr>
          <p:nvPr/>
        </p:nvPicPr>
        <p:blipFill>
          <a:blip r:embed="rId4"/>
          <a:stretch>
            <a:fillRect/>
          </a:stretch>
        </p:blipFill>
        <p:spPr>
          <a:xfrm>
            <a:off x="1251493" y="3492707"/>
            <a:ext cx="3287225" cy="2302266"/>
          </a:xfrm>
          <a:prstGeom prst="rect">
            <a:avLst/>
          </a:prstGeom>
          <a:ln>
            <a:noFill/>
          </a:ln>
          <a:effectLst>
            <a:softEdge rad="112500"/>
          </a:effectLst>
        </p:spPr>
      </p:pic>
      <p:pic>
        <p:nvPicPr>
          <p:cNvPr id="7" name="Afbeelding 6">
            <a:extLst>
              <a:ext uri="{FF2B5EF4-FFF2-40B4-BE49-F238E27FC236}">
                <a16:creationId xmlns:a16="http://schemas.microsoft.com/office/drawing/2014/main" id="{1DFA2D99-E1EC-E9C2-320E-4A244EC6DB56}"/>
              </a:ext>
            </a:extLst>
          </p:cNvPr>
          <p:cNvPicPr>
            <a:picLocks noChangeAspect="1"/>
          </p:cNvPicPr>
          <p:nvPr/>
        </p:nvPicPr>
        <p:blipFill>
          <a:blip r:embed="rId5"/>
          <a:stretch>
            <a:fillRect/>
          </a:stretch>
        </p:blipFill>
        <p:spPr>
          <a:xfrm>
            <a:off x="7255082" y="5126811"/>
            <a:ext cx="3945775" cy="1607854"/>
          </a:xfrm>
          <a:prstGeom prst="rect">
            <a:avLst/>
          </a:prstGeom>
        </p:spPr>
      </p:pic>
    </p:spTree>
    <p:extLst>
      <p:ext uri="{BB962C8B-B14F-4D97-AF65-F5344CB8AC3E}">
        <p14:creationId xmlns:p14="http://schemas.microsoft.com/office/powerpoint/2010/main" val="6054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7CF4A744-CE20-8483-6BF1-94AC3F959DA3}"/>
              </a:ext>
            </a:extLst>
          </p:cNvPr>
          <p:cNvPicPr>
            <a:picLocks noChangeAspect="1"/>
          </p:cNvPicPr>
          <p:nvPr/>
        </p:nvPicPr>
        <p:blipFill>
          <a:blip r:embed="rId3"/>
          <a:stretch>
            <a:fillRect/>
          </a:stretch>
        </p:blipFill>
        <p:spPr>
          <a:xfrm>
            <a:off x="10350294" y="504951"/>
            <a:ext cx="1841706" cy="1299426"/>
          </a:xfrm>
          <a:prstGeom prst="rect">
            <a:avLst/>
          </a:prstGeom>
        </p:spPr>
      </p:pic>
      <p:sp>
        <p:nvSpPr>
          <p:cNvPr id="14" name="Pijl: rechts 13">
            <a:extLst>
              <a:ext uri="{FF2B5EF4-FFF2-40B4-BE49-F238E27FC236}">
                <a16:creationId xmlns:a16="http://schemas.microsoft.com/office/drawing/2014/main" id="{C783025B-9D7B-8E0A-15BF-028174866EC0}"/>
              </a:ext>
            </a:extLst>
          </p:cNvPr>
          <p:cNvSpPr/>
          <p:nvPr/>
        </p:nvSpPr>
        <p:spPr>
          <a:xfrm rot="1085505">
            <a:off x="9957985" y="317805"/>
            <a:ext cx="784617" cy="374291"/>
          </a:xfrm>
          <a:prstGeom prst="right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6D435947-0509-97E6-40F1-3BDDDEB6EAC2}"/>
              </a:ext>
            </a:extLst>
          </p:cNvPr>
          <p:cNvSpPr>
            <a:spLocks noGrp="1"/>
          </p:cNvSpPr>
          <p:nvPr>
            <p:ph type="title"/>
          </p:nvPr>
        </p:nvSpPr>
        <p:spPr>
          <a:xfrm>
            <a:off x="635866" y="154892"/>
            <a:ext cx="9941608" cy="1143000"/>
          </a:xfrm>
        </p:spPr>
        <p:txBody>
          <a:bodyPr>
            <a:normAutofit fontScale="90000"/>
          </a:bodyPr>
          <a:lstStyle/>
          <a:p>
            <a:r>
              <a:rPr lang="nl-NL" sz="3200">
                <a:solidFill>
                  <a:schemeClr val="accent4"/>
                </a:solidFill>
              </a:rPr>
              <a:t>Gemeenschappelijke doelen</a:t>
            </a:r>
            <a:br>
              <a:rPr lang="nl-NL" sz="3200">
                <a:solidFill>
                  <a:schemeClr val="accent4"/>
                </a:solidFill>
              </a:rPr>
            </a:br>
            <a:r>
              <a:rPr lang="nl-BE"/>
              <a:t>voor alle leerlingen geldig (dus met inbegrip van minimumdoelen)</a:t>
            </a:r>
            <a:endParaRPr lang="nl-BE" sz="3200">
              <a:solidFill>
                <a:schemeClr val="accent4"/>
              </a:solidFill>
            </a:endParaRPr>
          </a:p>
        </p:txBody>
      </p:sp>
      <p:pic>
        <p:nvPicPr>
          <p:cNvPr id="5" name="Afbeelding 4">
            <a:extLst>
              <a:ext uri="{FF2B5EF4-FFF2-40B4-BE49-F238E27FC236}">
                <a16:creationId xmlns:a16="http://schemas.microsoft.com/office/drawing/2014/main" id="{762D4D98-D750-6270-9ABD-F4BD821B8535}"/>
              </a:ext>
            </a:extLst>
          </p:cNvPr>
          <p:cNvPicPr>
            <a:picLocks noChangeAspect="1"/>
          </p:cNvPicPr>
          <p:nvPr/>
        </p:nvPicPr>
        <p:blipFill>
          <a:blip r:embed="rId4"/>
          <a:stretch>
            <a:fillRect/>
          </a:stretch>
        </p:blipFill>
        <p:spPr>
          <a:xfrm>
            <a:off x="822384" y="1537113"/>
            <a:ext cx="9527909" cy="4849025"/>
          </a:xfrm>
          <a:prstGeom prst="rect">
            <a:avLst/>
          </a:prstGeom>
        </p:spPr>
      </p:pic>
      <p:sp>
        <p:nvSpPr>
          <p:cNvPr id="17" name="Rechthoek: afgeronde hoeken 16">
            <a:extLst>
              <a:ext uri="{FF2B5EF4-FFF2-40B4-BE49-F238E27FC236}">
                <a16:creationId xmlns:a16="http://schemas.microsoft.com/office/drawing/2014/main" id="{5BEC8D6C-BE54-C83A-37DC-37F0EB39EB71}"/>
              </a:ext>
            </a:extLst>
          </p:cNvPr>
          <p:cNvSpPr/>
          <p:nvPr/>
        </p:nvSpPr>
        <p:spPr>
          <a:xfrm>
            <a:off x="721895" y="2826869"/>
            <a:ext cx="2403987" cy="2647499"/>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Ovaal 14">
            <a:extLst>
              <a:ext uri="{FF2B5EF4-FFF2-40B4-BE49-F238E27FC236}">
                <a16:creationId xmlns:a16="http://schemas.microsoft.com/office/drawing/2014/main" id="{BB72DE04-262E-424B-9E66-2C9EBB4C4CE4}"/>
              </a:ext>
            </a:extLst>
          </p:cNvPr>
          <p:cNvSpPr/>
          <p:nvPr/>
        </p:nvSpPr>
        <p:spPr>
          <a:xfrm>
            <a:off x="3724227" y="1694515"/>
            <a:ext cx="1268879" cy="2647499"/>
          </a:xfrm>
          <a:prstGeom prst="ellipse">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474166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ADE3F-D61E-D7A7-87D2-DD00B41ED12A}"/>
              </a:ext>
            </a:extLst>
          </p:cNvPr>
          <p:cNvSpPr>
            <a:spLocks noGrp="1"/>
          </p:cNvSpPr>
          <p:nvPr>
            <p:ph type="title"/>
          </p:nvPr>
        </p:nvSpPr>
        <p:spPr/>
        <p:txBody>
          <a:bodyPr/>
          <a:lstStyle/>
          <a:p>
            <a:r>
              <a:rPr lang="nl-NL"/>
              <a:t>Voorbeeld G-doel</a:t>
            </a:r>
            <a:endParaRPr lang="nl-BE"/>
          </a:p>
        </p:txBody>
      </p:sp>
      <p:pic>
        <p:nvPicPr>
          <p:cNvPr id="8" name="Afbeelding 7">
            <a:extLst>
              <a:ext uri="{FF2B5EF4-FFF2-40B4-BE49-F238E27FC236}">
                <a16:creationId xmlns:a16="http://schemas.microsoft.com/office/drawing/2014/main" id="{5F9E5924-C245-E8C3-72BB-A56415CD7BCA}"/>
              </a:ext>
            </a:extLst>
          </p:cNvPr>
          <p:cNvPicPr>
            <a:picLocks noChangeAspect="1"/>
          </p:cNvPicPr>
          <p:nvPr/>
        </p:nvPicPr>
        <p:blipFill>
          <a:blip r:embed="rId3"/>
          <a:stretch>
            <a:fillRect/>
          </a:stretch>
        </p:blipFill>
        <p:spPr>
          <a:xfrm>
            <a:off x="166550" y="1570393"/>
            <a:ext cx="11819308" cy="4224572"/>
          </a:xfrm>
          <a:prstGeom prst="rect">
            <a:avLst/>
          </a:prstGeom>
        </p:spPr>
      </p:pic>
      <p:sp>
        <p:nvSpPr>
          <p:cNvPr id="9" name="Ovaal 8">
            <a:extLst>
              <a:ext uri="{FF2B5EF4-FFF2-40B4-BE49-F238E27FC236}">
                <a16:creationId xmlns:a16="http://schemas.microsoft.com/office/drawing/2014/main" id="{6D5DE5F5-49A5-9D8F-1B87-83A9D1B8F35F}"/>
              </a:ext>
            </a:extLst>
          </p:cNvPr>
          <p:cNvSpPr/>
          <p:nvPr/>
        </p:nvSpPr>
        <p:spPr>
          <a:xfrm>
            <a:off x="1145894" y="3020993"/>
            <a:ext cx="520861" cy="509286"/>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
        <p:nvSpPr>
          <p:cNvPr id="10" name="Ovaal 9">
            <a:extLst>
              <a:ext uri="{FF2B5EF4-FFF2-40B4-BE49-F238E27FC236}">
                <a16:creationId xmlns:a16="http://schemas.microsoft.com/office/drawing/2014/main" id="{559CD390-89D8-2AAF-71DE-D8EA514DFFCB}"/>
              </a:ext>
            </a:extLst>
          </p:cNvPr>
          <p:cNvSpPr/>
          <p:nvPr/>
        </p:nvSpPr>
        <p:spPr>
          <a:xfrm>
            <a:off x="1145893" y="4153336"/>
            <a:ext cx="520861" cy="509286"/>
          </a:xfrm>
          <a:prstGeom prst="ellipse">
            <a:avLst/>
          </a:prstGeom>
          <a:noFill/>
          <a:ln w="381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2122358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1EECB-AB09-F0BF-E727-BE32D4EF9AD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36A4E873-659D-BA1C-C9F7-9B96BE135932}"/>
              </a:ext>
            </a:extLst>
          </p:cNvPr>
          <p:cNvPicPr>
            <a:picLocks noChangeAspect="1"/>
          </p:cNvPicPr>
          <p:nvPr/>
        </p:nvPicPr>
        <p:blipFill>
          <a:blip r:embed="rId3"/>
          <a:stretch>
            <a:fillRect/>
          </a:stretch>
        </p:blipFill>
        <p:spPr>
          <a:xfrm>
            <a:off x="228600" y="1205791"/>
            <a:ext cx="11089194" cy="5650387"/>
          </a:xfrm>
          <a:prstGeom prst="rect">
            <a:avLst/>
          </a:prstGeom>
        </p:spPr>
      </p:pic>
      <p:sp>
        <p:nvSpPr>
          <p:cNvPr id="14" name="Pijl: rechts 13">
            <a:extLst>
              <a:ext uri="{FF2B5EF4-FFF2-40B4-BE49-F238E27FC236}">
                <a16:creationId xmlns:a16="http://schemas.microsoft.com/office/drawing/2014/main" id="{8ED30244-4C0B-CD9C-243E-EFDE9F75DD25}"/>
              </a:ext>
            </a:extLst>
          </p:cNvPr>
          <p:cNvSpPr/>
          <p:nvPr/>
        </p:nvSpPr>
        <p:spPr>
          <a:xfrm rot="797334">
            <a:off x="9412780" y="487754"/>
            <a:ext cx="784617" cy="374291"/>
          </a:xfrm>
          <a:prstGeom prst="right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3" name="Afbeelding 12">
            <a:extLst>
              <a:ext uri="{FF2B5EF4-FFF2-40B4-BE49-F238E27FC236}">
                <a16:creationId xmlns:a16="http://schemas.microsoft.com/office/drawing/2014/main" id="{9503D083-356D-3A7D-7EC4-3B4EB1F6D695}"/>
              </a:ext>
            </a:extLst>
          </p:cNvPr>
          <p:cNvPicPr>
            <a:picLocks noChangeAspect="1"/>
          </p:cNvPicPr>
          <p:nvPr/>
        </p:nvPicPr>
        <p:blipFill>
          <a:blip r:embed="rId4"/>
          <a:stretch>
            <a:fillRect/>
          </a:stretch>
        </p:blipFill>
        <p:spPr>
          <a:xfrm>
            <a:off x="10229910" y="331673"/>
            <a:ext cx="1841706" cy="1299426"/>
          </a:xfrm>
          <a:prstGeom prst="rect">
            <a:avLst/>
          </a:prstGeom>
        </p:spPr>
      </p:pic>
      <p:sp>
        <p:nvSpPr>
          <p:cNvPr id="2" name="Titel 1">
            <a:extLst>
              <a:ext uri="{FF2B5EF4-FFF2-40B4-BE49-F238E27FC236}">
                <a16:creationId xmlns:a16="http://schemas.microsoft.com/office/drawing/2014/main" id="{756CCD2F-8178-5681-6985-B12EBD8E49EA}"/>
              </a:ext>
            </a:extLst>
          </p:cNvPr>
          <p:cNvSpPr>
            <a:spLocks noGrp="1"/>
          </p:cNvSpPr>
          <p:nvPr>
            <p:ph type="title"/>
          </p:nvPr>
        </p:nvSpPr>
        <p:spPr>
          <a:xfrm>
            <a:off x="429038" y="144006"/>
            <a:ext cx="9941608" cy="1143000"/>
          </a:xfrm>
        </p:spPr>
        <p:txBody>
          <a:bodyPr>
            <a:normAutofit/>
          </a:bodyPr>
          <a:lstStyle/>
          <a:p>
            <a:r>
              <a:rPr lang="nl-NL" sz="3200">
                <a:solidFill>
                  <a:schemeClr val="accent1"/>
                </a:solidFill>
              </a:rPr>
              <a:t>Precurriculumdoelen</a:t>
            </a:r>
            <a:br>
              <a:rPr lang="nl-NL" sz="3200">
                <a:solidFill>
                  <a:schemeClr val="accent1"/>
                </a:solidFill>
              </a:rPr>
            </a:br>
            <a:r>
              <a:rPr lang="nl-BE"/>
              <a:t>voor leerlingen met ontwikkelingsleeftijd van 0 tot 2,5 jaar</a:t>
            </a:r>
            <a:endParaRPr lang="nl-BE" sz="3200">
              <a:solidFill>
                <a:schemeClr val="accent1"/>
              </a:solidFill>
            </a:endParaRPr>
          </a:p>
        </p:txBody>
      </p:sp>
      <p:sp>
        <p:nvSpPr>
          <p:cNvPr id="17" name="Rechthoek: afgeronde hoeken 16">
            <a:extLst>
              <a:ext uri="{FF2B5EF4-FFF2-40B4-BE49-F238E27FC236}">
                <a16:creationId xmlns:a16="http://schemas.microsoft.com/office/drawing/2014/main" id="{7908CB0C-64EE-EA9C-912F-DEB5DEEE1EE7}"/>
              </a:ext>
            </a:extLst>
          </p:cNvPr>
          <p:cNvSpPr/>
          <p:nvPr/>
        </p:nvSpPr>
        <p:spPr>
          <a:xfrm>
            <a:off x="228600" y="2603462"/>
            <a:ext cx="2574758" cy="2209542"/>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Ovaal 14">
            <a:extLst>
              <a:ext uri="{FF2B5EF4-FFF2-40B4-BE49-F238E27FC236}">
                <a16:creationId xmlns:a16="http://schemas.microsoft.com/office/drawing/2014/main" id="{1E2F5BFF-D693-34F7-5925-4986EFFEBDA9}"/>
              </a:ext>
            </a:extLst>
          </p:cNvPr>
          <p:cNvSpPr/>
          <p:nvPr/>
        </p:nvSpPr>
        <p:spPr>
          <a:xfrm>
            <a:off x="5161546" y="1777291"/>
            <a:ext cx="1479305" cy="114300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kstvak 2">
            <a:extLst>
              <a:ext uri="{FF2B5EF4-FFF2-40B4-BE49-F238E27FC236}">
                <a16:creationId xmlns:a16="http://schemas.microsoft.com/office/drawing/2014/main" id="{7147684E-C7CC-76A1-FC54-2735610F7F69}"/>
              </a:ext>
            </a:extLst>
          </p:cNvPr>
          <p:cNvSpPr txBox="1"/>
          <p:nvPr/>
        </p:nvSpPr>
        <p:spPr>
          <a:xfrm>
            <a:off x="3681662" y="3246568"/>
            <a:ext cx="7636131" cy="1200329"/>
          </a:xfrm>
          <a:prstGeom prst="rect">
            <a:avLst/>
          </a:prstGeom>
          <a:solidFill>
            <a:schemeClr val="accent1"/>
          </a:solidFill>
        </p:spPr>
        <p:txBody>
          <a:bodyPr wrap="square" rtlCol="0">
            <a:spAutoFit/>
          </a:bodyPr>
          <a:lstStyle/>
          <a:p>
            <a:r>
              <a:rPr lang="nl-BE" sz="2400">
                <a:ln>
                  <a:solidFill>
                    <a:schemeClr val="bg1"/>
                  </a:solidFill>
                </a:ln>
                <a:solidFill>
                  <a:schemeClr val="bg1"/>
                </a:solidFill>
                <a:latin typeface="Aptos" panose="020B0004020202020204" pitchFamily="34" charset="0"/>
                <a:cs typeface="Poppins" panose="00000500000000000000" pitchFamily="2" charset="0"/>
              </a:rPr>
              <a:t>Fase 1: ontwikkelingsleeftijd 0-6/8maanden</a:t>
            </a:r>
          </a:p>
          <a:p>
            <a:r>
              <a:rPr lang="nl-BE" sz="2400">
                <a:ln>
                  <a:solidFill>
                    <a:schemeClr val="bg1"/>
                  </a:solidFill>
                </a:ln>
                <a:solidFill>
                  <a:schemeClr val="bg1"/>
                </a:solidFill>
                <a:latin typeface="Aptos" panose="020B0004020202020204" pitchFamily="34" charset="0"/>
                <a:cs typeface="Poppins" panose="00000500000000000000" pitchFamily="2" charset="0"/>
              </a:rPr>
              <a:t>Fase 2: ontwikkelingsleeftijd 6/8maanden - 18 maanden</a:t>
            </a:r>
          </a:p>
          <a:p>
            <a:r>
              <a:rPr lang="nl-BE" sz="2400">
                <a:ln>
                  <a:solidFill>
                    <a:schemeClr val="bg1"/>
                  </a:solidFill>
                </a:ln>
                <a:solidFill>
                  <a:schemeClr val="bg1"/>
                </a:solidFill>
                <a:latin typeface="Aptos" panose="020B0004020202020204" pitchFamily="34" charset="0"/>
                <a:cs typeface="Poppins" panose="00000500000000000000" pitchFamily="2" charset="0"/>
              </a:rPr>
              <a:t>Fase 3: ontwikkelingsleeftijd 18maanden - 2,5jaar</a:t>
            </a:r>
          </a:p>
        </p:txBody>
      </p:sp>
    </p:spTree>
    <p:extLst>
      <p:ext uri="{BB962C8B-B14F-4D97-AF65-F5344CB8AC3E}">
        <p14:creationId xmlns:p14="http://schemas.microsoft.com/office/powerpoint/2010/main" val="3462617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B8CE8D-A735-16EA-EBF0-4B9E7BDD0A58}"/>
              </a:ext>
            </a:extLst>
          </p:cNvPr>
          <p:cNvSpPr>
            <a:spLocks noGrp="1"/>
          </p:cNvSpPr>
          <p:nvPr>
            <p:ph type="title"/>
          </p:nvPr>
        </p:nvSpPr>
        <p:spPr/>
        <p:txBody>
          <a:bodyPr/>
          <a:lstStyle/>
          <a:p>
            <a:r>
              <a:rPr lang="nl-NL"/>
              <a:t>Voorbeeld P-routedoel</a:t>
            </a:r>
            <a:endParaRPr lang="nl-BE"/>
          </a:p>
        </p:txBody>
      </p:sp>
      <p:pic>
        <p:nvPicPr>
          <p:cNvPr id="7" name="Afbeelding 6">
            <a:extLst>
              <a:ext uri="{FF2B5EF4-FFF2-40B4-BE49-F238E27FC236}">
                <a16:creationId xmlns:a16="http://schemas.microsoft.com/office/drawing/2014/main" id="{47ACD257-A79D-82C9-6659-FC2D8864C124}"/>
              </a:ext>
            </a:extLst>
          </p:cNvPr>
          <p:cNvPicPr>
            <a:picLocks noChangeAspect="1"/>
          </p:cNvPicPr>
          <p:nvPr/>
        </p:nvPicPr>
        <p:blipFill>
          <a:blip r:embed="rId3"/>
          <a:stretch>
            <a:fillRect/>
          </a:stretch>
        </p:blipFill>
        <p:spPr>
          <a:xfrm>
            <a:off x="125607" y="1614228"/>
            <a:ext cx="11940786" cy="3872172"/>
          </a:xfrm>
          <a:prstGeom prst="rect">
            <a:avLst/>
          </a:prstGeom>
        </p:spPr>
      </p:pic>
      <p:sp>
        <p:nvSpPr>
          <p:cNvPr id="8" name="Ovaal 7">
            <a:extLst>
              <a:ext uri="{FF2B5EF4-FFF2-40B4-BE49-F238E27FC236}">
                <a16:creationId xmlns:a16="http://schemas.microsoft.com/office/drawing/2014/main" id="{094E18CB-1A53-164F-E64C-C721275B787F}"/>
              </a:ext>
            </a:extLst>
          </p:cNvPr>
          <p:cNvSpPr/>
          <p:nvPr/>
        </p:nvSpPr>
        <p:spPr>
          <a:xfrm>
            <a:off x="212848" y="3174357"/>
            <a:ext cx="1152965" cy="483243"/>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1519136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63E4-B154-E87D-09EF-EA7D685516F9}"/>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9CAD64A0-3520-1E19-4AD5-B8A016463BA9}"/>
              </a:ext>
            </a:extLst>
          </p:cNvPr>
          <p:cNvPicPr>
            <a:picLocks noChangeAspect="1"/>
          </p:cNvPicPr>
          <p:nvPr/>
        </p:nvPicPr>
        <p:blipFill>
          <a:blip r:embed="rId3"/>
          <a:stretch>
            <a:fillRect/>
          </a:stretch>
        </p:blipFill>
        <p:spPr>
          <a:xfrm>
            <a:off x="120384" y="1868952"/>
            <a:ext cx="12192000" cy="6190721"/>
          </a:xfrm>
          <a:prstGeom prst="rect">
            <a:avLst/>
          </a:prstGeom>
        </p:spPr>
      </p:pic>
      <p:sp>
        <p:nvSpPr>
          <p:cNvPr id="17" name="Rechthoek: afgeronde hoeken 16">
            <a:extLst>
              <a:ext uri="{FF2B5EF4-FFF2-40B4-BE49-F238E27FC236}">
                <a16:creationId xmlns:a16="http://schemas.microsoft.com/office/drawing/2014/main" id="{87505C68-E565-76AB-0F52-000466289D67}"/>
              </a:ext>
            </a:extLst>
          </p:cNvPr>
          <p:cNvSpPr/>
          <p:nvPr/>
        </p:nvSpPr>
        <p:spPr>
          <a:xfrm>
            <a:off x="120384" y="3324112"/>
            <a:ext cx="2944297" cy="1132553"/>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Ovaal 14">
            <a:extLst>
              <a:ext uri="{FF2B5EF4-FFF2-40B4-BE49-F238E27FC236}">
                <a16:creationId xmlns:a16="http://schemas.microsoft.com/office/drawing/2014/main" id="{3F4C2049-E53B-5424-5D6E-2EB8CF82950B}"/>
              </a:ext>
            </a:extLst>
          </p:cNvPr>
          <p:cNvSpPr/>
          <p:nvPr/>
        </p:nvSpPr>
        <p:spPr>
          <a:xfrm>
            <a:off x="5609534" y="3578866"/>
            <a:ext cx="1575558" cy="1385446"/>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3" name="Afbeelding 12">
            <a:extLst>
              <a:ext uri="{FF2B5EF4-FFF2-40B4-BE49-F238E27FC236}">
                <a16:creationId xmlns:a16="http://schemas.microsoft.com/office/drawing/2014/main" id="{EFE60C16-835F-6D43-3829-4C2AC0627FF5}"/>
              </a:ext>
            </a:extLst>
          </p:cNvPr>
          <p:cNvPicPr>
            <a:picLocks noChangeAspect="1"/>
          </p:cNvPicPr>
          <p:nvPr/>
        </p:nvPicPr>
        <p:blipFill>
          <a:blip r:embed="rId4"/>
          <a:stretch>
            <a:fillRect/>
          </a:stretch>
        </p:blipFill>
        <p:spPr>
          <a:xfrm>
            <a:off x="10229910" y="331673"/>
            <a:ext cx="1841706" cy="1299426"/>
          </a:xfrm>
          <a:prstGeom prst="rect">
            <a:avLst/>
          </a:prstGeom>
        </p:spPr>
      </p:pic>
      <p:sp>
        <p:nvSpPr>
          <p:cNvPr id="2" name="Titel 1">
            <a:extLst>
              <a:ext uri="{FF2B5EF4-FFF2-40B4-BE49-F238E27FC236}">
                <a16:creationId xmlns:a16="http://schemas.microsoft.com/office/drawing/2014/main" id="{A8FAFFC0-D540-2F00-369E-3D53176C1C22}"/>
              </a:ext>
            </a:extLst>
          </p:cNvPr>
          <p:cNvSpPr>
            <a:spLocks noGrp="1"/>
          </p:cNvSpPr>
          <p:nvPr>
            <p:ph type="title"/>
          </p:nvPr>
        </p:nvSpPr>
        <p:spPr>
          <a:xfrm>
            <a:off x="516122" y="176663"/>
            <a:ext cx="9941608" cy="1356461"/>
          </a:xfrm>
        </p:spPr>
        <p:txBody>
          <a:bodyPr>
            <a:normAutofit/>
          </a:bodyPr>
          <a:lstStyle/>
          <a:p>
            <a:r>
              <a:rPr lang="nl-NL" sz="3200">
                <a:solidFill>
                  <a:schemeClr val="accent1"/>
                </a:solidFill>
              </a:rPr>
              <a:t>Specifieke doelen</a:t>
            </a:r>
            <a:br>
              <a:rPr lang="nl-NL" sz="3200">
                <a:solidFill>
                  <a:schemeClr val="accent1"/>
                </a:solidFill>
              </a:rPr>
            </a:br>
            <a:r>
              <a:rPr lang="nl-BE"/>
              <a:t>voor leerlingen met specifieke onderwijs- en ondersteuningsbehoeften vanaf 2,5 jaar en ouder</a:t>
            </a:r>
            <a:endParaRPr lang="nl-BE" sz="3200">
              <a:solidFill>
                <a:schemeClr val="accent1"/>
              </a:solidFill>
            </a:endParaRPr>
          </a:p>
        </p:txBody>
      </p:sp>
      <p:sp>
        <p:nvSpPr>
          <p:cNvPr id="14" name="Pijl: rechts 13">
            <a:extLst>
              <a:ext uri="{FF2B5EF4-FFF2-40B4-BE49-F238E27FC236}">
                <a16:creationId xmlns:a16="http://schemas.microsoft.com/office/drawing/2014/main" id="{BBE19BC9-61D3-FCB0-D53A-FBA25B5B6171}"/>
              </a:ext>
            </a:extLst>
          </p:cNvPr>
          <p:cNvSpPr/>
          <p:nvPr/>
        </p:nvSpPr>
        <p:spPr>
          <a:xfrm rot="19080521">
            <a:off x="9837601" y="1652763"/>
            <a:ext cx="784617" cy="374291"/>
          </a:xfrm>
          <a:prstGeom prst="right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kstvak 3">
            <a:extLst>
              <a:ext uri="{FF2B5EF4-FFF2-40B4-BE49-F238E27FC236}">
                <a16:creationId xmlns:a16="http://schemas.microsoft.com/office/drawing/2014/main" id="{DD3FCF23-2CB6-ADC2-E27C-AF8836BF7207}"/>
              </a:ext>
            </a:extLst>
          </p:cNvPr>
          <p:cNvSpPr txBox="1"/>
          <p:nvPr/>
        </p:nvSpPr>
        <p:spPr>
          <a:xfrm>
            <a:off x="4031287" y="5280742"/>
            <a:ext cx="7362617" cy="1200329"/>
          </a:xfrm>
          <a:prstGeom prst="rect">
            <a:avLst/>
          </a:prstGeom>
          <a:solidFill>
            <a:schemeClr val="accent1"/>
          </a:solidFill>
        </p:spPr>
        <p:txBody>
          <a:bodyPr wrap="square" rtlCol="0">
            <a:spAutoFit/>
          </a:bodyPr>
          <a:lstStyle/>
          <a:p>
            <a:r>
              <a:rPr lang="nl-BE" sz="2400">
                <a:solidFill>
                  <a:schemeClr val="bg1"/>
                </a:solidFill>
                <a:latin typeface="Aptos" panose="020B0004020202020204" pitchFamily="34" charset="0"/>
                <a:cs typeface="Poppins" panose="00000500000000000000" pitchFamily="2" charset="0"/>
              </a:rPr>
              <a:t>Fase 4: ontwikkelingsleeftijd kleuters</a:t>
            </a:r>
          </a:p>
          <a:p>
            <a:r>
              <a:rPr lang="nl-BE" sz="2400">
                <a:solidFill>
                  <a:schemeClr val="bg1"/>
                </a:solidFill>
                <a:latin typeface="Aptos" panose="020B0004020202020204" pitchFamily="34" charset="0"/>
                <a:cs typeface="Poppins" panose="00000500000000000000" pitchFamily="2" charset="0"/>
              </a:rPr>
              <a:t>Fase 5: ontwikkelingsleeftijd 1ste tot 4de leerjaar</a:t>
            </a:r>
          </a:p>
          <a:p>
            <a:r>
              <a:rPr lang="nl-BE" sz="2400">
                <a:solidFill>
                  <a:schemeClr val="bg1"/>
                </a:solidFill>
                <a:latin typeface="Aptos" panose="020B0004020202020204" pitchFamily="34" charset="0"/>
                <a:cs typeface="Poppins" panose="00000500000000000000" pitchFamily="2" charset="0"/>
              </a:rPr>
              <a:t>Fase 6: ontwikkelingsleeftijd 5de en 6de leerjaar</a:t>
            </a:r>
          </a:p>
        </p:txBody>
      </p:sp>
    </p:spTree>
    <p:extLst>
      <p:ext uri="{BB962C8B-B14F-4D97-AF65-F5344CB8AC3E}">
        <p14:creationId xmlns:p14="http://schemas.microsoft.com/office/powerpoint/2010/main" val="4112304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88130-AAE5-4B2A-07F5-C485B8BE3DC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15DB79C4-EEE0-31DD-AFFC-9EE459D0E8BE}"/>
              </a:ext>
            </a:extLst>
          </p:cNvPr>
          <p:cNvPicPr>
            <a:picLocks noChangeAspect="1"/>
          </p:cNvPicPr>
          <p:nvPr/>
        </p:nvPicPr>
        <p:blipFill>
          <a:blip r:embed="rId3"/>
          <a:stretch>
            <a:fillRect/>
          </a:stretch>
        </p:blipFill>
        <p:spPr>
          <a:xfrm>
            <a:off x="38092" y="2349661"/>
            <a:ext cx="12148301" cy="2164465"/>
          </a:xfrm>
          <a:prstGeom prst="rect">
            <a:avLst/>
          </a:prstGeom>
        </p:spPr>
      </p:pic>
      <p:sp>
        <p:nvSpPr>
          <p:cNvPr id="2" name="Titel 1">
            <a:extLst>
              <a:ext uri="{FF2B5EF4-FFF2-40B4-BE49-F238E27FC236}">
                <a16:creationId xmlns:a16="http://schemas.microsoft.com/office/drawing/2014/main" id="{12CE4139-7B9D-889C-6099-521448E739F3}"/>
              </a:ext>
            </a:extLst>
          </p:cNvPr>
          <p:cNvSpPr>
            <a:spLocks noGrp="1"/>
          </p:cNvSpPr>
          <p:nvPr>
            <p:ph type="title"/>
          </p:nvPr>
        </p:nvSpPr>
        <p:spPr/>
        <p:txBody>
          <a:bodyPr/>
          <a:lstStyle/>
          <a:p>
            <a:r>
              <a:rPr lang="nl-NL"/>
              <a:t>Voorbeeld S-routedoel</a:t>
            </a:r>
            <a:endParaRPr lang="nl-BE"/>
          </a:p>
        </p:txBody>
      </p:sp>
      <p:sp>
        <p:nvSpPr>
          <p:cNvPr id="8" name="Ovaal 7">
            <a:extLst>
              <a:ext uri="{FF2B5EF4-FFF2-40B4-BE49-F238E27FC236}">
                <a16:creationId xmlns:a16="http://schemas.microsoft.com/office/drawing/2014/main" id="{7C2FCA59-E400-A01B-F82C-9FCF6B09DB75}"/>
              </a:ext>
            </a:extLst>
          </p:cNvPr>
          <p:cNvSpPr/>
          <p:nvPr/>
        </p:nvSpPr>
        <p:spPr>
          <a:xfrm>
            <a:off x="212848" y="3420319"/>
            <a:ext cx="1152965" cy="483243"/>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939525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D26DEA-4A66-DA41-AE6E-275687D424B3}"/>
              </a:ext>
            </a:extLst>
          </p:cNvPr>
          <p:cNvSpPr>
            <a:spLocks noGrp="1"/>
          </p:cNvSpPr>
          <p:nvPr>
            <p:ph type="title"/>
          </p:nvPr>
        </p:nvSpPr>
        <p:spPr/>
        <p:txBody>
          <a:bodyPr/>
          <a:lstStyle/>
          <a:p>
            <a:r>
              <a:rPr lang="nl-NL"/>
              <a:t>In combinatie met andere disciplines</a:t>
            </a:r>
            <a:endParaRPr lang="nl-BE"/>
          </a:p>
        </p:txBody>
      </p:sp>
      <p:sp>
        <p:nvSpPr>
          <p:cNvPr id="3" name="Tijdelijke aanduiding voor tekst 2">
            <a:extLst>
              <a:ext uri="{FF2B5EF4-FFF2-40B4-BE49-F238E27FC236}">
                <a16:creationId xmlns:a16="http://schemas.microsoft.com/office/drawing/2014/main" id="{BCCA913A-3BED-142C-32AB-E30E4956B3C7}"/>
              </a:ext>
            </a:extLst>
          </p:cNvPr>
          <p:cNvSpPr>
            <a:spLocks noGrp="1"/>
          </p:cNvSpPr>
          <p:nvPr>
            <p:ph type="body" sz="quarter" idx="10"/>
          </p:nvPr>
        </p:nvSpPr>
        <p:spPr/>
        <p:txBody>
          <a:bodyPr/>
          <a:lstStyle/>
          <a:p>
            <a:endParaRPr lang="nl-BE"/>
          </a:p>
        </p:txBody>
      </p:sp>
      <p:pic>
        <p:nvPicPr>
          <p:cNvPr id="5" name="Afbeelding 4">
            <a:extLst>
              <a:ext uri="{FF2B5EF4-FFF2-40B4-BE49-F238E27FC236}">
                <a16:creationId xmlns:a16="http://schemas.microsoft.com/office/drawing/2014/main" id="{B13CDDFC-E758-AA4F-0356-E228F46C64DC}"/>
              </a:ext>
            </a:extLst>
          </p:cNvPr>
          <p:cNvPicPr>
            <a:picLocks noChangeAspect="1"/>
          </p:cNvPicPr>
          <p:nvPr/>
        </p:nvPicPr>
        <p:blipFill>
          <a:blip r:embed="rId3"/>
          <a:stretch>
            <a:fillRect/>
          </a:stretch>
        </p:blipFill>
        <p:spPr>
          <a:xfrm>
            <a:off x="364056" y="1157416"/>
            <a:ext cx="10789218" cy="5517281"/>
          </a:xfrm>
          <a:prstGeom prst="rect">
            <a:avLst/>
          </a:prstGeom>
        </p:spPr>
      </p:pic>
      <p:sp>
        <p:nvSpPr>
          <p:cNvPr id="7" name="Rechthoek: afgeronde hoeken 6">
            <a:extLst>
              <a:ext uri="{FF2B5EF4-FFF2-40B4-BE49-F238E27FC236}">
                <a16:creationId xmlns:a16="http://schemas.microsoft.com/office/drawing/2014/main" id="{7DB8BFBD-6BF9-8C41-8B83-3F095E9E39B4}"/>
              </a:ext>
            </a:extLst>
          </p:cNvPr>
          <p:cNvSpPr/>
          <p:nvPr/>
        </p:nvSpPr>
        <p:spPr>
          <a:xfrm>
            <a:off x="212848" y="4076467"/>
            <a:ext cx="2599800" cy="1919219"/>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kstvak 3">
            <a:extLst>
              <a:ext uri="{FF2B5EF4-FFF2-40B4-BE49-F238E27FC236}">
                <a16:creationId xmlns:a16="http://schemas.microsoft.com/office/drawing/2014/main" id="{604D93E3-D3B4-EE69-4286-9DC3F1F809FC}"/>
              </a:ext>
            </a:extLst>
          </p:cNvPr>
          <p:cNvSpPr txBox="1"/>
          <p:nvPr/>
        </p:nvSpPr>
        <p:spPr>
          <a:xfrm>
            <a:off x="3754581" y="4076467"/>
            <a:ext cx="7259783" cy="646331"/>
          </a:xfrm>
          <a:prstGeom prst="rect">
            <a:avLst/>
          </a:prstGeom>
          <a:solidFill>
            <a:schemeClr val="accent1"/>
          </a:solidFill>
        </p:spPr>
        <p:txBody>
          <a:bodyPr wrap="square" rtlCol="0">
            <a:spAutoFit/>
          </a:bodyPr>
          <a:lstStyle/>
          <a:p>
            <a:r>
              <a:rPr lang="nl-BE" b="1">
                <a:solidFill>
                  <a:schemeClr val="bg1"/>
                </a:solidFill>
                <a:latin typeface="Roboto" panose="02000000000000000000" pitchFamily="2" charset="0"/>
                <a:ea typeface="Roboto" panose="02000000000000000000" pitchFamily="2" charset="0"/>
                <a:cs typeface="Roboto" panose="02000000000000000000" pitchFamily="2" charset="0"/>
              </a:rPr>
              <a:t>3.4.GL2.1: De leerlingen kunnen materie onderzoeken en vergelijken op basis van hun eigenschappen: de waterdichtheid.</a:t>
            </a:r>
          </a:p>
        </p:txBody>
      </p:sp>
      <p:sp>
        <p:nvSpPr>
          <p:cNvPr id="8" name="Tekstvak 7">
            <a:extLst>
              <a:ext uri="{FF2B5EF4-FFF2-40B4-BE49-F238E27FC236}">
                <a16:creationId xmlns:a16="http://schemas.microsoft.com/office/drawing/2014/main" id="{08881D51-A418-1269-1470-CA7D3CC5EF7E}"/>
              </a:ext>
            </a:extLst>
          </p:cNvPr>
          <p:cNvSpPr txBox="1"/>
          <p:nvPr/>
        </p:nvSpPr>
        <p:spPr>
          <a:xfrm>
            <a:off x="3754581" y="5010905"/>
            <a:ext cx="7259783" cy="646331"/>
          </a:xfrm>
          <a:prstGeom prst="rect">
            <a:avLst/>
          </a:prstGeom>
          <a:solidFill>
            <a:schemeClr val="accent1"/>
          </a:solidFill>
        </p:spPr>
        <p:txBody>
          <a:bodyPr wrap="square" rtlCol="0">
            <a:spAutoFit/>
          </a:bodyPr>
          <a:lstStyle/>
          <a:p>
            <a:r>
              <a:rPr lang="nl-BE" b="1">
                <a:solidFill>
                  <a:schemeClr val="bg1"/>
                </a:solidFill>
                <a:latin typeface="Roboto" panose="02000000000000000000" pitchFamily="2" charset="0"/>
                <a:ea typeface="Roboto" panose="02000000000000000000" pitchFamily="2" charset="0"/>
                <a:cs typeface="Roboto" panose="02000000000000000000" pitchFamily="2" charset="0"/>
              </a:rPr>
              <a:t>9-2.2.SF4.9: De leerling kan voorwerpen of handelingen groeperen op basis van een zichtbaar kenmerk of functie.</a:t>
            </a:r>
          </a:p>
        </p:txBody>
      </p:sp>
    </p:spTree>
    <p:extLst>
      <p:ext uri="{BB962C8B-B14F-4D97-AF65-F5344CB8AC3E}">
        <p14:creationId xmlns:p14="http://schemas.microsoft.com/office/powerpoint/2010/main" val="2454253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FCD2C-52DA-91CC-2689-D4CF3589948F}"/>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283B8508-F299-EC7B-2689-323EF7673BBE}"/>
              </a:ext>
            </a:extLst>
          </p:cNvPr>
          <p:cNvPicPr>
            <a:picLocks noChangeAspect="1"/>
          </p:cNvPicPr>
          <p:nvPr/>
        </p:nvPicPr>
        <p:blipFill>
          <a:blip r:embed="rId3"/>
          <a:stretch>
            <a:fillRect/>
          </a:stretch>
        </p:blipFill>
        <p:spPr>
          <a:xfrm>
            <a:off x="462710" y="1474673"/>
            <a:ext cx="10688053" cy="5346962"/>
          </a:xfrm>
          <a:prstGeom prst="rect">
            <a:avLst/>
          </a:prstGeom>
        </p:spPr>
      </p:pic>
      <p:sp>
        <p:nvSpPr>
          <p:cNvPr id="17" name="Rechthoek: afgeronde hoeken 16">
            <a:extLst>
              <a:ext uri="{FF2B5EF4-FFF2-40B4-BE49-F238E27FC236}">
                <a16:creationId xmlns:a16="http://schemas.microsoft.com/office/drawing/2014/main" id="{ED830601-CD41-F4C7-AC45-CBEA2FA747E9}"/>
              </a:ext>
            </a:extLst>
          </p:cNvPr>
          <p:cNvSpPr/>
          <p:nvPr/>
        </p:nvSpPr>
        <p:spPr>
          <a:xfrm>
            <a:off x="348984" y="2852549"/>
            <a:ext cx="2740803" cy="2212745"/>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Ovaal 14">
            <a:extLst>
              <a:ext uri="{FF2B5EF4-FFF2-40B4-BE49-F238E27FC236}">
                <a16:creationId xmlns:a16="http://schemas.microsoft.com/office/drawing/2014/main" id="{1E3A3FC3-C9BC-6F48-FBB9-E701847D7968}"/>
              </a:ext>
            </a:extLst>
          </p:cNvPr>
          <p:cNvSpPr/>
          <p:nvPr/>
        </p:nvSpPr>
        <p:spPr>
          <a:xfrm>
            <a:off x="6751087" y="1902750"/>
            <a:ext cx="1575558" cy="2577110"/>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B58B89EF-A293-C37C-9B14-F69B201203CD}"/>
              </a:ext>
            </a:extLst>
          </p:cNvPr>
          <p:cNvSpPr>
            <a:spLocks noGrp="1"/>
          </p:cNvSpPr>
          <p:nvPr>
            <p:ph type="title"/>
          </p:nvPr>
        </p:nvSpPr>
        <p:spPr>
          <a:xfrm>
            <a:off x="635866" y="198436"/>
            <a:ext cx="9941608" cy="1143000"/>
          </a:xfrm>
        </p:spPr>
        <p:txBody>
          <a:bodyPr>
            <a:normAutofit fontScale="90000"/>
          </a:bodyPr>
          <a:lstStyle/>
          <a:p>
            <a:r>
              <a:rPr lang="nl-NL" sz="3200">
                <a:solidFill>
                  <a:schemeClr val="accent1"/>
                </a:solidFill>
              </a:rPr>
              <a:t>Plusdoelen</a:t>
            </a:r>
            <a:br>
              <a:rPr lang="nl-NL" sz="3200">
                <a:solidFill>
                  <a:schemeClr val="accent1"/>
                </a:solidFill>
              </a:rPr>
            </a:br>
            <a:r>
              <a:rPr lang="nl-BE"/>
              <a:t>verdieping voor cognitief sterk functionerende leerlingen of leerlingen die extra uitdaging nodig hebben</a:t>
            </a:r>
            <a:endParaRPr lang="nl-BE" sz="3200">
              <a:solidFill>
                <a:schemeClr val="accent1"/>
              </a:solidFill>
            </a:endParaRPr>
          </a:p>
        </p:txBody>
      </p:sp>
      <p:pic>
        <p:nvPicPr>
          <p:cNvPr id="13" name="Afbeelding 12">
            <a:extLst>
              <a:ext uri="{FF2B5EF4-FFF2-40B4-BE49-F238E27FC236}">
                <a16:creationId xmlns:a16="http://schemas.microsoft.com/office/drawing/2014/main" id="{8E3DEF7C-2B3E-94A4-1046-46EA82F33AC7}"/>
              </a:ext>
            </a:extLst>
          </p:cNvPr>
          <p:cNvPicPr>
            <a:picLocks noChangeAspect="1"/>
          </p:cNvPicPr>
          <p:nvPr/>
        </p:nvPicPr>
        <p:blipFill>
          <a:blip r:embed="rId4"/>
          <a:stretch>
            <a:fillRect/>
          </a:stretch>
        </p:blipFill>
        <p:spPr>
          <a:xfrm>
            <a:off x="10229910" y="331673"/>
            <a:ext cx="1841706" cy="1299426"/>
          </a:xfrm>
          <a:prstGeom prst="rect">
            <a:avLst/>
          </a:prstGeom>
        </p:spPr>
      </p:pic>
      <p:sp>
        <p:nvSpPr>
          <p:cNvPr id="14" name="Pijl: rechts 13">
            <a:extLst>
              <a:ext uri="{FF2B5EF4-FFF2-40B4-BE49-F238E27FC236}">
                <a16:creationId xmlns:a16="http://schemas.microsoft.com/office/drawing/2014/main" id="{ADABDFB1-50AD-A5C2-71CB-2BC75F1B318E}"/>
              </a:ext>
            </a:extLst>
          </p:cNvPr>
          <p:cNvSpPr/>
          <p:nvPr/>
        </p:nvSpPr>
        <p:spPr>
          <a:xfrm rot="8058032">
            <a:off x="11271373" y="224331"/>
            <a:ext cx="784617" cy="374291"/>
          </a:xfrm>
          <a:prstGeom prst="right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105898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EBEC99-9769-071E-1F54-30B6A39C1C3A}"/>
              </a:ext>
            </a:extLst>
          </p:cNvPr>
          <p:cNvSpPr>
            <a:spLocks noGrp="1"/>
          </p:cNvSpPr>
          <p:nvPr>
            <p:ph type="title"/>
          </p:nvPr>
        </p:nvSpPr>
        <p:spPr/>
        <p:txBody>
          <a:bodyPr/>
          <a:lstStyle/>
          <a:p>
            <a:r>
              <a:rPr lang="nl-NL"/>
              <a:t>Voorbeeld Plusdoel</a:t>
            </a:r>
            <a:endParaRPr lang="nl-BE"/>
          </a:p>
        </p:txBody>
      </p:sp>
      <p:pic>
        <p:nvPicPr>
          <p:cNvPr id="5" name="Afbeelding 4">
            <a:extLst>
              <a:ext uri="{FF2B5EF4-FFF2-40B4-BE49-F238E27FC236}">
                <a16:creationId xmlns:a16="http://schemas.microsoft.com/office/drawing/2014/main" id="{5FE50FFC-DE9A-A51D-CB3A-8C6D25711B58}"/>
              </a:ext>
            </a:extLst>
          </p:cNvPr>
          <p:cNvPicPr>
            <a:picLocks noChangeAspect="1"/>
          </p:cNvPicPr>
          <p:nvPr/>
        </p:nvPicPr>
        <p:blipFill>
          <a:blip r:embed="rId3"/>
          <a:stretch>
            <a:fillRect/>
          </a:stretch>
        </p:blipFill>
        <p:spPr>
          <a:xfrm>
            <a:off x="145040" y="2314937"/>
            <a:ext cx="11932994" cy="2222339"/>
          </a:xfrm>
          <a:prstGeom prst="rect">
            <a:avLst/>
          </a:prstGeom>
        </p:spPr>
      </p:pic>
      <p:sp>
        <p:nvSpPr>
          <p:cNvPr id="6" name="Ovaal 5">
            <a:extLst>
              <a:ext uri="{FF2B5EF4-FFF2-40B4-BE49-F238E27FC236}">
                <a16:creationId xmlns:a16="http://schemas.microsoft.com/office/drawing/2014/main" id="{EE3BF8BC-A539-8E32-0AD7-93941089BFE9}"/>
              </a:ext>
            </a:extLst>
          </p:cNvPr>
          <p:cNvSpPr/>
          <p:nvPr/>
        </p:nvSpPr>
        <p:spPr>
          <a:xfrm>
            <a:off x="1057801" y="2853159"/>
            <a:ext cx="470058" cy="483243"/>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4183727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BA9B5-DDFB-46E2-BDAB-E69FF4DD5136}"/>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1727A6A9-825C-438A-D8D8-0CF19E90F265}"/>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C3317B7F-5B90-0155-D449-032A2822C3A6}"/>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LEERPLANSTRUCTUUR</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736401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5DAB-4528-D555-C1C2-7160D26E6A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3E1243-3EFA-FA54-A50D-EEBFBA4CA619}"/>
              </a:ext>
            </a:extLst>
          </p:cNvPr>
          <p:cNvSpPr>
            <a:spLocks noGrp="1"/>
          </p:cNvSpPr>
          <p:nvPr>
            <p:ph type="title"/>
          </p:nvPr>
        </p:nvSpPr>
        <p:spPr/>
        <p:txBody>
          <a:bodyPr/>
          <a:lstStyle/>
          <a:p>
            <a:r>
              <a:rPr lang="nl-NL"/>
              <a:t>Overzicht domeinen en subdomeinen</a:t>
            </a:r>
            <a:endParaRPr lang="nl-BE"/>
          </a:p>
        </p:txBody>
      </p:sp>
      <p:graphicFrame>
        <p:nvGraphicFramePr>
          <p:cNvPr id="4" name="Tabel 3">
            <a:extLst>
              <a:ext uri="{FF2B5EF4-FFF2-40B4-BE49-F238E27FC236}">
                <a16:creationId xmlns:a16="http://schemas.microsoft.com/office/drawing/2014/main" id="{0ADA7EA0-5F36-25D5-5CD7-3C690355A2F6}"/>
              </a:ext>
            </a:extLst>
          </p:cNvPr>
          <p:cNvGraphicFramePr>
            <a:graphicFrameLocks noGrp="1"/>
          </p:cNvGraphicFramePr>
          <p:nvPr>
            <p:extLst>
              <p:ext uri="{D42A27DB-BD31-4B8C-83A1-F6EECF244321}">
                <p14:modId xmlns:p14="http://schemas.microsoft.com/office/powerpoint/2010/main" val="3239958576"/>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Tree>
    <p:extLst>
      <p:ext uri="{BB962C8B-B14F-4D97-AF65-F5344CB8AC3E}">
        <p14:creationId xmlns:p14="http://schemas.microsoft.com/office/powerpoint/2010/main" val="660811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7BCAA1-1962-264A-3449-CC0A58022642}"/>
              </a:ext>
            </a:extLst>
          </p:cNvPr>
          <p:cNvSpPr>
            <a:spLocks noGrp="1"/>
          </p:cNvSpPr>
          <p:nvPr>
            <p:ph type="title"/>
          </p:nvPr>
        </p:nvSpPr>
        <p:spPr/>
        <p:txBody>
          <a:bodyPr/>
          <a:lstStyle/>
          <a:p>
            <a:r>
              <a:rPr lang="nl-NL"/>
              <a:t>Kennen, weten en kunnen</a:t>
            </a:r>
            <a:endParaRPr lang="nl-BE"/>
          </a:p>
        </p:txBody>
      </p:sp>
      <p:graphicFrame>
        <p:nvGraphicFramePr>
          <p:cNvPr id="6" name="Tabel 5">
            <a:extLst>
              <a:ext uri="{FF2B5EF4-FFF2-40B4-BE49-F238E27FC236}">
                <a16:creationId xmlns:a16="http://schemas.microsoft.com/office/drawing/2014/main" id="{1BD373B2-D277-DD7C-4C66-438AD091E8D8}"/>
              </a:ext>
            </a:extLst>
          </p:cNvPr>
          <p:cNvGraphicFramePr>
            <a:graphicFrameLocks noGrp="1"/>
          </p:cNvGraphicFramePr>
          <p:nvPr>
            <p:extLst>
              <p:ext uri="{D42A27DB-BD31-4B8C-83A1-F6EECF244321}">
                <p14:modId xmlns:p14="http://schemas.microsoft.com/office/powerpoint/2010/main" val="273377651"/>
              </p:ext>
            </p:extLst>
          </p:nvPr>
        </p:nvGraphicFramePr>
        <p:xfrm>
          <a:off x="539262" y="1441938"/>
          <a:ext cx="9576478" cy="4927262"/>
        </p:xfrm>
        <a:graphic>
          <a:graphicData uri="http://schemas.openxmlformats.org/drawingml/2006/table">
            <a:tbl>
              <a:tblPr firstRow="1" firstCol="1" bandRow="1">
                <a:tableStyleId>{5C22544A-7EE6-4342-B048-85BDC9FD1C3A}</a:tableStyleId>
              </a:tblPr>
              <a:tblGrid>
                <a:gridCol w="3192159">
                  <a:extLst>
                    <a:ext uri="{9D8B030D-6E8A-4147-A177-3AD203B41FA5}">
                      <a16:colId xmlns:a16="http://schemas.microsoft.com/office/drawing/2014/main" val="806420835"/>
                    </a:ext>
                  </a:extLst>
                </a:gridCol>
                <a:gridCol w="3192159">
                  <a:extLst>
                    <a:ext uri="{9D8B030D-6E8A-4147-A177-3AD203B41FA5}">
                      <a16:colId xmlns:a16="http://schemas.microsoft.com/office/drawing/2014/main" val="1278457010"/>
                    </a:ext>
                  </a:extLst>
                </a:gridCol>
                <a:gridCol w="3192160">
                  <a:extLst>
                    <a:ext uri="{9D8B030D-6E8A-4147-A177-3AD203B41FA5}">
                      <a16:colId xmlns:a16="http://schemas.microsoft.com/office/drawing/2014/main" val="1278457099"/>
                    </a:ext>
                  </a:extLst>
                </a:gridCol>
              </a:tblGrid>
              <a:tr h="824354">
                <a:tc>
                  <a:txBody>
                    <a:bodyPr/>
                    <a:lstStyle/>
                    <a:p>
                      <a:pPr>
                        <a:lnSpc>
                          <a:spcPct val="105000"/>
                        </a:lnSpc>
                        <a:spcAft>
                          <a:spcPts val="300"/>
                        </a:spcAft>
                        <a:buNone/>
                      </a:pPr>
                      <a:r>
                        <a:rPr lang="nl-BE" sz="1728">
                          <a:solidFill>
                            <a:schemeClr val="accent1"/>
                          </a:solidFill>
                          <a:effectLst/>
                          <a:latin typeface="Roboto" panose="02000000000000000000" pitchFamily="2" charset="0"/>
                          <a:ea typeface="Roboto" panose="02000000000000000000" pitchFamily="2" charset="0"/>
                          <a:cs typeface="Roboto" panose="02000000000000000000" pitchFamily="2" charset="0"/>
                        </a:rPr>
                        <a:t>In het leerplandoel</a:t>
                      </a:r>
                    </a:p>
                  </a:txBody>
                  <a:tcPr marL="44450" marR="44450" marT="38100" marB="38100">
                    <a:noFill/>
                  </a:tcPr>
                </a:tc>
                <a:tc>
                  <a:txBody>
                    <a:bodyPr/>
                    <a:lstStyle/>
                    <a:p>
                      <a:pPr>
                        <a:lnSpc>
                          <a:spcPct val="105000"/>
                        </a:lnSpc>
                        <a:spcAft>
                          <a:spcPts val="300"/>
                        </a:spcAft>
                        <a:buNone/>
                      </a:pPr>
                      <a:r>
                        <a:rPr lang="nl-BE" sz="1728">
                          <a:solidFill>
                            <a:schemeClr val="accent1"/>
                          </a:solidFill>
                          <a:effectLst/>
                          <a:latin typeface="Roboto" panose="02000000000000000000" pitchFamily="2" charset="0"/>
                          <a:ea typeface="Roboto" panose="02000000000000000000" pitchFamily="2" charset="0"/>
                          <a:cs typeface="Roboto" panose="02000000000000000000" pitchFamily="2" charset="0"/>
                        </a:rPr>
                        <a:t>Wat betekent dit?</a:t>
                      </a:r>
                    </a:p>
                  </a:txBody>
                  <a:tcPr marL="44450" marR="44450" marT="38100" marB="38100">
                    <a:noFill/>
                  </a:tcPr>
                </a:tc>
                <a:tc>
                  <a:txBody>
                    <a:bodyPr/>
                    <a:lstStyle/>
                    <a:p>
                      <a:pPr>
                        <a:lnSpc>
                          <a:spcPct val="105000"/>
                        </a:lnSpc>
                        <a:spcAft>
                          <a:spcPts val="300"/>
                        </a:spcAft>
                        <a:buNone/>
                      </a:pPr>
                      <a:r>
                        <a:rPr lang="nl-BE" sz="1728">
                          <a:solidFill>
                            <a:schemeClr val="accent1"/>
                          </a:solidFill>
                          <a:effectLst/>
                          <a:latin typeface="Roboto" panose="02000000000000000000" pitchFamily="2" charset="0"/>
                          <a:ea typeface="Roboto" panose="02000000000000000000" pitchFamily="2" charset="0"/>
                          <a:cs typeface="Roboto" panose="02000000000000000000" pitchFamily="2" charset="0"/>
                        </a:rPr>
                        <a:t>Voorbeeld (3</a:t>
                      </a:r>
                      <a:r>
                        <a:rPr lang="nl-BE" sz="1728" baseline="30000">
                          <a:solidFill>
                            <a:schemeClr val="accent1"/>
                          </a:solidFill>
                          <a:effectLst/>
                          <a:latin typeface="Roboto" panose="02000000000000000000" pitchFamily="2" charset="0"/>
                          <a:ea typeface="Roboto" panose="02000000000000000000" pitchFamily="2" charset="0"/>
                          <a:cs typeface="Roboto" panose="02000000000000000000" pitchFamily="2" charset="0"/>
                        </a:rPr>
                        <a:t>de</a:t>
                      </a:r>
                      <a:r>
                        <a:rPr lang="nl-BE" sz="1728">
                          <a:solidFill>
                            <a:schemeClr val="accent1"/>
                          </a:solidFill>
                          <a:effectLst/>
                          <a:latin typeface="Roboto" panose="02000000000000000000" pitchFamily="2" charset="0"/>
                          <a:ea typeface="Roboto" panose="02000000000000000000" pitchFamily="2" charset="0"/>
                          <a:cs typeface="Roboto" panose="02000000000000000000" pitchFamily="2" charset="0"/>
                        </a:rPr>
                        <a:t> kleuter)</a:t>
                      </a:r>
                    </a:p>
                  </a:txBody>
                  <a:tcPr marL="44450" marR="44450" marT="38100" marB="38100">
                    <a:noFill/>
                  </a:tcPr>
                </a:tc>
                <a:extLst>
                  <a:ext uri="{0D108BD9-81ED-4DB2-BD59-A6C34878D82A}">
                    <a16:rowId xmlns:a16="http://schemas.microsoft.com/office/drawing/2014/main" val="411833830"/>
                  </a:ext>
                </a:extLst>
              </a:tr>
              <a:tr h="1467508">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Kennen</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Leerlingen begrijpen de begrippen en kunnen ze actief gebruiken.</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De leerlingen </a:t>
                      </a:r>
                      <a:r>
                        <a:rPr lang="nl-BE" sz="1728" b="1">
                          <a:solidFill>
                            <a:srgbClr val="262626"/>
                          </a:solidFill>
                          <a:effectLst/>
                          <a:latin typeface="Roboto" panose="02000000000000000000" pitchFamily="2" charset="0"/>
                          <a:ea typeface="Roboto" panose="02000000000000000000" pitchFamily="2" charset="0"/>
                          <a:cs typeface="Roboto" panose="02000000000000000000" pitchFamily="2" charset="0"/>
                        </a:rPr>
                        <a:t>kennen</a:t>
                      </a: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 de volgende begrippen met betrekking tot organismen: de fauna, de flora.</a:t>
                      </a:r>
                    </a:p>
                  </a:txBody>
                  <a:tcPr marL="44450" marR="44450" marT="38100" marB="38100"/>
                </a:tc>
                <a:extLst>
                  <a:ext uri="{0D108BD9-81ED-4DB2-BD59-A6C34878D82A}">
                    <a16:rowId xmlns:a16="http://schemas.microsoft.com/office/drawing/2014/main" val="236835955"/>
                  </a:ext>
                </a:extLst>
              </a:tr>
              <a:tr h="824354">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Weten</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Leerlingen begrijpen de leerinhoud.</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De leerlingen </a:t>
                      </a:r>
                      <a:r>
                        <a:rPr lang="nl-BE" sz="1728" b="1">
                          <a:solidFill>
                            <a:srgbClr val="262626"/>
                          </a:solidFill>
                          <a:effectLst/>
                          <a:latin typeface="Roboto" panose="02000000000000000000" pitchFamily="2" charset="0"/>
                          <a:ea typeface="Roboto" panose="02000000000000000000" pitchFamily="2" charset="0"/>
                          <a:cs typeface="Roboto" panose="02000000000000000000" pitchFamily="2" charset="0"/>
                        </a:rPr>
                        <a:t>weten</a:t>
                      </a: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 dat mensen en dieren eten en drinken om te groeien en te bewegen.</a:t>
                      </a:r>
                    </a:p>
                  </a:txBody>
                  <a:tcPr marL="44450" marR="44450" marT="38100" marB="38100"/>
                </a:tc>
                <a:extLst>
                  <a:ext uri="{0D108BD9-81ED-4DB2-BD59-A6C34878D82A}">
                    <a16:rowId xmlns:a16="http://schemas.microsoft.com/office/drawing/2014/main" val="3265613660"/>
                  </a:ext>
                </a:extLst>
              </a:tr>
              <a:tr h="1467508">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Kunnen</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effectLst/>
                          <a:latin typeface="Roboto" panose="02000000000000000000" pitchFamily="2" charset="0"/>
                          <a:ea typeface="Roboto" panose="02000000000000000000" pitchFamily="2" charset="0"/>
                          <a:cs typeface="Roboto" panose="02000000000000000000" pitchFamily="2" charset="0"/>
                        </a:rPr>
                        <a:t>Leerlingen voeren uit wat het </a:t>
                      </a:r>
                      <a:r>
                        <a:rPr lang="nl-BE" sz="1728">
                          <a:effectLst/>
                          <a:highlight>
                            <a:srgbClr val="FFFF00"/>
                          </a:highlight>
                          <a:latin typeface="Roboto" panose="02000000000000000000" pitchFamily="2" charset="0"/>
                          <a:ea typeface="Roboto" panose="02000000000000000000" pitchFamily="2" charset="0"/>
                          <a:cs typeface="Roboto" panose="02000000000000000000" pitchFamily="2" charset="0"/>
                        </a:rPr>
                        <a:t>handelingswerkwoord</a:t>
                      </a:r>
                      <a:r>
                        <a:rPr lang="nl-BE" sz="1728">
                          <a:effectLst/>
                          <a:latin typeface="Roboto" panose="02000000000000000000" pitchFamily="2" charset="0"/>
                          <a:ea typeface="Roboto" panose="02000000000000000000" pitchFamily="2" charset="0"/>
                          <a:cs typeface="Roboto" panose="02000000000000000000" pitchFamily="2" charset="0"/>
                        </a:rPr>
                        <a:t> aangeeft.</a:t>
                      </a:r>
                      <a:endPar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endParaRPr>
                    </a:p>
                  </a:txBody>
                  <a:tcPr marL="44450" marR="44450" marT="38100" marB="38100"/>
                </a:tc>
                <a:tc>
                  <a:txBody>
                    <a:bodyPr/>
                    <a:lstStyle/>
                    <a:p>
                      <a:pPr>
                        <a:lnSpc>
                          <a:spcPct val="105000"/>
                        </a:lnSpc>
                        <a:spcAft>
                          <a:spcPts val="300"/>
                        </a:spcAft>
                        <a:buNone/>
                      </a:pP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De leerlingen </a:t>
                      </a:r>
                      <a:r>
                        <a:rPr lang="nl-BE" sz="1728" b="1">
                          <a:solidFill>
                            <a:srgbClr val="262626"/>
                          </a:solidFill>
                          <a:effectLst/>
                          <a:latin typeface="Roboto" panose="02000000000000000000" pitchFamily="2" charset="0"/>
                          <a:ea typeface="Roboto" panose="02000000000000000000" pitchFamily="2" charset="0"/>
                          <a:cs typeface="Roboto" panose="02000000000000000000" pitchFamily="2" charset="0"/>
                        </a:rPr>
                        <a:t>kunnen</a:t>
                      </a: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 organismen </a:t>
                      </a:r>
                      <a:r>
                        <a:rPr lang="nl-BE" sz="1728">
                          <a:solidFill>
                            <a:srgbClr val="262626"/>
                          </a:solidFill>
                          <a:effectLst/>
                          <a:highlight>
                            <a:srgbClr val="FFFF00"/>
                          </a:highlight>
                          <a:latin typeface="Roboto" panose="02000000000000000000" pitchFamily="2" charset="0"/>
                          <a:ea typeface="Roboto" panose="02000000000000000000" pitchFamily="2" charset="0"/>
                          <a:cs typeface="Roboto" panose="02000000000000000000" pitchFamily="2" charset="0"/>
                        </a:rPr>
                        <a:t>beschrijven</a:t>
                      </a:r>
                      <a:r>
                        <a:rPr lang="nl-BE" sz="1728">
                          <a:solidFill>
                            <a:srgbClr val="262626"/>
                          </a:solidFill>
                          <a:effectLst/>
                          <a:latin typeface="Roboto" panose="02000000000000000000" pitchFamily="2" charset="0"/>
                          <a:ea typeface="Roboto" panose="02000000000000000000" pitchFamily="2" charset="0"/>
                          <a:cs typeface="Roboto" panose="02000000000000000000" pitchFamily="2" charset="0"/>
                        </a:rPr>
                        <a:t> op basis van waarneembare kenmerken.</a:t>
                      </a:r>
                    </a:p>
                  </a:txBody>
                  <a:tcPr marL="44450" marR="44450" marT="38100" marB="38100"/>
                </a:tc>
                <a:extLst>
                  <a:ext uri="{0D108BD9-81ED-4DB2-BD59-A6C34878D82A}">
                    <a16:rowId xmlns:a16="http://schemas.microsoft.com/office/drawing/2014/main" val="3609615021"/>
                  </a:ext>
                </a:extLst>
              </a:tr>
            </a:tbl>
          </a:graphicData>
        </a:graphic>
      </p:graphicFrame>
    </p:spTree>
    <p:extLst>
      <p:ext uri="{BB962C8B-B14F-4D97-AF65-F5344CB8AC3E}">
        <p14:creationId xmlns:p14="http://schemas.microsoft.com/office/powerpoint/2010/main" val="2182722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AFA45-9261-2632-7C22-186FB2154C61}"/>
              </a:ext>
            </a:extLst>
          </p:cNvPr>
          <p:cNvSpPr>
            <a:spLocks noGrp="1"/>
          </p:cNvSpPr>
          <p:nvPr>
            <p:ph type="title"/>
          </p:nvPr>
        </p:nvSpPr>
        <p:spPr/>
        <p:txBody>
          <a:bodyPr/>
          <a:lstStyle/>
          <a:p>
            <a:r>
              <a:rPr lang="nl-NL"/>
              <a:t>Begrippen</a:t>
            </a:r>
            <a:endParaRPr lang="nl-BE"/>
          </a:p>
        </p:txBody>
      </p:sp>
      <p:pic>
        <p:nvPicPr>
          <p:cNvPr id="5" name="Afbeelding 4">
            <a:extLst>
              <a:ext uri="{FF2B5EF4-FFF2-40B4-BE49-F238E27FC236}">
                <a16:creationId xmlns:a16="http://schemas.microsoft.com/office/drawing/2014/main" id="{E672F6C5-E28B-BFA1-6083-0A15A9133476}"/>
              </a:ext>
            </a:extLst>
          </p:cNvPr>
          <p:cNvPicPr>
            <a:picLocks noChangeAspect="1"/>
          </p:cNvPicPr>
          <p:nvPr/>
        </p:nvPicPr>
        <p:blipFill>
          <a:blip r:embed="rId3"/>
          <a:stretch>
            <a:fillRect/>
          </a:stretch>
        </p:blipFill>
        <p:spPr>
          <a:xfrm>
            <a:off x="212848" y="1323000"/>
            <a:ext cx="8675077" cy="3400717"/>
          </a:xfrm>
          <a:prstGeom prst="rect">
            <a:avLst/>
          </a:prstGeom>
        </p:spPr>
      </p:pic>
      <p:pic>
        <p:nvPicPr>
          <p:cNvPr id="7" name="Afbeelding 6">
            <a:hlinkClick r:id="rId4"/>
            <a:extLst>
              <a:ext uri="{FF2B5EF4-FFF2-40B4-BE49-F238E27FC236}">
                <a16:creationId xmlns:a16="http://schemas.microsoft.com/office/drawing/2014/main" id="{4BA03F22-605E-92AE-808B-A8339C19983B}"/>
              </a:ext>
            </a:extLst>
          </p:cNvPr>
          <p:cNvPicPr>
            <a:picLocks noChangeAspect="1"/>
          </p:cNvPicPr>
          <p:nvPr/>
        </p:nvPicPr>
        <p:blipFill>
          <a:blip r:embed="rId5"/>
          <a:stretch>
            <a:fillRect/>
          </a:stretch>
        </p:blipFill>
        <p:spPr>
          <a:xfrm>
            <a:off x="4094119" y="3995528"/>
            <a:ext cx="7826418" cy="2682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2735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D389-ED5B-3804-BC55-3B9906C3E1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BAD077-077D-AC49-7698-96190BBD8746}"/>
              </a:ext>
            </a:extLst>
          </p:cNvPr>
          <p:cNvSpPr>
            <a:spLocks noGrp="1"/>
          </p:cNvSpPr>
          <p:nvPr>
            <p:ph type="title"/>
          </p:nvPr>
        </p:nvSpPr>
        <p:spPr>
          <a:xfrm>
            <a:off x="212847" y="180000"/>
            <a:ext cx="11463337" cy="1143000"/>
          </a:xfrm>
        </p:spPr>
        <p:txBody>
          <a:bodyPr/>
          <a:lstStyle/>
          <a:p>
            <a:r>
              <a:rPr lang="nl-NL"/>
              <a:t>Exemplarische lijst van organismen in biotopen</a:t>
            </a:r>
            <a:endParaRPr lang="nl-BE"/>
          </a:p>
        </p:txBody>
      </p:sp>
      <p:pic>
        <p:nvPicPr>
          <p:cNvPr id="5" name="Afbeelding 4">
            <a:extLst>
              <a:ext uri="{FF2B5EF4-FFF2-40B4-BE49-F238E27FC236}">
                <a16:creationId xmlns:a16="http://schemas.microsoft.com/office/drawing/2014/main" id="{D5C32D22-0663-6B1B-E141-16BD5EB42917}"/>
              </a:ext>
            </a:extLst>
          </p:cNvPr>
          <p:cNvPicPr>
            <a:picLocks noChangeAspect="1"/>
          </p:cNvPicPr>
          <p:nvPr/>
        </p:nvPicPr>
        <p:blipFill>
          <a:blip r:embed="rId3"/>
          <a:stretch>
            <a:fillRect/>
          </a:stretch>
        </p:blipFill>
        <p:spPr>
          <a:xfrm>
            <a:off x="711656" y="1208035"/>
            <a:ext cx="10465718" cy="5357451"/>
          </a:xfrm>
          <a:prstGeom prst="rect">
            <a:avLst/>
          </a:prstGeom>
        </p:spPr>
      </p:pic>
      <p:pic>
        <p:nvPicPr>
          <p:cNvPr id="4" name="Afbeelding 3">
            <a:extLst>
              <a:ext uri="{FF2B5EF4-FFF2-40B4-BE49-F238E27FC236}">
                <a16:creationId xmlns:a16="http://schemas.microsoft.com/office/drawing/2014/main" id="{F402239F-8113-4F5F-B6AB-DB73E282F361}"/>
              </a:ext>
            </a:extLst>
          </p:cNvPr>
          <p:cNvPicPr>
            <a:picLocks noChangeAspect="1"/>
          </p:cNvPicPr>
          <p:nvPr/>
        </p:nvPicPr>
        <p:blipFill>
          <a:blip r:embed="rId4"/>
          <a:stretch>
            <a:fillRect/>
          </a:stretch>
        </p:blipFill>
        <p:spPr>
          <a:xfrm>
            <a:off x="711655" y="1068612"/>
            <a:ext cx="5609387" cy="5609387"/>
          </a:xfrm>
          <a:prstGeom prst="rect">
            <a:avLst/>
          </a:prstGeom>
          <a:ln>
            <a:noFill/>
          </a:ln>
          <a:effectLst>
            <a:softEdge rad="112500"/>
          </a:effectLst>
        </p:spPr>
      </p:pic>
      <p:sp>
        <p:nvSpPr>
          <p:cNvPr id="6" name="Tekstvak 5">
            <a:extLst>
              <a:ext uri="{FF2B5EF4-FFF2-40B4-BE49-F238E27FC236}">
                <a16:creationId xmlns:a16="http://schemas.microsoft.com/office/drawing/2014/main" id="{23D2B243-AA2F-250C-6C4F-782A280B3412}"/>
              </a:ext>
            </a:extLst>
          </p:cNvPr>
          <p:cNvSpPr txBox="1"/>
          <p:nvPr/>
        </p:nvSpPr>
        <p:spPr>
          <a:xfrm>
            <a:off x="6207617" y="3429000"/>
            <a:ext cx="5866965" cy="830997"/>
          </a:xfrm>
          <a:prstGeom prst="rect">
            <a:avLst/>
          </a:prstGeom>
          <a:solidFill>
            <a:srgbClr val="62B361"/>
          </a:solidFill>
        </p:spPr>
        <p:txBody>
          <a:bodyPr wrap="square" rtlCol="0">
            <a:spAutoFit/>
          </a:bodyPr>
          <a:lstStyle/>
          <a:p>
            <a:r>
              <a:rPr lang="nl-NL" sz="4800" b="1">
                <a:solidFill>
                  <a:srgbClr val="F1D802"/>
                </a:solidFill>
                <a:latin typeface="Poppins" panose="00000500000000000000" pitchFamily="2" charset="0"/>
                <a:ea typeface="Roboto" panose="02000000000000000000" pitchFamily="2" charset="0"/>
                <a:cs typeface="Poppins" panose="00000500000000000000" pitchFamily="2" charset="0"/>
              </a:rPr>
              <a:t>De paardenbloem</a:t>
            </a:r>
            <a:endParaRPr lang="nl-BE" sz="4800" b="1">
              <a:solidFill>
                <a:srgbClr val="F1D802"/>
              </a:solidFill>
              <a:latin typeface="Poppins" panose="00000500000000000000" pitchFamily="2" charset="0"/>
              <a:ea typeface="Roboto" panose="02000000000000000000" pitchFamily="2" charset="0"/>
              <a:cs typeface="Poppins" panose="00000500000000000000" pitchFamily="2" charset="0"/>
            </a:endParaRPr>
          </a:p>
        </p:txBody>
      </p:sp>
    </p:spTree>
    <p:extLst>
      <p:ext uri="{BB962C8B-B14F-4D97-AF65-F5344CB8AC3E}">
        <p14:creationId xmlns:p14="http://schemas.microsoft.com/office/powerpoint/2010/main" val="3498226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4B9E87-6718-6A35-6E75-F5346179234B}"/>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C36BFD8-BB9D-9341-7912-8ED473021E67}"/>
              </a:ext>
            </a:extLst>
          </p:cNvPr>
          <p:cNvSpPr>
            <a:spLocks noGrp="1"/>
          </p:cNvSpPr>
          <p:nvPr>
            <p:ph type="body" sz="quarter" idx="10"/>
          </p:nvPr>
        </p:nvSpPr>
        <p:spPr/>
        <p:txBody>
          <a:bodyPr/>
          <a:lstStyle/>
          <a:p>
            <a:endParaRPr lang="nl-BE"/>
          </a:p>
        </p:txBody>
      </p:sp>
      <p:pic>
        <p:nvPicPr>
          <p:cNvPr id="4" name="¨Paardenbloem">
            <a:hlinkClick r:id="" action="ppaction://media"/>
            <a:extLst>
              <a:ext uri="{FF2B5EF4-FFF2-40B4-BE49-F238E27FC236}">
                <a16:creationId xmlns:a16="http://schemas.microsoft.com/office/drawing/2014/main" id="{83C534ED-B8E8-1F59-A120-DCDEC16933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293981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Tijdelijke aanduiding voor afbeelding 16">
            <a:extLst>
              <a:ext uri="{FF2B5EF4-FFF2-40B4-BE49-F238E27FC236}">
                <a16:creationId xmlns:a16="http://schemas.microsoft.com/office/drawing/2014/main" id="{997F18A4-A342-1022-6478-FDC54146E6DF}"/>
              </a:ext>
            </a:extLst>
          </p:cNvPr>
          <p:cNvPicPr>
            <a:picLocks noGrp="1" noChangeAspect="1"/>
          </p:cNvPicPr>
          <p:nvPr>
            <p:ph type="pic" sz="quarter" idx="11"/>
          </p:nvPr>
        </p:nvPicPr>
        <p:blipFill>
          <a:blip r:embed="rId3"/>
          <a:srcRect t="22658" b="22658"/>
          <a:stretch>
            <a:fillRect/>
          </a:stretch>
        </p:blipFill>
        <p:spPr>
          <a:prstGeom prst="rect">
            <a:avLst/>
          </a:prstGeom>
        </p:spPr>
      </p:pic>
      <p:sp>
        <p:nvSpPr>
          <p:cNvPr id="3" name="Tijdelijke aanduiding voor tekst 2">
            <a:extLst>
              <a:ext uri="{FF2B5EF4-FFF2-40B4-BE49-F238E27FC236}">
                <a16:creationId xmlns:a16="http://schemas.microsoft.com/office/drawing/2014/main" id="{83DD0BE7-30AF-D549-9771-A75DFE2A0150}"/>
              </a:ext>
            </a:extLst>
          </p:cNvPr>
          <p:cNvSpPr>
            <a:spLocks noGrp="1"/>
          </p:cNvSpPr>
          <p:nvPr>
            <p:ph type="body" sz="quarter" idx="10"/>
          </p:nvPr>
        </p:nvSpPr>
        <p:spPr>
          <a:xfrm>
            <a:off x="603315" y="2991574"/>
            <a:ext cx="10426045" cy="3343238"/>
          </a:xfrm>
        </p:spPr>
        <p:txBody>
          <a:bodyPr anchor="ctr">
            <a:normAutofit/>
          </a:bodyPr>
          <a:lstStyle/>
          <a:p>
            <a:r>
              <a:rPr lang="nl-NL"/>
              <a:t>“Hoe kan één gewone plant zoals </a:t>
            </a:r>
            <a:r>
              <a:rPr lang="nl-NL">
                <a:solidFill>
                  <a:srgbClr val="537232"/>
                </a:solidFill>
              </a:rPr>
              <a:t>een paardenbloem</a:t>
            </a:r>
            <a:r>
              <a:rPr lang="nl-NL"/>
              <a:t> ons zoveel leren over wetenschap en techniek?”</a:t>
            </a:r>
            <a:endParaRPr lang="nl-BE"/>
          </a:p>
        </p:txBody>
      </p:sp>
    </p:spTree>
    <p:extLst>
      <p:ext uri="{BB962C8B-B14F-4D97-AF65-F5344CB8AC3E}">
        <p14:creationId xmlns:p14="http://schemas.microsoft.com/office/powerpoint/2010/main" val="1514284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E4DC4D70-627A-1747-C373-4D50D64627F4}"/>
              </a:ext>
            </a:extLst>
          </p:cNvPr>
          <p:cNvPicPr>
            <a:picLocks noGrp="1" noChangeAspect="1"/>
          </p:cNvPicPr>
          <p:nvPr>
            <p:ph type="pic" sz="quarter" idx="11"/>
          </p:nvPr>
        </p:nvPicPr>
        <p:blipFill>
          <a:blip r:embed="rId3"/>
          <a:srcRect t="21700" b="21700"/>
          <a:stretch>
            <a:fillRect/>
          </a:stretch>
        </p:blipFill>
        <p:spPr>
          <a:prstGeom prst="rect">
            <a:avLst/>
          </a:prstGeom>
        </p:spPr>
      </p:pic>
      <p:sp>
        <p:nvSpPr>
          <p:cNvPr id="3" name="Tijdelijke aanduiding voor tekst 2">
            <a:extLst>
              <a:ext uri="{FF2B5EF4-FFF2-40B4-BE49-F238E27FC236}">
                <a16:creationId xmlns:a16="http://schemas.microsoft.com/office/drawing/2014/main" id="{95232656-8656-40A3-0BDC-70A7AAF19A7F}"/>
              </a:ext>
            </a:extLst>
          </p:cNvPr>
          <p:cNvSpPr>
            <a:spLocks noGrp="1"/>
          </p:cNvSpPr>
          <p:nvPr>
            <p:ph type="body" sz="quarter" idx="10"/>
          </p:nvPr>
        </p:nvSpPr>
        <p:spPr/>
        <p:txBody>
          <a:bodyPr anchor="ctr">
            <a:normAutofit/>
          </a:bodyPr>
          <a:lstStyle/>
          <a:p>
            <a:r>
              <a:rPr lang="nl-NL" sz="7200"/>
              <a:t>Organismen</a:t>
            </a:r>
            <a:endParaRPr lang="nl-BE"/>
          </a:p>
        </p:txBody>
      </p:sp>
    </p:spTree>
    <p:extLst>
      <p:ext uri="{BB962C8B-B14F-4D97-AF65-F5344CB8AC3E}">
        <p14:creationId xmlns:p14="http://schemas.microsoft.com/office/powerpoint/2010/main" val="10077278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69B95-AFBB-9A16-F0DC-0FAE64A6B554}"/>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41E2848A-BCCE-EEB1-7787-BDF2CA28D81E}"/>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BD3F5FC8-59FD-ECB2-AED3-EF7A8A970CEA}"/>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96D21804-3455-DC29-717E-FBBE7A29D9E7}"/>
              </a:ext>
            </a:extLst>
          </p:cNvPr>
          <p:cNvSpPr/>
          <p:nvPr/>
        </p:nvSpPr>
        <p:spPr>
          <a:xfrm>
            <a:off x="1479884" y="974560"/>
            <a:ext cx="1371600"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1715299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75C6F-281E-B353-EB6F-0597CB99B3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6824E0-9ACB-237C-6BDD-D47B7EFB76F6}"/>
              </a:ext>
            </a:extLst>
          </p:cNvPr>
          <p:cNvSpPr>
            <a:spLocks noGrp="1"/>
          </p:cNvSpPr>
          <p:nvPr>
            <p:ph type="title"/>
          </p:nvPr>
        </p:nvSpPr>
        <p:spPr/>
        <p:txBody>
          <a:bodyPr/>
          <a:lstStyle/>
          <a:p>
            <a:r>
              <a:rPr lang="nl-NL"/>
              <a:t>Overzicht domein </a:t>
            </a:r>
            <a:r>
              <a:rPr lang="nl-NL" cap="small">
                <a:solidFill>
                  <a:schemeClr val="accent1"/>
                </a:solidFill>
              </a:rPr>
              <a:t>Organismen</a:t>
            </a:r>
            <a:endParaRPr lang="nl-BE" cap="small">
              <a:solidFill>
                <a:schemeClr val="accent1"/>
              </a:solidFill>
            </a:endParaRPr>
          </a:p>
        </p:txBody>
      </p:sp>
      <p:pic>
        <p:nvPicPr>
          <p:cNvPr id="11" name="Afbeelding 10">
            <a:extLst>
              <a:ext uri="{FF2B5EF4-FFF2-40B4-BE49-F238E27FC236}">
                <a16:creationId xmlns:a16="http://schemas.microsoft.com/office/drawing/2014/main" id="{1633FDE0-C463-5CF0-8020-8F5B761B42B1}"/>
              </a:ext>
            </a:extLst>
          </p:cNvPr>
          <p:cNvPicPr>
            <a:picLocks noChangeAspect="1"/>
          </p:cNvPicPr>
          <p:nvPr/>
        </p:nvPicPr>
        <p:blipFill>
          <a:blip r:embed="rId3"/>
          <a:stretch>
            <a:fillRect/>
          </a:stretch>
        </p:blipFill>
        <p:spPr>
          <a:xfrm>
            <a:off x="125212" y="2514521"/>
            <a:ext cx="11941575" cy="1828958"/>
          </a:xfrm>
          <a:prstGeom prst="rect">
            <a:avLst/>
          </a:prstGeom>
        </p:spPr>
      </p:pic>
    </p:spTree>
    <p:extLst>
      <p:ext uri="{BB962C8B-B14F-4D97-AF65-F5344CB8AC3E}">
        <p14:creationId xmlns:p14="http://schemas.microsoft.com/office/powerpoint/2010/main" val="1781210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823FF8-FBB8-9896-56D0-90127E43FC15}"/>
              </a:ext>
            </a:extLst>
          </p:cNvPr>
          <p:cNvSpPr>
            <a:spLocks noGrp="1"/>
          </p:cNvSpPr>
          <p:nvPr>
            <p:ph type="title"/>
          </p:nvPr>
        </p:nvSpPr>
        <p:spPr/>
        <p:txBody>
          <a:bodyPr/>
          <a:lstStyle/>
          <a:p>
            <a:r>
              <a:rPr lang="nl-NL"/>
              <a:t>Classificatie van organismen</a:t>
            </a:r>
            <a:endParaRPr lang="nl-BE"/>
          </a:p>
        </p:txBody>
      </p:sp>
      <p:sp>
        <p:nvSpPr>
          <p:cNvPr id="3" name="Tijdelijke aanduiding voor tekst 2">
            <a:extLst>
              <a:ext uri="{FF2B5EF4-FFF2-40B4-BE49-F238E27FC236}">
                <a16:creationId xmlns:a16="http://schemas.microsoft.com/office/drawing/2014/main" id="{B39A25BC-2638-9AD3-FB46-AF74BEE30E6E}"/>
              </a:ext>
            </a:extLst>
          </p:cNvPr>
          <p:cNvSpPr>
            <a:spLocks noGrp="1"/>
          </p:cNvSpPr>
          <p:nvPr>
            <p:ph type="body" sz="quarter" idx="10"/>
          </p:nvPr>
        </p:nvSpPr>
        <p:spPr>
          <a:xfrm>
            <a:off x="4402065" y="1535080"/>
            <a:ext cx="7378700" cy="3963988"/>
          </a:xfrm>
        </p:spPr>
        <p:txBody>
          <a:bodyPr/>
          <a:lstStyle/>
          <a:p>
            <a:r>
              <a:rPr lang="nl-NL"/>
              <a:t>Leerlingen leren organismen herkennen, beschrijven en ordenen.</a:t>
            </a:r>
          </a:p>
          <a:p>
            <a:endParaRPr lang="nl-NL"/>
          </a:p>
          <a:p>
            <a:r>
              <a:rPr lang="nl-NL"/>
              <a:t>De leerlijn ontwikkelt zich van planten en dieren herkennen naar organismen classificeren en de ruimere taxonomie begrijpen.</a:t>
            </a:r>
            <a:endParaRPr lang="nl-BE"/>
          </a:p>
        </p:txBody>
      </p:sp>
      <p:pic>
        <p:nvPicPr>
          <p:cNvPr id="5" name="Afbeelding 4">
            <a:extLst>
              <a:ext uri="{FF2B5EF4-FFF2-40B4-BE49-F238E27FC236}">
                <a16:creationId xmlns:a16="http://schemas.microsoft.com/office/drawing/2014/main" id="{3AE88F5D-E986-3174-EC09-B097CC75D67E}"/>
              </a:ext>
            </a:extLst>
          </p:cNvPr>
          <p:cNvPicPr>
            <a:picLocks noChangeAspect="1"/>
          </p:cNvPicPr>
          <p:nvPr/>
        </p:nvPicPr>
        <p:blipFill>
          <a:blip r:embed="rId3"/>
          <a:stretch>
            <a:fillRect/>
          </a:stretch>
        </p:blipFill>
        <p:spPr>
          <a:xfrm>
            <a:off x="411235" y="1535080"/>
            <a:ext cx="3394491" cy="2144822"/>
          </a:xfrm>
          <a:prstGeom prst="rect">
            <a:avLst/>
          </a:prstGeom>
        </p:spPr>
      </p:pic>
      <p:sp>
        <p:nvSpPr>
          <p:cNvPr id="6" name="Rechthoek: afgeronde hoeken 5">
            <a:extLst>
              <a:ext uri="{FF2B5EF4-FFF2-40B4-BE49-F238E27FC236}">
                <a16:creationId xmlns:a16="http://schemas.microsoft.com/office/drawing/2014/main" id="{9358C592-CC9D-0662-6B07-25486BEF8469}"/>
              </a:ext>
            </a:extLst>
          </p:cNvPr>
          <p:cNvSpPr/>
          <p:nvPr/>
        </p:nvSpPr>
        <p:spPr>
          <a:xfrm>
            <a:off x="869795" y="2419815"/>
            <a:ext cx="2935931" cy="401444"/>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7" name="Afbeelding 6">
            <a:extLst>
              <a:ext uri="{FF2B5EF4-FFF2-40B4-BE49-F238E27FC236}">
                <a16:creationId xmlns:a16="http://schemas.microsoft.com/office/drawing/2014/main" id="{55F1E83F-5792-E69C-F987-97C5A43AB39D}"/>
              </a:ext>
            </a:extLst>
          </p:cNvPr>
          <p:cNvPicPr>
            <a:picLocks noChangeAspect="1"/>
          </p:cNvPicPr>
          <p:nvPr/>
        </p:nvPicPr>
        <p:blipFill>
          <a:blip r:embed="rId4"/>
          <a:stretch>
            <a:fillRect/>
          </a:stretch>
        </p:blipFill>
        <p:spPr>
          <a:xfrm>
            <a:off x="1989825" y="4219083"/>
            <a:ext cx="8549330" cy="2207674"/>
          </a:xfrm>
          <a:prstGeom prst="rect">
            <a:avLst/>
          </a:prstGeom>
        </p:spPr>
      </p:pic>
    </p:spTree>
    <p:extLst>
      <p:ext uri="{BB962C8B-B14F-4D97-AF65-F5344CB8AC3E}">
        <p14:creationId xmlns:p14="http://schemas.microsoft.com/office/powerpoint/2010/main" val="1815242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2A850-E609-5966-83E8-0A7CF2FC7271}"/>
              </a:ext>
            </a:extLst>
          </p:cNvPr>
          <p:cNvSpPr>
            <a:spLocks noGrp="1"/>
          </p:cNvSpPr>
          <p:nvPr>
            <p:ph type="title"/>
          </p:nvPr>
        </p:nvSpPr>
        <p:spPr/>
        <p:txBody>
          <a:bodyPr/>
          <a:lstStyle/>
          <a:p>
            <a:r>
              <a:rPr lang="nl-NL"/>
              <a:t>De paardenbloem</a:t>
            </a:r>
            <a:endParaRPr lang="nl-BE"/>
          </a:p>
        </p:txBody>
      </p:sp>
      <p:sp>
        <p:nvSpPr>
          <p:cNvPr id="10" name="Tekstvak 9">
            <a:extLst>
              <a:ext uri="{FF2B5EF4-FFF2-40B4-BE49-F238E27FC236}">
                <a16:creationId xmlns:a16="http://schemas.microsoft.com/office/drawing/2014/main" id="{1F55E44F-331D-AE1C-FA4E-3D9C6056A0E4}"/>
              </a:ext>
            </a:extLst>
          </p:cNvPr>
          <p:cNvSpPr txBox="1"/>
          <p:nvPr/>
        </p:nvSpPr>
        <p:spPr>
          <a:xfrm>
            <a:off x="338665" y="2584251"/>
            <a:ext cx="10588979" cy="3046988"/>
          </a:xfrm>
          <a:prstGeom prst="rect">
            <a:avLst/>
          </a:prstGeom>
          <a:noFill/>
        </p:spPr>
        <p:txBody>
          <a:bodyPr wrap="square" rtlCol="0">
            <a:spAutoFit/>
          </a:bodyPr>
          <a:lstStyle/>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.2	De leerlingen kennen het volgende begrip: </a:t>
            </a:r>
            <a:r>
              <a:rPr lang="nl-NL" sz="2400" b="1">
                <a:latin typeface="Aptos" panose="020B0004020202020204" pitchFamily="34" charset="0"/>
                <a:cs typeface="Poppins" panose="00000500000000000000" pitchFamily="2" charset="0"/>
              </a:rPr>
              <a:t>de zaadplanten</a:t>
            </a:r>
            <a:r>
              <a:rPr lang="nl-NL" sz="2400">
                <a:latin typeface="Aptos" panose="020B0004020202020204" pitchFamily="34" charset="0"/>
                <a:cs typeface="Poppins" panose="00000500000000000000" pitchFamily="2" charset="0"/>
              </a:rPr>
              <a:t>.</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.6	De leerlingen kunnen zaadplanten beschrijven op basis van</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kenmerken: </a:t>
            </a:r>
            <a:r>
              <a:rPr lang="nl-NL" sz="2400" b="1">
                <a:latin typeface="Aptos" panose="020B0004020202020204" pitchFamily="34" charset="0"/>
                <a:cs typeface="Poppins" panose="00000500000000000000" pitchFamily="2" charset="0"/>
              </a:rPr>
              <a:t>bouw.</a:t>
            </a:r>
            <a:endParaRPr lang="nl-NL" sz="2400">
              <a:latin typeface="Aptos" panose="020B0004020202020204" pitchFamily="34" charset="0"/>
              <a:cs typeface="Poppins" panose="00000500000000000000" pitchFamily="2" charset="0"/>
            </a:endParaRPr>
          </a:p>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.7	De leerlingen kunnen zaadplanten beschrijven op basis van</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voortplantingswijze: </a:t>
            </a:r>
            <a:r>
              <a:rPr lang="nl-NL" sz="2400" b="1">
                <a:latin typeface="Aptos" panose="020B0004020202020204" pitchFamily="34" charset="0"/>
                <a:cs typeface="Poppins" panose="00000500000000000000" pitchFamily="2" charset="0"/>
              </a:rPr>
              <a:t>geslachtelijke voortplanting</a:t>
            </a:r>
            <a:r>
              <a:rPr lang="nl-NL" sz="2400">
                <a:latin typeface="Aptos" panose="020B0004020202020204" pitchFamily="34" charset="0"/>
                <a:cs typeface="Poppins" panose="00000500000000000000" pitchFamily="2" charset="0"/>
              </a:rPr>
              <a:t>.</a:t>
            </a:r>
          </a:p>
          <a:p>
            <a:endParaRPr lang="nl-BE" sz="2400">
              <a:latin typeface="Aptos" panose="020B0004020202020204" pitchFamily="34" charset="0"/>
              <a:cs typeface="Poppins" panose="00000500000000000000" pitchFamily="2" charset="0"/>
            </a:endParaRPr>
          </a:p>
        </p:txBody>
      </p:sp>
      <p:pic>
        <p:nvPicPr>
          <p:cNvPr id="14" name="Afbeelding 13">
            <a:extLst>
              <a:ext uri="{FF2B5EF4-FFF2-40B4-BE49-F238E27FC236}">
                <a16:creationId xmlns:a16="http://schemas.microsoft.com/office/drawing/2014/main" id="{DB0B8DB0-F122-2E71-235F-73993334DE8E}"/>
              </a:ext>
            </a:extLst>
          </p:cNvPr>
          <p:cNvPicPr>
            <a:picLocks noChangeAspect="1"/>
          </p:cNvPicPr>
          <p:nvPr/>
        </p:nvPicPr>
        <p:blipFill>
          <a:blip r:embed="rId3"/>
          <a:stretch>
            <a:fillRect/>
          </a:stretch>
        </p:blipFill>
        <p:spPr>
          <a:xfrm>
            <a:off x="9795154" y="198715"/>
            <a:ext cx="2264979" cy="2264979"/>
          </a:xfrm>
          <a:prstGeom prst="rect">
            <a:avLst/>
          </a:prstGeom>
          <a:ln>
            <a:noFill/>
          </a:ln>
          <a:effectLst>
            <a:softEdge rad="112500"/>
          </a:effectLst>
        </p:spPr>
      </p:pic>
    </p:spTree>
    <p:extLst>
      <p:ext uri="{BB962C8B-B14F-4D97-AF65-F5344CB8AC3E}">
        <p14:creationId xmlns:p14="http://schemas.microsoft.com/office/powerpoint/2010/main" val="1223391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84520-BE04-0A70-3E42-0E106A9EB9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EDB2A4-1D54-31FF-E1A0-389B400F257B}"/>
              </a:ext>
            </a:extLst>
          </p:cNvPr>
          <p:cNvSpPr>
            <a:spLocks noGrp="1"/>
          </p:cNvSpPr>
          <p:nvPr>
            <p:ph type="title"/>
          </p:nvPr>
        </p:nvSpPr>
        <p:spPr/>
        <p:txBody>
          <a:bodyPr/>
          <a:lstStyle/>
          <a:p>
            <a:r>
              <a:rPr lang="nl-NL"/>
              <a:t>Verticale opbouw: voor en na</a:t>
            </a:r>
            <a:endParaRPr lang="nl-BE"/>
          </a:p>
        </p:txBody>
      </p:sp>
      <p:sp>
        <p:nvSpPr>
          <p:cNvPr id="10" name="Tekstvak 9">
            <a:extLst>
              <a:ext uri="{FF2B5EF4-FFF2-40B4-BE49-F238E27FC236}">
                <a16:creationId xmlns:a16="http://schemas.microsoft.com/office/drawing/2014/main" id="{9EF6AD61-529F-1212-B793-5F0E500794A9}"/>
              </a:ext>
            </a:extLst>
          </p:cNvPr>
          <p:cNvSpPr txBox="1"/>
          <p:nvPr/>
        </p:nvSpPr>
        <p:spPr>
          <a:xfrm>
            <a:off x="361242" y="2008611"/>
            <a:ext cx="10588979" cy="4708981"/>
          </a:xfrm>
          <a:prstGeom prst="rect">
            <a:avLst/>
          </a:prstGeom>
          <a:noFill/>
        </p:spPr>
        <p:txBody>
          <a:bodyPr wrap="square" rtlCol="0">
            <a:spAutoFit/>
          </a:bodyPr>
          <a:lstStyle/>
          <a:p>
            <a:r>
              <a:rPr lang="nl-NL" sz="2000">
                <a:latin typeface="Aptos" panose="020B0004020202020204" pitchFamily="34" charset="0"/>
                <a:cs typeface="Poppins" panose="00000500000000000000" pitchFamily="2" charset="0"/>
              </a:rPr>
              <a:t>3.1.P</a:t>
            </a:r>
            <a:r>
              <a:rPr lang="nl-NL" sz="2000">
                <a:highlight>
                  <a:srgbClr val="00FF00"/>
                </a:highlight>
                <a:latin typeface="Aptos" panose="020B0004020202020204" pitchFamily="34" charset="0"/>
                <a:cs typeface="Poppins" panose="00000500000000000000" pitchFamily="2" charset="0"/>
              </a:rPr>
              <a:t>F2</a:t>
            </a:r>
            <a:r>
              <a:rPr lang="nl-NL" sz="2000">
                <a:latin typeface="Aptos" panose="020B0004020202020204" pitchFamily="34" charset="0"/>
                <a:cs typeface="Poppins" panose="00000500000000000000" pitchFamily="2" charset="0"/>
              </a:rPr>
              <a:t>.2	De leerling reageert op zintuiglijke prikkels uit de natuur.</a:t>
            </a:r>
          </a:p>
          <a:p>
            <a:endParaRPr lang="nl-NL" sz="2000">
              <a:latin typeface="Aptos" panose="020B0004020202020204" pitchFamily="34" charset="0"/>
              <a:cs typeface="Poppins" panose="00000500000000000000" pitchFamily="2" charset="0"/>
            </a:endParaRPr>
          </a:p>
          <a:p>
            <a:r>
              <a:rPr lang="nl-NL" sz="2000">
                <a:latin typeface="Aptos" panose="020B0004020202020204" pitchFamily="34" charset="0"/>
                <a:cs typeface="Poppins" panose="00000500000000000000" pitchFamily="2" charset="0"/>
              </a:rPr>
              <a:t>3.1.G</a:t>
            </a:r>
            <a:r>
              <a:rPr lang="nl-NL" sz="2000">
                <a:highlight>
                  <a:srgbClr val="00FF00"/>
                </a:highlight>
                <a:latin typeface="Aptos" panose="020B0004020202020204" pitchFamily="34" charset="0"/>
                <a:cs typeface="Poppins" panose="00000500000000000000" pitchFamily="2" charset="0"/>
              </a:rPr>
              <a:t>JK</a:t>
            </a:r>
            <a:r>
              <a:rPr lang="nl-NL" sz="2000">
                <a:latin typeface="Aptos" panose="020B0004020202020204" pitchFamily="34" charset="0"/>
                <a:cs typeface="Poppins" panose="00000500000000000000" pitchFamily="2" charset="0"/>
              </a:rPr>
              <a:t>.1	De leerlingen kennen het volgende begrip: </a:t>
            </a:r>
            <a:r>
              <a:rPr lang="nl-NL" sz="2000" b="1">
                <a:latin typeface="Aptos" panose="020B0004020202020204" pitchFamily="34" charset="0"/>
                <a:cs typeface="Poppins" panose="00000500000000000000" pitchFamily="2" charset="0"/>
              </a:rPr>
              <a:t>de planten</a:t>
            </a:r>
            <a:r>
              <a:rPr lang="nl-NL" sz="2000">
                <a:latin typeface="Aptos" panose="020B0004020202020204" pitchFamily="34" charset="0"/>
                <a:cs typeface="Poppins" panose="00000500000000000000" pitchFamily="2" charset="0"/>
              </a:rPr>
              <a:t>.</a:t>
            </a:r>
            <a:br>
              <a:rPr lang="nl-NL" sz="2000">
                <a:latin typeface="Aptos" panose="020B0004020202020204" pitchFamily="34" charset="0"/>
                <a:cs typeface="Poppins" panose="00000500000000000000" pitchFamily="2" charset="0"/>
              </a:rPr>
            </a:br>
            <a:endParaRPr lang="nl-NL" sz="2000">
              <a:latin typeface="Aptos" panose="020B0004020202020204" pitchFamily="34" charset="0"/>
              <a:cs typeface="Poppins" panose="00000500000000000000" pitchFamily="2" charset="0"/>
            </a:endParaRPr>
          </a:p>
          <a:p>
            <a:r>
              <a:rPr lang="nl-NL" sz="2000">
                <a:latin typeface="Aptos" panose="020B0004020202020204" pitchFamily="34" charset="0"/>
                <a:cs typeface="Poppins" panose="00000500000000000000" pitchFamily="2" charset="0"/>
              </a:rPr>
              <a:t>3.2.G</a:t>
            </a:r>
            <a:r>
              <a:rPr lang="nl-NL" sz="2000">
                <a:highlight>
                  <a:srgbClr val="00FF00"/>
                </a:highlight>
                <a:latin typeface="Aptos" panose="020B0004020202020204" pitchFamily="34" charset="0"/>
                <a:cs typeface="Poppins" panose="00000500000000000000" pitchFamily="2" charset="0"/>
              </a:rPr>
              <a:t>K2</a:t>
            </a:r>
            <a:r>
              <a:rPr lang="nl-NL" sz="2000">
                <a:latin typeface="Aptos" panose="020B0004020202020204" pitchFamily="34" charset="0"/>
                <a:cs typeface="Poppins" panose="00000500000000000000" pitchFamily="2" charset="0"/>
              </a:rPr>
              <a:t>.4	De leerlingen kunnen planten beschrijven op basis van</a:t>
            </a:r>
            <a:br>
              <a:rPr lang="nl-NL" sz="2000">
                <a:latin typeface="Aptos" panose="020B0004020202020204" pitchFamily="34" charset="0"/>
                <a:cs typeface="Poppins" panose="00000500000000000000" pitchFamily="2" charset="0"/>
              </a:rPr>
            </a:br>
            <a:r>
              <a:rPr lang="nl-NL" sz="2000">
                <a:latin typeface="Aptos" panose="020B0004020202020204" pitchFamily="34" charset="0"/>
                <a:cs typeface="Poppins" panose="00000500000000000000" pitchFamily="2" charset="0"/>
              </a:rPr>
              <a:t> 		</a:t>
            </a:r>
            <a:r>
              <a:rPr lang="nl-NL" sz="2000" b="1">
                <a:latin typeface="Aptos" panose="020B0004020202020204" pitchFamily="34" charset="0"/>
                <a:cs typeface="Poppins" panose="00000500000000000000" pitchFamily="2" charset="0"/>
              </a:rPr>
              <a:t>waarneembare kenmerken</a:t>
            </a:r>
            <a:r>
              <a:rPr lang="nl-NL" sz="2000">
                <a:latin typeface="Aptos" panose="020B0004020202020204" pitchFamily="34" charset="0"/>
                <a:cs typeface="Poppins" panose="00000500000000000000" pitchFamily="2" charset="0"/>
              </a:rPr>
              <a:t>.</a:t>
            </a:r>
          </a:p>
          <a:p>
            <a:endParaRPr lang="nl-NL"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K3</a:t>
            </a:r>
            <a:r>
              <a:rPr lang="nl-BE" sz="2000">
                <a:latin typeface="Aptos" panose="020B0004020202020204" pitchFamily="34" charset="0"/>
                <a:cs typeface="Poppins" panose="00000500000000000000" pitchFamily="2" charset="0"/>
              </a:rPr>
              <a:t>.3	De leerlingen kennen de volgende begrippen met betrekking tot</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organismen: de fauna, </a:t>
            </a:r>
            <a:r>
              <a:rPr lang="nl-BE" sz="2000" b="1">
                <a:latin typeface="Aptos" panose="020B0004020202020204" pitchFamily="34" charset="0"/>
                <a:cs typeface="Poppins" panose="00000500000000000000" pitchFamily="2" charset="0"/>
              </a:rPr>
              <a:t>de flora</a:t>
            </a:r>
            <a:r>
              <a:rPr lang="nl-BE" sz="2000">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L1</a:t>
            </a:r>
            <a:r>
              <a:rPr lang="nl-BE" sz="2000">
                <a:latin typeface="Aptos" panose="020B0004020202020204" pitchFamily="34" charset="0"/>
                <a:cs typeface="Poppins" panose="00000500000000000000" pitchFamily="2" charset="0"/>
              </a:rPr>
              <a:t>.1	De leerlingen kunnen planten beschrijven op basis van kenmerken: </a:t>
            </a:r>
            <a:r>
              <a:rPr lang="nl-BE" sz="2000" b="1">
                <a:latin typeface="Aptos" panose="020B0004020202020204" pitchFamily="34" charset="0"/>
                <a:cs typeface="Poppins" panose="00000500000000000000" pitchFamily="2" charset="0"/>
              </a:rPr>
              <a:t>bouw</a:t>
            </a:r>
            <a:r>
              <a:rPr lang="nl-BE" sz="2000">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L1</a:t>
            </a:r>
            <a:r>
              <a:rPr lang="nl-BE" sz="2000">
                <a:latin typeface="Aptos" panose="020B0004020202020204" pitchFamily="34" charset="0"/>
                <a:cs typeface="Poppins" panose="00000500000000000000" pitchFamily="2" charset="0"/>
              </a:rPr>
              <a:t>.4	De leerlingen kennen de </a:t>
            </a:r>
            <a:r>
              <a:rPr lang="nl-BE" sz="2000" b="1">
                <a:latin typeface="Aptos" panose="020B0004020202020204" pitchFamily="34" charset="0"/>
                <a:cs typeface="Poppins" panose="00000500000000000000" pitchFamily="2" charset="0"/>
              </a:rPr>
              <a:t>classificatie</a:t>
            </a:r>
            <a:r>
              <a:rPr lang="nl-BE" sz="2000">
                <a:latin typeface="Aptos" panose="020B0004020202020204" pitchFamily="34" charset="0"/>
                <a:cs typeface="Poppins" panose="00000500000000000000" pitchFamily="2" charset="0"/>
              </a:rPr>
              <a:t> van organismen: de fauna: de 			zoogdieren, de vissen; </a:t>
            </a:r>
            <a:r>
              <a:rPr lang="nl-BE" sz="2000" b="1">
                <a:latin typeface="Aptos" panose="020B0004020202020204" pitchFamily="34" charset="0"/>
                <a:cs typeface="Poppins" panose="00000500000000000000" pitchFamily="2" charset="0"/>
              </a:rPr>
              <a:t>de flora</a:t>
            </a:r>
            <a:r>
              <a:rPr lang="nl-BE" sz="2000">
                <a:latin typeface="Aptos" panose="020B0004020202020204" pitchFamily="34" charset="0"/>
                <a:cs typeface="Poppins" panose="00000500000000000000" pitchFamily="2" charset="0"/>
              </a:rPr>
              <a:t>.</a:t>
            </a:r>
            <a:br>
              <a:rPr lang="nl-BE" sz="2000">
                <a:latin typeface="Aptos" panose="020B0004020202020204" pitchFamily="34" charset="0"/>
                <a:cs typeface="Poppins" panose="00000500000000000000" pitchFamily="2" charset="0"/>
              </a:rPr>
            </a:br>
            <a:endParaRPr lang="nl-BE" sz="2000">
              <a:latin typeface="Aptos" panose="020B0004020202020204" pitchFamily="34" charset="0"/>
              <a:cs typeface="Poppins" panose="00000500000000000000" pitchFamily="2" charset="0"/>
            </a:endParaRPr>
          </a:p>
        </p:txBody>
      </p:sp>
      <p:pic>
        <p:nvPicPr>
          <p:cNvPr id="4" name="Afbeelding 3">
            <a:extLst>
              <a:ext uri="{FF2B5EF4-FFF2-40B4-BE49-F238E27FC236}">
                <a16:creationId xmlns:a16="http://schemas.microsoft.com/office/drawing/2014/main" id="{A6F1EAAF-6AEA-E11A-904D-A770B12009D5}"/>
              </a:ext>
            </a:extLst>
          </p:cNvPr>
          <p:cNvPicPr>
            <a:picLocks noChangeAspect="1"/>
          </p:cNvPicPr>
          <p:nvPr/>
        </p:nvPicPr>
        <p:blipFill>
          <a:blip r:embed="rId3"/>
          <a:stretch>
            <a:fillRect/>
          </a:stretch>
        </p:blipFill>
        <p:spPr>
          <a:xfrm>
            <a:off x="9795154" y="198715"/>
            <a:ext cx="2264979" cy="2264979"/>
          </a:xfrm>
          <a:prstGeom prst="rect">
            <a:avLst/>
          </a:prstGeom>
          <a:ln>
            <a:noFill/>
          </a:ln>
          <a:effectLst>
            <a:softEdge rad="112500"/>
          </a:effectLst>
        </p:spPr>
      </p:pic>
    </p:spTree>
    <p:extLst>
      <p:ext uri="{BB962C8B-B14F-4D97-AF65-F5344CB8AC3E}">
        <p14:creationId xmlns:p14="http://schemas.microsoft.com/office/powerpoint/2010/main" val="2138364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1BBEA-0894-9C40-2737-4F8817A76D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A476AE-21E0-1665-938E-EF063D3FEDE3}"/>
              </a:ext>
            </a:extLst>
          </p:cNvPr>
          <p:cNvSpPr>
            <a:spLocks noGrp="1"/>
          </p:cNvSpPr>
          <p:nvPr>
            <p:ph type="title"/>
          </p:nvPr>
        </p:nvSpPr>
        <p:spPr/>
        <p:txBody>
          <a:bodyPr/>
          <a:lstStyle/>
          <a:p>
            <a:r>
              <a:rPr lang="nl-NL"/>
              <a:t>Verticale opbouw: voor en na</a:t>
            </a:r>
            <a:endParaRPr lang="nl-BE"/>
          </a:p>
        </p:txBody>
      </p:sp>
      <p:sp>
        <p:nvSpPr>
          <p:cNvPr id="4" name="Tekstvak 3">
            <a:extLst>
              <a:ext uri="{FF2B5EF4-FFF2-40B4-BE49-F238E27FC236}">
                <a16:creationId xmlns:a16="http://schemas.microsoft.com/office/drawing/2014/main" id="{094911D7-F503-1BB0-D17B-8540EDADB4A3}"/>
              </a:ext>
            </a:extLst>
          </p:cNvPr>
          <p:cNvSpPr txBox="1"/>
          <p:nvPr/>
        </p:nvSpPr>
        <p:spPr>
          <a:xfrm>
            <a:off x="327377" y="1969019"/>
            <a:ext cx="10509955" cy="1323439"/>
          </a:xfrm>
          <a:prstGeom prst="rect">
            <a:avLst/>
          </a:prstGeom>
          <a:noFill/>
        </p:spPr>
        <p:txBody>
          <a:bodyPr wrap="square">
            <a:spAutoFit/>
          </a:bodyPr>
          <a:lstStyle/>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L4</a:t>
            </a:r>
            <a:r>
              <a:rPr lang="nl-BE" sz="2000">
                <a:latin typeface="Aptos" panose="020B0004020202020204" pitchFamily="34" charset="0"/>
                <a:cs typeface="Poppins" panose="00000500000000000000" pitchFamily="2" charset="0"/>
              </a:rPr>
              <a:t>.5	De leerlingen kunnen </a:t>
            </a:r>
            <a:r>
              <a:rPr lang="nl-BE" sz="2000" b="1">
                <a:latin typeface="Aptos" panose="020B0004020202020204" pitchFamily="34" charset="0"/>
                <a:cs typeface="Poppins" panose="00000500000000000000" pitchFamily="2" charset="0"/>
              </a:rPr>
              <a:t>flora</a:t>
            </a:r>
            <a:r>
              <a:rPr lang="nl-BE" sz="2000">
                <a:latin typeface="Aptos" panose="020B0004020202020204" pitchFamily="34" charset="0"/>
                <a:cs typeface="Poppins" panose="00000500000000000000" pitchFamily="2" charset="0"/>
              </a:rPr>
              <a:t> beschrijven op basis van kenmerken: </a:t>
            </a:r>
            <a:r>
              <a:rPr lang="nl-BE" sz="2000" b="1">
                <a:latin typeface="Aptos" panose="020B0004020202020204" pitchFamily="34" charset="0"/>
                <a:cs typeface="Poppins" panose="00000500000000000000" pitchFamily="2" charset="0"/>
              </a:rPr>
              <a:t>bouw</a:t>
            </a:r>
            <a:r>
              <a:rPr lang="nl-BE" sz="2000">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L4.</a:t>
            </a:r>
            <a:r>
              <a:rPr lang="nl-BE" sz="2000">
                <a:latin typeface="Aptos" panose="020B0004020202020204" pitchFamily="34" charset="0"/>
                <a:cs typeface="Poppins" panose="00000500000000000000" pitchFamily="2" charset="0"/>
              </a:rPr>
              <a:t>6	De leerlingen kunnen </a:t>
            </a:r>
            <a:r>
              <a:rPr lang="nl-BE" sz="2000" b="1">
                <a:latin typeface="Aptos" panose="020B0004020202020204" pitchFamily="34" charset="0"/>
                <a:cs typeface="Poppins" panose="00000500000000000000" pitchFamily="2" charset="0"/>
              </a:rPr>
              <a:t>flora</a:t>
            </a:r>
            <a:r>
              <a:rPr lang="nl-BE" sz="2000">
                <a:latin typeface="Aptos" panose="020B0004020202020204" pitchFamily="34" charset="0"/>
                <a:cs typeface="Poppins" panose="00000500000000000000" pitchFamily="2" charset="0"/>
              </a:rPr>
              <a:t> beschrijven op basis van kenmerken:</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a:t>
            </a:r>
            <a:r>
              <a:rPr lang="nl-BE" sz="2000" b="1">
                <a:latin typeface="Aptos" panose="020B0004020202020204" pitchFamily="34" charset="0"/>
                <a:cs typeface="Poppins" panose="00000500000000000000" pitchFamily="2" charset="0"/>
              </a:rPr>
              <a:t>voortplantingswijze</a:t>
            </a:r>
            <a:r>
              <a:rPr lang="nl-BE" sz="2000">
                <a:latin typeface="Aptos" panose="020B0004020202020204" pitchFamily="34" charset="0"/>
                <a:cs typeface="Poppins" panose="00000500000000000000" pitchFamily="2" charset="0"/>
              </a:rPr>
              <a:t>.</a:t>
            </a:r>
          </a:p>
        </p:txBody>
      </p:sp>
      <p:sp>
        <p:nvSpPr>
          <p:cNvPr id="12" name="Tekstvak 11">
            <a:extLst>
              <a:ext uri="{FF2B5EF4-FFF2-40B4-BE49-F238E27FC236}">
                <a16:creationId xmlns:a16="http://schemas.microsoft.com/office/drawing/2014/main" id="{9D0703E5-BC53-3672-7DBE-8032F0C65C12}"/>
              </a:ext>
            </a:extLst>
          </p:cNvPr>
          <p:cNvSpPr txBox="1"/>
          <p:nvPr/>
        </p:nvSpPr>
        <p:spPr>
          <a:xfrm>
            <a:off x="327376" y="3696663"/>
            <a:ext cx="11209867" cy="2246769"/>
          </a:xfrm>
          <a:prstGeom prst="rect">
            <a:avLst/>
          </a:prstGeom>
          <a:solidFill>
            <a:srgbClr val="99B37A"/>
          </a:solidFill>
        </p:spPr>
        <p:txBody>
          <a:bodyPr wrap="square">
            <a:spAutoFit/>
          </a:bodyPr>
          <a:lstStyle/>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L5</a:t>
            </a:r>
            <a:r>
              <a:rPr lang="nl-BE" sz="2000">
                <a:latin typeface="Aptos" panose="020B0004020202020204" pitchFamily="34" charset="0"/>
                <a:cs typeface="Poppins" panose="00000500000000000000" pitchFamily="2" charset="0"/>
              </a:rPr>
              <a:t>.2	De leerlingen kennen het volgende begrip: </a:t>
            </a:r>
            <a:r>
              <a:rPr lang="nl-BE" sz="2000" b="1">
                <a:latin typeface="Aptos" panose="020B0004020202020204" pitchFamily="34" charset="0"/>
                <a:cs typeface="Poppins" panose="00000500000000000000" pitchFamily="2" charset="0"/>
              </a:rPr>
              <a:t>de zaadplanten</a:t>
            </a:r>
            <a:r>
              <a:rPr lang="nl-BE" sz="2000">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L5</a:t>
            </a:r>
            <a:r>
              <a:rPr lang="nl-BE" sz="2000">
                <a:latin typeface="Aptos" panose="020B0004020202020204" pitchFamily="34" charset="0"/>
                <a:cs typeface="Poppins" panose="00000500000000000000" pitchFamily="2" charset="0"/>
              </a:rPr>
              <a:t>.6	De leerlingen kunnen zaadplanten beschrijven op basis van kenmerken:</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a:t>
            </a:r>
            <a:r>
              <a:rPr lang="nl-BE" sz="2000" b="1">
                <a:latin typeface="Aptos" panose="020B0004020202020204" pitchFamily="34" charset="0"/>
                <a:cs typeface="Poppins" panose="00000500000000000000" pitchFamily="2" charset="0"/>
              </a:rPr>
              <a:t>bouw</a:t>
            </a:r>
            <a:r>
              <a:rPr lang="nl-BE" sz="2000">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L5</a:t>
            </a:r>
            <a:r>
              <a:rPr lang="nl-BE" sz="2000">
                <a:latin typeface="Aptos" panose="020B0004020202020204" pitchFamily="34" charset="0"/>
                <a:cs typeface="Poppins" panose="00000500000000000000" pitchFamily="2" charset="0"/>
              </a:rPr>
              <a:t>.7	De leerlingen kunnen zaadplanten beschrijven op basis van</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voortplantingswijze: </a:t>
            </a:r>
            <a:r>
              <a:rPr lang="nl-BE" sz="2000" b="1">
                <a:latin typeface="Aptos" panose="020B0004020202020204" pitchFamily="34" charset="0"/>
                <a:cs typeface="Poppins" panose="00000500000000000000" pitchFamily="2" charset="0"/>
              </a:rPr>
              <a:t>geslachtelijke voortplanting</a:t>
            </a:r>
            <a:r>
              <a:rPr lang="nl-BE" sz="2000">
                <a:latin typeface="Aptos" panose="020B0004020202020204" pitchFamily="34" charset="0"/>
                <a:cs typeface="Poppins" panose="00000500000000000000" pitchFamily="2" charset="0"/>
              </a:rPr>
              <a:t>.</a:t>
            </a:r>
          </a:p>
        </p:txBody>
      </p:sp>
      <p:pic>
        <p:nvPicPr>
          <p:cNvPr id="14" name="Afbeelding 13">
            <a:extLst>
              <a:ext uri="{FF2B5EF4-FFF2-40B4-BE49-F238E27FC236}">
                <a16:creationId xmlns:a16="http://schemas.microsoft.com/office/drawing/2014/main" id="{CB59B93F-5AF7-02E7-6EC8-02F8DA306F41}"/>
              </a:ext>
            </a:extLst>
          </p:cNvPr>
          <p:cNvPicPr>
            <a:picLocks noChangeAspect="1"/>
          </p:cNvPicPr>
          <p:nvPr/>
        </p:nvPicPr>
        <p:blipFill>
          <a:blip r:embed="rId3"/>
          <a:stretch>
            <a:fillRect/>
          </a:stretch>
        </p:blipFill>
        <p:spPr>
          <a:xfrm>
            <a:off x="9988614" y="198715"/>
            <a:ext cx="2071519" cy="2071519"/>
          </a:xfrm>
          <a:prstGeom prst="rect">
            <a:avLst/>
          </a:prstGeom>
          <a:ln>
            <a:noFill/>
          </a:ln>
          <a:effectLst>
            <a:softEdge rad="112500"/>
          </a:effectLst>
        </p:spPr>
      </p:pic>
    </p:spTree>
    <p:extLst>
      <p:ext uri="{BB962C8B-B14F-4D97-AF65-F5344CB8AC3E}">
        <p14:creationId xmlns:p14="http://schemas.microsoft.com/office/powerpoint/2010/main" val="121503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78486-0FF3-587A-2178-B895EF61A8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C1FE14-CE55-4CB0-CA9A-F0D307A39672}"/>
              </a:ext>
            </a:extLst>
          </p:cNvPr>
          <p:cNvSpPr>
            <a:spLocks noGrp="1"/>
          </p:cNvSpPr>
          <p:nvPr>
            <p:ph type="title"/>
          </p:nvPr>
        </p:nvSpPr>
        <p:spPr/>
        <p:txBody>
          <a:bodyPr/>
          <a:lstStyle/>
          <a:p>
            <a:r>
              <a:rPr lang="nl-NL"/>
              <a:t>Verticale opbouw: voor en na</a:t>
            </a:r>
            <a:endParaRPr lang="nl-BE"/>
          </a:p>
        </p:txBody>
      </p:sp>
      <p:sp>
        <p:nvSpPr>
          <p:cNvPr id="4" name="Tekstvak 3">
            <a:extLst>
              <a:ext uri="{FF2B5EF4-FFF2-40B4-BE49-F238E27FC236}">
                <a16:creationId xmlns:a16="http://schemas.microsoft.com/office/drawing/2014/main" id="{A242068B-A6E5-DFB8-6264-32D9C557CA78}"/>
              </a:ext>
            </a:extLst>
          </p:cNvPr>
          <p:cNvSpPr txBox="1"/>
          <p:nvPr/>
        </p:nvSpPr>
        <p:spPr>
          <a:xfrm>
            <a:off x="327377" y="1969019"/>
            <a:ext cx="10509955" cy="4401205"/>
          </a:xfrm>
          <a:prstGeom prst="rect">
            <a:avLst/>
          </a:prstGeom>
          <a:noFill/>
        </p:spPr>
        <p:txBody>
          <a:bodyPr wrap="square">
            <a:spAutoFit/>
          </a:bodyPr>
          <a:lstStyle/>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L6</a:t>
            </a:r>
            <a:r>
              <a:rPr lang="nl-BE" sz="2000">
                <a:latin typeface="Aptos" panose="020B0004020202020204" pitchFamily="34" charset="0"/>
                <a:cs typeface="Poppins" panose="00000500000000000000" pitchFamily="2" charset="0"/>
              </a:rPr>
              <a:t>.1	De leerlingen kennen het volgende begrip met betrekking tot de</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classificatie van organismen: </a:t>
            </a:r>
            <a:r>
              <a:rPr lang="nl-BE" sz="2000" b="1">
                <a:latin typeface="Aptos" panose="020B0004020202020204" pitchFamily="34" charset="0"/>
                <a:cs typeface="Poppins" panose="00000500000000000000" pitchFamily="2" charset="0"/>
              </a:rPr>
              <a:t>de sporenplanten</a:t>
            </a:r>
            <a:r>
              <a:rPr lang="nl-BE" sz="2000">
                <a:latin typeface="Aptos" panose="020B0004020202020204" pitchFamily="34" charset="0"/>
                <a:cs typeface="Poppins" panose="00000500000000000000" pitchFamily="2" charset="0"/>
              </a:rPr>
              <a:t>.</a:t>
            </a:r>
            <a:br>
              <a:rPr lang="nl-BE" sz="2000">
                <a:latin typeface="Aptos" panose="020B0004020202020204" pitchFamily="34" charset="0"/>
                <a:cs typeface="Poppins" panose="00000500000000000000" pitchFamily="2" charset="0"/>
              </a:rPr>
            </a:br>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L6</a:t>
            </a:r>
            <a:r>
              <a:rPr lang="nl-BE" sz="2000">
                <a:latin typeface="Aptos" panose="020B0004020202020204" pitchFamily="34" charset="0"/>
                <a:cs typeface="Poppins" panose="00000500000000000000" pitchFamily="2" charset="0"/>
              </a:rPr>
              <a:t>.7	De leerlingen kunnen </a:t>
            </a:r>
            <a:r>
              <a:rPr lang="nl-BE" sz="2000" b="1">
                <a:latin typeface="Aptos" panose="020B0004020202020204" pitchFamily="34" charset="0"/>
                <a:cs typeface="Poppins" panose="00000500000000000000" pitchFamily="2" charset="0"/>
              </a:rPr>
              <a:t>zaadplanten</a:t>
            </a:r>
            <a:r>
              <a:rPr lang="nl-BE" sz="2000">
                <a:latin typeface="Aptos" panose="020B0004020202020204" pitchFamily="34" charset="0"/>
                <a:cs typeface="Poppins" panose="00000500000000000000" pitchFamily="2" charset="0"/>
              </a:rPr>
              <a:t> beschrijven op basis van</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voortplantingswijze: </a:t>
            </a:r>
            <a:r>
              <a:rPr lang="nl-BE" sz="2000" b="1">
                <a:latin typeface="Aptos" panose="020B0004020202020204" pitchFamily="34" charset="0"/>
                <a:cs typeface="Poppins" panose="00000500000000000000" pitchFamily="2" charset="0"/>
              </a:rPr>
              <a:t>ongeslachtelijke voortplanting</a:t>
            </a:r>
            <a:r>
              <a:rPr lang="nl-BE" sz="2000">
                <a:latin typeface="Aptos" panose="020B0004020202020204" pitchFamily="34" charset="0"/>
                <a:cs typeface="Poppins" panose="00000500000000000000" pitchFamily="2" charset="0"/>
              </a:rPr>
              <a:t>.</a:t>
            </a:r>
            <a:br>
              <a:rPr lang="nl-BE" sz="2000">
                <a:latin typeface="Aptos" panose="020B0004020202020204" pitchFamily="34" charset="0"/>
                <a:cs typeface="Poppins" panose="00000500000000000000" pitchFamily="2" charset="0"/>
              </a:rPr>
            </a:br>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L6</a:t>
            </a:r>
            <a:r>
              <a:rPr lang="nl-BE" sz="2000">
                <a:latin typeface="Aptos" panose="020B0004020202020204" pitchFamily="34" charset="0"/>
                <a:cs typeface="Poppins" panose="00000500000000000000" pitchFamily="2" charset="0"/>
              </a:rPr>
              <a:t>.11	De leerlingen kunnen organismen classificeren op basis van kenmerken: 			</a:t>
            </a:r>
            <a:r>
              <a:rPr lang="nl-BE" sz="2000" b="1">
                <a:latin typeface="Aptos" panose="020B0004020202020204" pitchFamily="34" charset="0"/>
                <a:cs typeface="Poppins" panose="00000500000000000000" pitchFamily="2" charset="0"/>
              </a:rPr>
              <a:t>bouw</a:t>
            </a:r>
            <a:r>
              <a:rPr lang="nl-BE" sz="2000">
                <a:latin typeface="Aptos" panose="020B0004020202020204" pitchFamily="34" charset="0"/>
                <a:cs typeface="Poppins" panose="00000500000000000000" pitchFamily="2" charset="0"/>
              </a:rPr>
              <a:t>, </a:t>
            </a:r>
            <a:r>
              <a:rPr lang="nl-BE" sz="2000" b="1">
                <a:latin typeface="Aptos" panose="020B0004020202020204" pitchFamily="34" charset="0"/>
                <a:cs typeface="Poppins" panose="00000500000000000000" pitchFamily="2" charset="0"/>
              </a:rPr>
              <a:t>voedingswijze</a:t>
            </a:r>
            <a:r>
              <a:rPr lang="nl-BE" sz="2000">
                <a:latin typeface="Aptos" panose="020B0004020202020204" pitchFamily="34" charset="0"/>
                <a:cs typeface="Poppins" panose="00000500000000000000" pitchFamily="2" charset="0"/>
              </a:rPr>
              <a:t> en </a:t>
            </a:r>
            <a:r>
              <a:rPr lang="nl-BE" sz="2000" b="1">
                <a:latin typeface="Aptos" panose="020B0004020202020204" pitchFamily="34" charset="0"/>
                <a:cs typeface="Poppins" panose="00000500000000000000" pitchFamily="2" charset="0"/>
              </a:rPr>
              <a:t>voortplantingswijze</a:t>
            </a:r>
            <a:r>
              <a:rPr lang="nl-BE" sz="2000">
                <a:latin typeface="Aptos" panose="020B0004020202020204" pitchFamily="34" charset="0"/>
                <a:cs typeface="Poppins" panose="00000500000000000000" pitchFamily="2" charset="0"/>
              </a:rPr>
              <a:t>.</a:t>
            </a:r>
            <a:br>
              <a:rPr lang="nl-BE" sz="2000">
                <a:latin typeface="Aptos" panose="020B0004020202020204" pitchFamily="34" charset="0"/>
                <a:cs typeface="Poppins" panose="00000500000000000000" pitchFamily="2" charset="0"/>
              </a:rPr>
            </a:br>
            <a:endParaRPr lang="nl-BE" sz="2000">
              <a:latin typeface="Aptos" panose="020B0004020202020204" pitchFamily="34" charset="0"/>
              <a:cs typeface="Poppins" panose="00000500000000000000" pitchFamily="2" charset="0"/>
            </a:endParaRPr>
          </a:p>
          <a:p>
            <a:r>
              <a:rPr lang="nl-BE" sz="2000">
                <a:latin typeface="Aptos" panose="020B0004020202020204" pitchFamily="34" charset="0"/>
                <a:cs typeface="Poppins" panose="00000500000000000000" pitchFamily="2" charset="0"/>
              </a:rPr>
              <a:t>3.1.G</a:t>
            </a:r>
            <a:r>
              <a:rPr lang="nl-BE" sz="2000">
                <a:highlight>
                  <a:srgbClr val="00FF00"/>
                </a:highlight>
                <a:latin typeface="Aptos" panose="020B0004020202020204" pitchFamily="34" charset="0"/>
                <a:cs typeface="Poppins" panose="00000500000000000000" pitchFamily="2" charset="0"/>
              </a:rPr>
              <a:t>L6</a:t>
            </a:r>
            <a:r>
              <a:rPr lang="nl-BE" sz="2000">
                <a:latin typeface="Aptos" panose="020B0004020202020204" pitchFamily="34" charset="0"/>
                <a:cs typeface="Poppins" panose="00000500000000000000" pitchFamily="2" charset="0"/>
              </a:rPr>
              <a:t>.12	De leerlingen kennen de </a:t>
            </a:r>
            <a:r>
              <a:rPr lang="nl-BE" sz="2000" b="1">
                <a:latin typeface="Aptos" panose="020B0004020202020204" pitchFamily="34" charset="0"/>
                <a:cs typeface="Poppins" panose="00000500000000000000" pitchFamily="2" charset="0"/>
              </a:rPr>
              <a:t>classificatie van organismen</a:t>
            </a:r>
            <a:r>
              <a:rPr lang="nl-BE" sz="2000">
                <a:latin typeface="Aptos" panose="020B0004020202020204" pitchFamily="34" charset="0"/>
                <a:cs typeface="Poppins" panose="00000500000000000000" pitchFamily="2" charset="0"/>
              </a:rPr>
              <a:t>: de fauna: de</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gewervelden: de zoogdieren, de vogels, de reptielen, de amfibieën, de</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vissen; de ongewervelden: de geleedpotigen: de insecten, de</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spinachtigen; andere ongewervelden; </a:t>
            </a:r>
            <a:r>
              <a:rPr lang="nl-BE" sz="2000" b="1">
                <a:latin typeface="Aptos" panose="020B0004020202020204" pitchFamily="34" charset="0"/>
                <a:cs typeface="Poppins" panose="00000500000000000000" pitchFamily="2" charset="0"/>
              </a:rPr>
              <a:t>de flora: de zaadplanten</a:t>
            </a:r>
            <a:r>
              <a:rPr lang="nl-BE" sz="2000">
                <a:latin typeface="Aptos" panose="020B0004020202020204" pitchFamily="34" charset="0"/>
                <a:cs typeface="Poppins" panose="00000500000000000000" pitchFamily="2" charset="0"/>
              </a:rPr>
              <a:t>, de</a:t>
            </a:r>
            <a:br>
              <a:rPr lang="nl-BE" sz="2000">
                <a:latin typeface="Aptos" panose="020B0004020202020204" pitchFamily="34" charset="0"/>
                <a:cs typeface="Poppins" panose="00000500000000000000" pitchFamily="2" charset="0"/>
              </a:rPr>
            </a:br>
            <a:r>
              <a:rPr lang="nl-BE" sz="2000">
                <a:latin typeface="Aptos" panose="020B0004020202020204" pitchFamily="34" charset="0"/>
                <a:cs typeface="Poppins" panose="00000500000000000000" pitchFamily="2" charset="0"/>
              </a:rPr>
              <a:t> 		sporenplanten; de schimmels; de bacteriën.</a:t>
            </a:r>
          </a:p>
        </p:txBody>
      </p:sp>
      <p:pic>
        <p:nvPicPr>
          <p:cNvPr id="5" name="Afbeelding 4">
            <a:extLst>
              <a:ext uri="{FF2B5EF4-FFF2-40B4-BE49-F238E27FC236}">
                <a16:creationId xmlns:a16="http://schemas.microsoft.com/office/drawing/2014/main" id="{8A1717A7-9C1F-3C71-F350-2004B098C3D4}"/>
              </a:ext>
            </a:extLst>
          </p:cNvPr>
          <p:cNvPicPr>
            <a:picLocks noChangeAspect="1"/>
          </p:cNvPicPr>
          <p:nvPr/>
        </p:nvPicPr>
        <p:blipFill>
          <a:blip r:embed="rId3"/>
          <a:stretch>
            <a:fillRect/>
          </a:stretch>
        </p:blipFill>
        <p:spPr>
          <a:xfrm>
            <a:off x="9795154" y="198715"/>
            <a:ext cx="2264979" cy="2264979"/>
          </a:xfrm>
          <a:prstGeom prst="rect">
            <a:avLst/>
          </a:prstGeom>
          <a:ln>
            <a:noFill/>
          </a:ln>
          <a:effectLst>
            <a:softEdge rad="112500"/>
          </a:effectLst>
        </p:spPr>
      </p:pic>
      <p:pic>
        <p:nvPicPr>
          <p:cNvPr id="6" name="Afbeelding 5">
            <a:extLst>
              <a:ext uri="{FF2B5EF4-FFF2-40B4-BE49-F238E27FC236}">
                <a16:creationId xmlns:a16="http://schemas.microsoft.com/office/drawing/2014/main" id="{3D2D0B46-C09F-3D0C-586B-3973873363F5}"/>
              </a:ext>
            </a:extLst>
          </p:cNvPr>
          <p:cNvPicPr>
            <a:picLocks noChangeAspect="1"/>
          </p:cNvPicPr>
          <p:nvPr/>
        </p:nvPicPr>
        <p:blipFill>
          <a:blip r:embed="rId4"/>
          <a:stretch>
            <a:fillRect/>
          </a:stretch>
        </p:blipFill>
        <p:spPr>
          <a:xfrm>
            <a:off x="1675350" y="3794134"/>
            <a:ext cx="491437" cy="625465"/>
          </a:xfrm>
          <a:prstGeom prst="rect">
            <a:avLst/>
          </a:prstGeom>
        </p:spPr>
      </p:pic>
      <p:pic>
        <p:nvPicPr>
          <p:cNvPr id="8" name="Afbeelding 7">
            <a:extLst>
              <a:ext uri="{FF2B5EF4-FFF2-40B4-BE49-F238E27FC236}">
                <a16:creationId xmlns:a16="http://schemas.microsoft.com/office/drawing/2014/main" id="{A5AA446E-5DCC-2A10-645E-523860253204}"/>
              </a:ext>
            </a:extLst>
          </p:cNvPr>
          <p:cNvPicPr>
            <a:picLocks noChangeAspect="1"/>
          </p:cNvPicPr>
          <p:nvPr/>
        </p:nvPicPr>
        <p:blipFill>
          <a:blip r:embed="rId4"/>
          <a:stretch>
            <a:fillRect/>
          </a:stretch>
        </p:blipFill>
        <p:spPr>
          <a:xfrm>
            <a:off x="1675349" y="5082179"/>
            <a:ext cx="491437" cy="625465"/>
          </a:xfrm>
          <a:prstGeom prst="rect">
            <a:avLst/>
          </a:prstGeom>
        </p:spPr>
      </p:pic>
    </p:spTree>
    <p:extLst>
      <p:ext uri="{BB962C8B-B14F-4D97-AF65-F5344CB8AC3E}">
        <p14:creationId xmlns:p14="http://schemas.microsoft.com/office/powerpoint/2010/main" val="2556693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74B2-42B7-A371-3E23-18F7D652396E}"/>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3E2FC595-C573-3FD2-051C-3EE9127758A6}"/>
              </a:ext>
            </a:extLst>
          </p:cNvPr>
          <p:cNvGraphicFramePr>
            <a:graphicFrameLocks noGrp="1"/>
          </p:cNvGraphicFramePr>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6C02D9B8-6A37-1313-6542-88FF8F3BFEBC}"/>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EAC5AB53-C0D2-E71D-E559-4BC2CAE36BC9}"/>
              </a:ext>
            </a:extLst>
          </p:cNvPr>
          <p:cNvSpPr/>
          <p:nvPr/>
        </p:nvSpPr>
        <p:spPr>
          <a:xfrm>
            <a:off x="1479884" y="974560"/>
            <a:ext cx="1371600"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1634168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F88E00-956D-62D5-3BE1-2E448326579A}"/>
              </a:ext>
            </a:extLst>
          </p:cNvPr>
          <p:cNvSpPr>
            <a:spLocks noGrp="1"/>
          </p:cNvSpPr>
          <p:nvPr>
            <p:ph type="title"/>
          </p:nvPr>
        </p:nvSpPr>
        <p:spPr/>
        <p:txBody>
          <a:bodyPr/>
          <a:lstStyle/>
          <a:p>
            <a:r>
              <a:rPr lang="nl-NL"/>
              <a:t>Ontwikkeling en voortplanting van organismen</a:t>
            </a:r>
            <a:endParaRPr lang="nl-BE"/>
          </a:p>
        </p:txBody>
      </p:sp>
      <p:sp>
        <p:nvSpPr>
          <p:cNvPr id="3" name="Tijdelijke aanduiding voor tekst 2">
            <a:extLst>
              <a:ext uri="{FF2B5EF4-FFF2-40B4-BE49-F238E27FC236}">
                <a16:creationId xmlns:a16="http://schemas.microsoft.com/office/drawing/2014/main" id="{17A710EC-E261-70BA-6D7E-366A521D782F}"/>
              </a:ext>
            </a:extLst>
          </p:cNvPr>
          <p:cNvSpPr>
            <a:spLocks noGrp="1"/>
          </p:cNvSpPr>
          <p:nvPr>
            <p:ph type="body" sz="quarter" idx="10"/>
          </p:nvPr>
        </p:nvSpPr>
        <p:spPr>
          <a:xfrm>
            <a:off x="4273826" y="1447006"/>
            <a:ext cx="7378700" cy="3963988"/>
          </a:xfrm>
        </p:spPr>
        <p:txBody>
          <a:bodyPr/>
          <a:lstStyle/>
          <a:p>
            <a:r>
              <a:rPr lang="nl-NL"/>
              <a:t>Leerlingen leren hoe organismen groeien, zich ontwikkelen en zich voortplanten.</a:t>
            </a:r>
            <a:br>
              <a:rPr lang="nl-NL"/>
            </a:br>
            <a:endParaRPr lang="nl-NL"/>
          </a:p>
          <a:p>
            <a:r>
              <a:rPr lang="nl-NL"/>
              <a:t>De doelen bouwen op van het waarnemen van groei naar inzicht in levenscycli, bestuiving, bevruchting en verschillende voortplantingswijzen.</a:t>
            </a:r>
            <a:endParaRPr lang="nl-BE"/>
          </a:p>
        </p:txBody>
      </p:sp>
      <p:pic>
        <p:nvPicPr>
          <p:cNvPr id="5" name="Afbeelding 4">
            <a:extLst>
              <a:ext uri="{FF2B5EF4-FFF2-40B4-BE49-F238E27FC236}">
                <a16:creationId xmlns:a16="http://schemas.microsoft.com/office/drawing/2014/main" id="{E33848B6-2D30-CE71-E9D0-3ED3873064DB}"/>
              </a:ext>
            </a:extLst>
          </p:cNvPr>
          <p:cNvPicPr>
            <a:picLocks noChangeAspect="1"/>
          </p:cNvPicPr>
          <p:nvPr/>
        </p:nvPicPr>
        <p:blipFill>
          <a:blip r:embed="rId3"/>
          <a:stretch>
            <a:fillRect/>
          </a:stretch>
        </p:blipFill>
        <p:spPr>
          <a:xfrm>
            <a:off x="411235" y="1535080"/>
            <a:ext cx="3394491" cy="2144822"/>
          </a:xfrm>
          <a:prstGeom prst="rect">
            <a:avLst/>
          </a:prstGeom>
        </p:spPr>
      </p:pic>
      <p:sp>
        <p:nvSpPr>
          <p:cNvPr id="7" name="Rechthoek: afgeronde hoeken 6">
            <a:extLst>
              <a:ext uri="{FF2B5EF4-FFF2-40B4-BE49-F238E27FC236}">
                <a16:creationId xmlns:a16="http://schemas.microsoft.com/office/drawing/2014/main" id="{BEA642F0-7E15-C0D3-3952-9810022C0A9E}"/>
              </a:ext>
            </a:extLst>
          </p:cNvPr>
          <p:cNvSpPr/>
          <p:nvPr/>
        </p:nvSpPr>
        <p:spPr>
          <a:xfrm>
            <a:off x="869795" y="2911304"/>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6" name="Afbeelding 5">
            <a:extLst>
              <a:ext uri="{FF2B5EF4-FFF2-40B4-BE49-F238E27FC236}">
                <a16:creationId xmlns:a16="http://schemas.microsoft.com/office/drawing/2014/main" id="{00854BC3-3CE2-6056-03C2-C6BBD1157C34}"/>
              </a:ext>
            </a:extLst>
          </p:cNvPr>
          <p:cNvPicPr>
            <a:picLocks noChangeAspect="1"/>
          </p:cNvPicPr>
          <p:nvPr/>
        </p:nvPicPr>
        <p:blipFill>
          <a:blip r:embed="rId4"/>
          <a:stretch>
            <a:fillRect/>
          </a:stretch>
        </p:blipFill>
        <p:spPr>
          <a:xfrm>
            <a:off x="1989825" y="4219083"/>
            <a:ext cx="8549330" cy="2207674"/>
          </a:xfrm>
          <a:prstGeom prst="rect">
            <a:avLst/>
          </a:prstGeom>
        </p:spPr>
      </p:pic>
    </p:spTree>
    <p:extLst>
      <p:ext uri="{BB962C8B-B14F-4D97-AF65-F5344CB8AC3E}">
        <p14:creationId xmlns:p14="http://schemas.microsoft.com/office/powerpoint/2010/main" val="1859674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4B9E87-6718-6A35-6E75-F5346179234B}"/>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C36BFD8-BB9D-9341-7912-8ED473021E67}"/>
              </a:ext>
            </a:extLst>
          </p:cNvPr>
          <p:cNvSpPr>
            <a:spLocks noGrp="1"/>
          </p:cNvSpPr>
          <p:nvPr>
            <p:ph type="body" sz="quarter" idx="10"/>
          </p:nvPr>
        </p:nvSpPr>
        <p:spPr/>
        <p:txBody>
          <a:bodyPr/>
          <a:lstStyle/>
          <a:p>
            <a:endParaRPr lang="nl-BE"/>
          </a:p>
        </p:txBody>
      </p:sp>
      <p:pic>
        <p:nvPicPr>
          <p:cNvPr id="4" name="¨Paardenbloem">
            <a:hlinkClick r:id="" action="ppaction://media"/>
            <a:extLst>
              <a:ext uri="{FF2B5EF4-FFF2-40B4-BE49-F238E27FC236}">
                <a16:creationId xmlns:a16="http://schemas.microsoft.com/office/drawing/2014/main" id="{83C534ED-B8E8-1F59-A120-DCDEC1693356}"/>
              </a:ext>
            </a:extLst>
          </p:cNvPr>
          <p:cNvPicPr>
            <a:picLocks noChangeAspect="1"/>
          </p:cNvPicPr>
          <p:nvPr>
            <a:videoFile r:link="rId1"/>
            <p:extLst>
              <p:ext uri="{DAA4B4D4-6D71-4841-9C94-3DE7FCFB9230}">
                <p14:media xmlns:p14="http://schemas.microsoft.com/office/powerpoint/2010/main" r:embed="rId2">
                  <p14:trim st="36729" end="0.9999"/>
                  <p14:fade in="1000" out="1250"/>
                </p14:media>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95864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83538-2031-7307-0B79-F8F129E99C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630B7B-B700-CFE3-FE0D-9AF0F78E0B74}"/>
              </a:ext>
            </a:extLst>
          </p:cNvPr>
          <p:cNvSpPr>
            <a:spLocks noGrp="1"/>
          </p:cNvSpPr>
          <p:nvPr>
            <p:ph type="title"/>
          </p:nvPr>
        </p:nvSpPr>
        <p:spPr/>
        <p:txBody>
          <a:bodyPr/>
          <a:lstStyle/>
          <a:p>
            <a:r>
              <a:rPr lang="nl-NL"/>
              <a:t>Samenhang</a:t>
            </a:r>
            <a:endParaRPr lang="nl-BE"/>
          </a:p>
        </p:txBody>
      </p:sp>
      <p:sp>
        <p:nvSpPr>
          <p:cNvPr id="10" name="Tekstvak 9">
            <a:extLst>
              <a:ext uri="{FF2B5EF4-FFF2-40B4-BE49-F238E27FC236}">
                <a16:creationId xmlns:a16="http://schemas.microsoft.com/office/drawing/2014/main" id="{16178247-FED0-6387-8896-16ACCFE446C5}"/>
              </a:ext>
            </a:extLst>
          </p:cNvPr>
          <p:cNvSpPr txBox="1"/>
          <p:nvPr/>
        </p:nvSpPr>
        <p:spPr>
          <a:xfrm>
            <a:off x="397383" y="2979363"/>
            <a:ext cx="10588979" cy="1569660"/>
          </a:xfrm>
          <a:prstGeom prst="rect">
            <a:avLst/>
          </a:prstGeom>
          <a:noFill/>
        </p:spPr>
        <p:txBody>
          <a:bodyPr wrap="square" rtlCol="0">
            <a:spAutoFit/>
          </a:bodyPr>
          <a:lstStyle/>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a:t>
            </a:r>
            <a:r>
              <a:rPr lang="nl-NL" sz="2400">
                <a:highlight>
                  <a:srgbClr val="00FF00"/>
                </a:highlight>
                <a:latin typeface="Aptos" panose="020B0004020202020204" pitchFamily="34" charset="0"/>
                <a:cs typeface="Poppins" panose="00000500000000000000" pitchFamily="2" charset="0"/>
              </a:rPr>
              <a:t>GL5</a:t>
            </a:r>
            <a:r>
              <a:rPr lang="nl-NL" sz="2400">
                <a:latin typeface="Aptos" panose="020B0004020202020204" pitchFamily="34" charset="0"/>
                <a:cs typeface="Poppins" panose="00000500000000000000" pitchFamily="2" charset="0"/>
              </a:rPr>
              <a:t>.7	De leerlingen kunnen zaadplanten beschrijven op basis van</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voortplantingswijze: </a:t>
            </a:r>
            <a:r>
              <a:rPr lang="nl-NL" sz="2400" b="1">
                <a:latin typeface="Aptos" panose="020B0004020202020204" pitchFamily="34" charset="0"/>
                <a:cs typeface="Poppins" panose="00000500000000000000" pitchFamily="2" charset="0"/>
              </a:rPr>
              <a:t>geslachtelijke voortplanting</a:t>
            </a:r>
            <a:r>
              <a:rPr lang="nl-NL" sz="2400">
                <a:latin typeface="Aptos" panose="020B0004020202020204" pitchFamily="34" charset="0"/>
                <a:cs typeface="Poppins" panose="00000500000000000000" pitchFamily="2" charset="0"/>
              </a:rPr>
              <a:t>.</a:t>
            </a:r>
          </a:p>
          <a:p>
            <a:endParaRPr lang="nl-BE" sz="2400">
              <a:latin typeface="Aptos" panose="020B0004020202020204" pitchFamily="34" charset="0"/>
              <a:cs typeface="Poppins" panose="00000500000000000000" pitchFamily="2" charset="0"/>
            </a:endParaRPr>
          </a:p>
        </p:txBody>
      </p:sp>
      <p:sp>
        <p:nvSpPr>
          <p:cNvPr id="4" name="Tekstvak 3">
            <a:extLst>
              <a:ext uri="{FF2B5EF4-FFF2-40B4-BE49-F238E27FC236}">
                <a16:creationId xmlns:a16="http://schemas.microsoft.com/office/drawing/2014/main" id="{7B0CC827-3903-2827-2F07-6F9BF05586DF}"/>
              </a:ext>
            </a:extLst>
          </p:cNvPr>
          <p:cNvSpPr txBox="1"/>
          <p:nvPr/>
        </p:nvSpPr>
        <p:spPr>
          <a:xfrm>
            <a:off x="397383" y="1867666"/>
            <a:ext cx="10588979" cy="954107"/>
          </a:xfrm>
          <a:prstGeom prst="rect">
            <a:avLst/>
          </a:prstGeom>
          <a:noFill/>
        </p:spPr>
        <p:txBody>
          <a:bodyPr wrap="square" rtlCol="0">
            <a:spAutoFit/>
          </a:bodyPr>
          <a:lstStyle/>
          <a:p>
            <a:pPr algn="ctr"/>
            <a:r>
              <a:rPr lang="nl-NL" sz="3600">
                <a:solidFill>
                  <a:schemeClr val="accent1"/>
                </a:solidFill>
                <a:latin typeface="Aptos" panose="020B0004020202020204" pitchFamily="34" charset="0"/>
                <a:cs typeface="Poppins" panose="00000500000000000000" pitchFamily="2" charset="0"/>
              </a:rPr>
              <a:t>‘</a:t>
            </a:r>
            <a:r>
              <a:rPr lang="nl-NL" sz="3600" b="1">
                <a:solidFill>
                  <a:schemeClr val="accent1"/>
                </a:solidFill>
                <a:latin typeface="Aptos" panose="020B0004020202020204" pitchFamily="34" charset="0"/>
                <a:cs typeface="Poppins" panose="00000500000000000000" pitchFamily="2" charset="0"/>
              </a:rPr>
              <a:t>Classificatie van organismen</a:t>
            </a:r>
            <a:r>
              <a:rPr lang="nl-NL" sz="3600">
                <a:solidFill>
                  <a:schemeClr val="accent1"/>
                </a:solidFill>
                <a:latin typeface="Aptos" panose="020B0004020202020204" pitchFamily="34" charset="0"/>
                <a:cs typeface="Poppins" panose="00000500000000000000" pitchFamily="2" charset="0"/>
              </a:rPr>
              <a:t>’</a:t>
            </a:r>
          </a:p>
          <a:p>
            <a:endParaRPr lang="nl-BE" sz="2000">
              <a:latin typeface="Aptos" panose="020B0004020202020204" pitchFamily="34" charset="0"/>
              <a:cs typeface="Poppins" panose="00000500000000000000" pitchFamily="2" charset="0"/>
            </a:endParaRPr>
          </a:p>
        </p:txBody>
      </p:sp>
      <p:pic>
        <p:nvPicPr>
          <p:cNvPr id="6" name="Afbeelding 5">
            <a:extLst>
              <a:ext uri="{FF2B5EF4-FFF2-40B4-BE49-F238E27FC236}">
                <a16:creationId xmlns:a16="http://schemas.microsoft.com/office/drawing/2014/main" id="{9C1E04A9-C540-FFDA-CF92-15CE4506FA9C}"/>
              </a:ext>
            </a:extLst>
          </p:cNvPr>
          <p:cNvPicPr>
            <a:picLocks noChangeAspect="1"/>
          </p:cNvPicPr>
          <p:nvPr/>
        </p:nvPicPr>
        <p:blipFill>
          <a:blip r:embed="rId3"/>
          <a:stretch>
            <a:fillRect/>
          </a:stretch>
        </p:blipFill>
        <p:spPr>
          <a:xfrm>
            <a:off x="9037821" y="342556"/>
            <a:ext cx="2941331" cy="1960887"/>
          </a:xfrm>
          <a:prstGeom prst="rect">
            <a:avLst/>
          </a:prstGeom>
          <a:ln>
            <a:noFill/>
          </a:ln>
          <a:effectLst>
            <a:softEdge rad="112500"/>
          </a:effectLst>
        </p:spPr>
      </p:pic>
    </p:spTree>
    <p:extLst>
      <p:ext uri="{BB962C8B-B14F-4D97-AF65-F5344CB8AC3E}">
        <p14:creationId xmlns:p14="http://schemas.microsoft.com/office/powerpoint/2010/main" val="4288128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C0D41-3D96-CB18-1BF4-B341E431DA40}"/>
              </a:ext>
            </a:extLst>
          </p:cNvPr>
          <p:cNvSpPr>
            <a:spLocks noGrp="1"/>
          </p:cNvSpPr>
          <p:nvPr>
            <p:ph type="title"/>
          </p:nvPr>
        </p:nvSpPr>
        <p:spPr>
          <a:xfrm>
            <a:off x="212848" y="180000"/>
            <a:ext cx="11979152" cy="1693956"/>
          </a:xfrm>
        </p:spPr>
        <p:txBody>
          <a:bodyPr>
            <a:normAutofit/>
          </a:bodyPr>
          <a:lstStyle/>
          <a:p>
            <a:r>
              <a:rPr lang="nl-NL"/>
              <a:t>Hoe plant een paardenbloem zich voort?</a:t>
            </a:r>
            <a:endParaRPr lang="nl-BE"/>
          </a:p>
        </p:txBody>
      </p:sp>
      <p:sp>
        <p:nvSpPr>
          <p:cNvPr id="7" name="Tekstvak 6">
            <a:extLst>
              <a:ext uri="{FF2B5EF4-FFF2-40B4-BE49-F238E27FC236}">
                <a16:creationId xmlns:a16="http://schemas.microsoft.com/office/drawing/2014/main" id="{BE6485EF-BC09-C2C1-2344-82ED8E719030}"/>
              </a:ext>
            </a:extLst>
          </p:cNvPr>
          <p:cNvSpPr txBox="1"/>
          <p:nvPr/>
        </p:nvSpPr>
        <p:spPr>
          <a:xfrm>
            <a:off x="397383" y="1647274"/>
            <a:ext cx="10588979" cy="4524315"/>
          </a:xfrm>
          <a:prstGeom prst="rect">
            <a:avLst/>
          </a:prstGeom>
          <a:noFill/>
        </p:spPr>
        <p:txBody>
          <a:bodyPr wrap="square" rtlCol="0">
            <a:spAutoFit/>
          </a:bodyPr>
          <a:lstStyle/>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.10	De leerlingen kennen de volgende begrippen: </a:t>
            </a:r>
            <a:r>
              <a:rPr lang="nl-NL" sz="2400" b="1">
                <a:latin typeface="Aptos" panose="020B0004020202020204" pitchFamily="34" charset="0"/>
                <a:cs typeface="Poppins" panose="00000500000000000000" pitchFamily="2" charset="0"/>
              </a:rPr>
              <a:t>de voortplanting, </a:t>
            </a:r>
            <a:br>
              <a:rPr lang="nl-NL" sz="2400" b="1">
                <a:latin typeface="Aptos" panose="020B0004020202020204" pitchFamily="34" charset="0"/>
                <a:cs typeface="Poppins" panose="00000500000000000000" pitchFamily="2" charset="0"/>
              </a:rPr>
            </a:br>
            <a:r>
              <a:rPr lang="nl-NL" sz="2400" b="1">
                <a:latin typeface="Aptos" panose="020B0004020202020204" pitchFamily="34" charset="0"/>
                <a:cs typeface="Poppins" panose="00000500000000000000" pitchFamily="2" charset="0"/>
              </a:rPr>
              <a:t>		de geslachtelijke voortplanting</a:t>
            </a:r>
            <a:r>
              <a:rPr lang="nl-NL" sz="2400">
                <a:latin typeface="Aptos" panose="020B0004020202020204" pitchFamily="34" charset="0"/>
                <a:cs typeface="Poppins" panose="00000500000000000000" pitchFamily="2" charset="0"/>
              </a:rPr>
              <a:t>.</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.11	De leerlingen kennen de volgende begrippen: </a:t>
            </a:r>
            <a:r>
              <a:rPr lang="nl-NL" sz="2400" b="1">
                <a:latin typeface="Aptos" panose="020B0004020202020204" pitchFamily="34" charset="0"/>
                <a:cs typeface="Poppins" panose="00000500000000000000" pitchFamily="2" charset="0"/>
              </a:rPr>
              <a:t>de bestuiving, de</a:t>
            </a:r>
            <a:br>
              <a:rPr lang="nl-NL" sz="2400" b="1">
                <a:latin typeface="Aptos" panose="020B0004020202020204" pitchFamily="34" charset="0"/>
                <a:cs typeface="Poppins" panose="00000500000000000000" pitchFamily="2" charset="0"/>
              </a:rPr>
            </a:br>
            <a:r>
              <a:rPr lang="nl-NL" sz="2400" b="1">
                <a:latin typeface="Aptos" panose="020B0004020202020204" pitchFamily="34" charset="0"/>
                <a:cs typeface="Poppins" panose="00000500000000000000" pitchFamily="2" charset="0"/>
              </a:rPr>
              <a:t>		bevruchting</a:t>
            </a:r>
            <a:r>
              <a:rPr lang="nl-NL" sz="2400">
                <a:latin typeface="Aptos" panose="020B0004020202020204" pitchFamily="34" charset="0"/>
                <a:cs typeface="Poppins" panose="00000500000000000000" pitchFamily="2" charset="0"/>
              </a:rPr>
              <a:t>.</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.12	De leerlingen kennen het belang van insecten bij de bestuiving</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van zaadplanten.</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3.1.G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.13	De leerlingen kennen het proces van geslachtelijke voortplanting</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bij zaadplanten.</a:t>
            </a:r>
            <a:endParaRPr lang="nl-BE" sz="2400">
              <a:latin typeface="Aptos" panose="020B0004020202020204" pitchFamily="34" charset="0"/>
              <a:cs typeface="Poppins" panose="00000500000000000000" pitchFamily="2" charset="0"/>
            </a:endParaRPr>
          </a:p>
        </p:txBody>
      </p:sp>
      <p:pic>
        <p:nvPicPr>
          <p:cNvPr id="9" name="Afbeelding 8">
            <a:extLst>
              <a:ext uri="{FF2B5EF4-FFF2-40B4-BE49-F238E27FC236}">
                <a16:creationId xmlns:a16="http://schemas.microsoft.com/office/drawing/2014/main" id="{7843A8C3-4224-1769-CCF5-34657268C854}"/>
              </a:ext>
            </a:extLst>
          </p:cNvPr>
          <p:cNvPicPr>
            <a:picLocks noChangeAspect="1"/>
          </p:cNvPicPr>
          <p:nvPr/>
        </p:nvPicPr>
        <p:blipFill>
          <a:blip r:embed="rId3"/>
          <a:stretch>
            <a:fillRect/>
          </a:stretch>
        </p:blipFill>
        <p:spPr>
          <a:xfrm>
            <a:off x="9532883" y="273121"/>
            <a:ext cx="2576348" cy="1718424"/>
          </a:xfrm>
          <a:prstGeom prst="rect">
            <a:avLst/>
          </a:prstGeom>
          <a:ln>
            <a:noFill/>
          </a:ln>
          <a:effectLst>
            <a:softEdge rad="112500"/>
          </a:effectLst>
        </p:spPr>
      </p:pic>
    </p:spTree>
    <p:extLst>
      <p:ext uri="{BB962C8B-B14F-4D97-AF65-F5344CB8AC3E}">
        <p14:creationId xmlns:p14="http://schemas.microsoft.com/office/powerpoint/2010/main" val="1970147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a:t>Levenscyclus van een paardenbloem</a:t>
            </a:r>
          </a:p>
        </p:txBody>
      </p:sp>
      <p:sp>
        <p:nvSpPr>
          <p:cNvPr id="10" name="Tekstvak 9"/>
          <p:cNvSpPr txBox="1"/>
          <p:nvPr/>
        </p:nvSpPr>
        <p:spPr>
          <a:xfrm>
            <a:off x="338665" y="1900000"/>
            <a:ext cx="11400000" cy="4400000"/>
          </a:xfrm>
          <a:prstGeom prst="rect">
            <a:avLst/>
          </a:prstGeom>
          <a:noFill/>
        </p:spPr>
        <p:txBody>
          <a:bodyPr wrap="square" rtlCol="0">
            <a:normAutofit/>
          </a:bodyPr>
          <a:lstStyle/>
          <a:p>
            <a:pPr marL="0" indent="0">
              <a:lnSpc>
                <a:spcPct val="100000"/>
              </a:lnSpc>
              <a:spcBef>
                <a:spcPts val="300"/>
              </a:spcBef>
              <a:buNone/>
            </a:pPr>
            <a:endParaRPr lang="nl-BE" sz="2400" b="0">
              <a:solidFill>
                <a:prstClr val="black"/>
              </a:solidFill>
              <a:latin typeface="Aptos" panose="020B0004020202020204" pitchFamily="34" charset="0"/>
              <a:cs typeface="Poppins" panose="00000500000000000000" pitchFamily="2" charset="0"/>
            </a:endParaRPr>
          </a:p>
        </p:txBody>
      </p:sp>
      <p:pic>
        <p:nvPicPr>
          <p:cNvPr id="3" name="Afbeelding 2" descr="Karin Scholte -de Jonge on X: &quot;Mooi! Zo simpel. De ...">
            <a:extLst>
              <a:ext uri="{FF2B5EF4-FFF2-40B4-BE49-F238E27FC236}">
                <a16:creationId xmlns:a16="http://schemas.microsoft.com/office/drawing/2014/main" id="{2E5A7BCC-B227-4131-8B09-A698AB811DD1}"/>
              </a:ext>
            </a:extLst>
          </p:cNvPr>
          <p:cNvPicPr>
            <a:picLocks noChangeAspect="1"/>
          </p:cNvPicPr>
          <p:nvPr/>
        </p:nvPicPr>
        <p:blipFill>
          <a:blip r:embed="rId3"/>
          <a:stretch>
            <a:fillRect/>
          </a:stretch>
        </p:blipFill>
        <p:spPr>
          <a:xfrm>
            <a:off x="3667010" y="1661375"/>
            <a:ext cx="4857979" cy="483425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467B-4C29-1CE4-D0B9-AE36615A1156}"/>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62291A81-22A8-032F-F9FE-53CAF41A8E6F}"/>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000032BA-3079-1FE0-9CED-7AE2BB499648}"/>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4A2162D4-D3B1-AF6F-5173-1FAC1FC1026A}"/>
              </a:ext>
            </a:extLst>
          </p:cNvPr>
          <p:cNvSpPr/>
          <p:nvPr/>
        </p:nvSpPr>
        <p:spPr>
          <a:xfrm>
            <a:off x="2809825" y="902842"/>
            <a:ext cx="1383311"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6796353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1BA79-E327-84CD-7202-F034B501E1FA}"/>
            </a:ext>
          </a:extLst>
        </p:cNvPr>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6127DC35-2BF4-059D-8964-8522F96D1C18}"/>
              </a:ext>
            </a:extLst>
          </p:cNvPr>
          <p:cNvPicPr>
            <a:picLocks noGrp="1" noChangeAspect="1"/>
          </p:cNvPicPr>
          <p:nvPr>
            <p:ph type="pic" sz="quarter" idx="11"/>
          </p:nvPr>
        </p:nvPicPr>
        <p:blipFill>
          <a:blip r:embed="rId3"/>
          <a:srcRect t="22368" r="1" b="22369"/>
          <a:stretch>
            <a:fillRect/>
          </a:stretch>
        </p:blipFill>
        <p:spPr>
          <a:xfrm>
            <a:off x="-7938" y="179388"/>
            <a:ext cx="12199938" cy="4449762"/>
          </a:xfrm>
          <a:prstGeom prst="rect">
            <a:avLst/>
          </a:prstGeom>
          <a:noFill/>
        </p:spPr>
      </p:pic>
      <p:sp>
        <p:nvSpPr>
          <p:cNvPr id="3" name="Tijdelijke aanduiding voor tekst 2">
            <a:extLst>
              <a:ext uri="{FF2B5EF4-FFF2-40B4-BE49-F238E27FC236}">
                <a16:creationId xmlns:a16="http://schemas.microsoft.com/office/drawing/2014/main" id="{3F3A8380-FB2B-6570-1EC9-C3E7A67D9F34}"/>
              </a:ext>
            </a:extLst>
          </p:cNvPr>
          <p:cNvSpPr>
            <a:spLocks noGrp="1"/>
          </p:cNvSpPr>
          <p:nvPr>
            <p:ph type="body" sz="quarter" idx="10"/>
          </p:nvPr>
        </p:nvSpPr>
        <p:spPr>
          <a:xfrm>
            <a:off x="603315" y="2991574"/>
            <a:ext cx="10426045" cy="3343238"/>
          </a:xfrm>
        </p:spPr>
        <p:txBody>
          <a:bodyPr anchor="ctr">
            <a:normAutofit/>
          </a:bodyPr>
          <a:lstStyle/>
          <a:p>
            <a:r>
              <a:rPr lang="nl-NL"/>
              <a:t>Relatie tussen organismen</a:t>
            </a:r>
          </a:p>
          <a:p>
            <a:r>
              <a:rPr lang="nl-NL"/>
              <a:t>en tussen</a:t>
            </a:r>
          </a:p>
          <a:p>
            <a:r>
              <a:rPr lang="nl-NL"/>
              <a:t>organismen en omgevingsfactoren in een biotoop</a:t>
            </a:r>
            <a:endParaRPr lang="nl-BE"/>
          </a:p>
        </p:txBody>
      </p:sp>
    </p:spTree>
    <p:extLst>
      <p:ext uri="{BB962C8B-B14F-4D97-AF65-F5344CB8AC3E}">
        <p14:creationId xmlns:p14="http://schemas.microsoft.com/office/powerpoint/2010/main" val="31511806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3424F-A35B-ABB6-67C0-110C23D06C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3AC1C0-1F5F-6061-D45B-22950B770F1C}"/>
              </a:ext>
            </a:extLst>
          </p:cNvPr>
          <p:cNvSpPr>
            <a:spLocks noGrp="1"/>
          </p:cNvSpPr>
          <p:nvPr>
            <p:ph type="title"/>
          </p:nvPr>
        </p:nvSpPr>
        <p:spPr>
          <a:xfrm>
            <a:off x="212848" y="180000"/>
            <a:ext cx="11626226" cy="1143000"/>
          </a:xfrm>
        </p:spPr>
        <p:txBody>
          <a:bodyPr>
            <a:normAutofit/>
          </a:bodyPr>
          <a:lstStyle/>
          <a:p>
            <a:r>
              <a:rPr lang="nl-NL"/>
              <a:t>Overzicht domein </a:t>
            </a:r>
            <a:r>
              <a:rPr lang="nl-NL" cap="small">
                <a:solidFill>
                  <a:schemeClr val="accent1"/>
                </a:solidFill>
              </a:rPr>
              <a:t>Relatie tussen organismen en tussen organismen en omgevingsfactoren in een biotoop</a:t>
            </a:r>
            <a:endParaRPr lang="nl-BE" cap="small">
              <a:solidFill>
                <a:schemeClr val="accent1"/>
              </a:solidFill>
            </a:endParaRPr>
          </a:p>
        </p:txBody>
      </p:sp>
      <p:pic>
        <p:nvPicPr>
          <p:cNvPr id="8" name="Afbeelding 7">
            <a:extLst>
              <a:ext uri="{FF2B5EF4-FFF2-40B4-BE49-F238E27FC236}">
                <a16:creationId xmlns:a16="http://schemas.microsoft.com/office/drawing/2014/main" id="{C66838D6-F4CA-4A6A-36EC-B9EE118345BD}"/>
              </a:ext>
            </a:extLst>
          </p:cNvPr>
          <p:cNvPicPr>
            <a:picLocks noChangeAspect="1"/>
          </p:cNvPicPr>
          <p:nvPr/>
        </p:nvPicPr>
        <p:blipFill>
          <a:blip r:embed="rId3"/>
          <a:stretch>
            <a:fillRect/>
          </a:stretch>
        </p:blipFill>
        <p:spPr>
          <a:xfrm>
            <a:off x="94730" y="2068712"/>
            <a:ext cx="12002540" cy="2720576"/>
          </a:xfrm>
          <a:prstGeom prst="rect">
            <a:avLst/>
          </a:prstGeom>
        </p:spPr>
      </p:pic>
    </p:spTree>
    <p:extLst>
      <p:ext uri="{BB962C8B-B14F-4D97-AF65-F5344CB8AC3E}">
        <p14:creationId xmlns:p14="http://schemas.microsoft.com/office/powerpoint/2010/main" val="25186141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85324-A13F-C8C6-585C-FF8378430839}"/>
              </a:ext>
            </a:extLst>
          </p:cNvPr>
          <p:cNvSpPr>
            <a:spLocks noGrp="1"/>
          </p:cNvSpPr>
          <p:nvPr>
            <p:ph type="title"/>
          </p:nvPr>
        </p:nvSpPr>
        <p:spPr/>
        <p:txBody>
          <a:bodyPr/>
          <a:lstStyle/>
          <a:p>
            <a:r>
              <a:rPr lang="nl-NL"/>
              <a:t>Relatie tussen organismen onderling en hun omgeving</a:t>
            </a:r>
            <a:endParaRPr lang="nl-BE"/>
          </a:p>
        </p:txBody>
      </p:sp>
      <p:sp>
        <p:nvSpPr>
          <p:cNvPr id="3" name="Tijdelijke aanduiding voor tekst 2">
            <a:extLst>
              <a:ext uri="{FF2B5EF4-FFF2-40B4-BE49-F238E27FC236}">
                <a16:creationId xmlns:a16="http://schemas.microsoft.com/office/drawing/2014/main" id="{DEB24E2D-1279-8EE4-8FCD-E5726D6EE941}"/>
              </a:ext>
            </a:extLst>
          </p:cNvPr>
          <p:cNvSpPr>
            <a:spLocks noGrp="1"/>
          </p:cNvSpPr>
          <p:nvPr>
            <p:ph type="body" sz="quarter" idx="10"/>
          </p:nvPr>
        </p:nvSpPr>
        <p:spPr>
          <a:xfrm>
            <a:off x="3964544" y="1523929"/>
            <a:ext cx="7378700" cy="3963988"/>
          </a:xfrm>
        </p:spPr>
        <p:txBody>
          <a:bodyPr/>
          <a:lstStyle/>
          <a:p>
            <a:r>
              <a:rPr lang="nl-NL"/>
              <a:t>Leerlingen leren dat organismen deel uitmaken van een omgeving waarin alles samenhangt.</a:t>
            </a:r>
            <a:br>
              <a:rPr lang="nl-NL"/>
            </a:br>
            <a:endParaRPr lang="nl-NL"/>
          </a:p>
          <a:p>
            <a:r>
              <a:rPr lang="nl-NL"/>
              <a:t>De leerlijn gaat van organismen in de directe omgeving herkennen naar biodiversiteit, ecosystemen en de impact van de mens begrijpen.</a:t>
            </a:r>
            <a:endParaRPr lang="nl-BE"/>
          </a:p>
        </p:txBody>
      </p:sp>
      <p:pic>
        <p:nvPicPr>
          <p:cNvPr id="5" name="Afbeelding 4">
            <a:extLst>
              <a:ext uri="{FF2B5EF4-FFF2-40B4-BE49-F238E27FC236}">
                <a16:creationId xmlns:a16="http://schemas.microsoft.com/office/drawing/2014/main" id="{9485DF1D-8D9A-AE3B-C14B-F2F4F29D5322}"/>
              </a:ext>
            </a:extLst>
          </p:cNvPr>
          <p:cNvPicPr>
            <a:picLocks noChangeAspect="1"/>
          </p:cNvPicPr>
          <p:nvPr/>
        </p:nvPicPr>
        <p:blipFill>
          <a:blip r:embed="rId3"/>
          <a:stretch>
            <a:fillRect/>
          </a:stretch>
        </p:blipFill>
        <p:spPr>
          <a:xfrm>
            <a:off x="1572028" y="4436266"/>
            <a:ext cx="8779001" cy="2103302"/>
          </a:xfrm>
          <a:prstGeom prst="rect">
            <a:avLst/>
          </a:prstGeom>
        </p:spPr>
      </p:pic>
      <p:pic>
        <p:nvPicPr>
          <p:cNvPr id="7" name="Afbeelding 6">
            <a:extLst>
              <a:ext uri="{FF2B5EF4-FFF2-40B4-BE49-F238E27FC236}">
                <a16:creationId xmlns:a16="http://schemas.microsoft.com/office/drawing/2014/main" id="{FC692E8A-595B-776D-C7A3-058D2721F682}"/>
              </a:ext>
            </a:extLst>
          </p:cNvPr>
          <p:cNvPicPr>
            <a:picLocks noChangeAspect="1"/>
          </p:cNvPicPr>
          <p:nvPr/>
        </p:nvPicPr>
        <p:blipFill>
          <a:blip r:embed="rId4"/>
          <a:stretch>
            <a:fillRect/>
          </a:stretch>
        </p:blipFill>
        <p:spPr>
          <a:xfrm>
            <a:off x="212848" y="1323000"/>
            <a:ext cx="3322608" cy="2933954"/>
          </a:xfrm>
          <a:prstGeom prst="rect">
            <a:avLst/>
          </a:prstGeom>
        </p:spPr>
      </p:pic>
      <p:sp>
        <p:nvSpPr>
          <p:cNvPr id="9" name="Rechthoek: afgeronde hoeken 8">
            <a:extLst>
              <a:ext uri="{FF2B5EF4-FFF2-40B4-BE49-F238E27FC236}">
                <a16:creationId xmlns:a16="http://schemas.microsoft.com/office/drawing/2014/main" id="{96CA90B6-04F3-48A3-7D3F-10919A8BC532}"/>
              </a:ext>
            </a:extLst>
          </p:cNvPr>
          <p:cNvSpPr/>
          <p:nvPr/>
        </p:nvSpPr>
        <p:spPr>
          <a:xfrm>
            <a:off x="537301" y="2789977"/>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3908375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DBC86F-CDDB-D316-EC34-057FBB15F3F2}"/>
              </a:ext>
            </a:extLst>
          </p:cNvPr>
          <p:cNvSpPr>
            <a:spLocks noGrp="1"/>
          </p:cNvSpPr>
          <p:nvPr>
            <p:ph type="title"/>
          </p:nvPr>
        </p:nvSpPr>
        <p:spPr/>
        <p:txBody>
          <a:bodyPr/>
          <a:lstStyle/>
          <a:p>
            <a:r>
              <a:rPr lang="nl-NL"/>
              <a:t>Clusters</a:t>
            </a:r>
            <a:endParaRPr lang="nl-BE"/>
          </a:p>
        </p:txBody>
      </p:sp>
      <p:sp>
        <p:nvSpPr>
          <p:cNvPr id="3" name="Tijdelijke aanduiding voor tekst 2">
            <a:extLst>
              <a:ext uri="{FF2B5EF4-FFF2-40B4-BE49-F238E27FC236}">
                <a16:creationId xmlns:a16="http://schemas.microsoft.com/office/drawing/2014/main" id="{118897F0-5E61-2ECE-3205-4C0A0D57335A}"/>
              </a:ext>
            </a:extLst>
          </p:cNvPr>
          <p:cNvSpPr>
            <a:spLocks noGrp="1"/>
          </p:cNvSpPr>
          <p:nvPr>
            <p:ph type="body" sz="quarter" idx="10"/>
          </p:nvPr>
        </p:nvSpPr>
        <p:spPr/>
        <p:txBody>
          <a:bodyPr>
            <a:normAutofit lnSpcReduction="10000"/>
          </a:bodyPr>
          <a:lstStyle/>
          <a:p>
            <a:r>
              <a:rPr lang="nl-NL" sz="2800">
                <a:cs typeface="Roboto" panose="02000000000000000000" pitchFamily="2" charset="0"/>
              </a:rPr>
              <a:t>Begrippen</a:t>
            </a:r>
          </a:p>
          <a:p>
            <a:endParaRPr lang="nl-NL" sz="2800">
              <a:cs typeface="Roboto" panose="02000000000000000000" pitchFamily="2" charset="0"/>
            </a:endParaRPr>
          </a:p>
          <a:p>
            <a:r>
              <a:rPr lang="nl-NL" sz="2800">
                <a:cs typeface="Roboto" panose="02000000000000000000" pitchFamily="2" charset="0"/>
              </a:rPr>
              <a:t>Relatie tussen organismen en hun omgeving</a:t>
            </a:r>
          </a:p>
          <a:p>
            <a:endParaRPr lang="nl-NL" sz="2800">
              <a:cs typeface="Roboto" panose="02000000000000000000" pitchFamily="2" charset="0"/>
            </a:endParaRPr>
          </a:p>
          <a:p>
            <a:r>
              <a:rPr lang="nl-NL" sz="2800">
                <a:cs typeface="Roboto" panose="02000000000000000000" pitchFamily="2" charset="0"/>
              </a:rPr>
              <a:t>Relatie tussen organismen onderling</a:t>
            </a:r>
          </a:p>
          <a:p>
            <a:endParaRPr lang="nl-NL" sz="2800">
              <a:cs typeface="Roboto" panose="02000000000000000000" pitchFamily="2" charset="0"/>
            </a:endParaRPr>
          </a:p>
          <a:p>
            <a:r>
              <a:rPr lang="nl-NL" sz="2800">
                <a:cs typeface="Roboto" panose="02000000000000000000" pitchFamily="2" charset="0"/>
              </a:rPr>
              <a:t>Afval</a:t>
            </a:r>
            <a:endParaRPr lang="nl-BE" sz="2800">
              <a:cs typeface="Roboto" panose="02000000000000000000" pitchFamily="2" charset="0"/>
            </a:endParaRPr>
          </a:p>
        </p:txBody>
      </p:sp>
    </p:spTree>
    <p:extLst>
      <p:ext uri="{BB962C8B-B14F-4D97-AF65-F5344CB8AC3E}">
        <p14:creationId xmlns:p14="http://schemas.microsoft.com/office/powerpoint/2010/main" val="26279935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B5422-991B-0AF6-CE19-AACD25F577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C10715-C6DC-6C85-B0A1-945B0EC6343B}"/>
              </a:ext>
            </a:extLst>
          </p:cNvPr>
          <p:cNvSpPr>
            <a:spLocks noGrp="1"/>
          </p:cNvSpPr>
          <p:nvPr>
            <p:ph type="title"/>
          </p:nvPr>
        </p:nvSpPr>
        <p:spPr/>
        <p:txBody>
          <a:bodyPr>
            <a:normAutofit/>
          </a:bodyPr>
          <a:lstStyle/>
          <a:p>
            <a:r>
              <a:rPr lang="nl-NL" sz="3600"/>
              <a:t>De paardenbloem in de omgeving</a:t>
            </a:r>
            <a:endParaRPr lang="nl-BE" sz="3600"/>
          </a:p>
        </p:txBody>
      </p:sp>
      <p:sp>
        <p:nvSpPr>
          <p:cNvPr id="10" name="Tekstvak 9">
            <a:extLst>
              <a:ext uri="{FF2B5EF4-FFF2-40B4-BE49-F238E27FC236}">
                <a16:creationId xmlns:a16="http://schemas.microsoft.com/office/drawing/2014/main" id="{B08086C7-15B4-7AC6-8A5B-B7835AD7CC6C}"/>
              </a:ext>
            </a:extLst>
          </p:cNvPr>
          <p:cNvSpPr txBox="1"/>
          <p:nvPr/>
        </p:nvSpPr>
        <p:spPr>
          <a:xfrm>
            <a:off x="307072" y="1681141"/>
            <a:ext cx="10588979" cy="5262979"/>
          </a:xfrm>
          <a:prstGeom prst="rect">
            <a:avLst/>
          </a:prstGeom>
          <a:noFill/>
        </p:spPr>
        <p:txBody>
          <a:bodyPr wrap="square" rtlCol="0">
            <a:spAutoFit/>
          </a:bodyPr>
          <a:lstStyle/>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	De leerlingen kennen het volgende begrip: het voedselweb.</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.2	</a:t>
            </a:r>
            <a:r>
              <a:rPr lang="nl-BE" sz="2400">
                <a:latin typeface="Aptos" panose="020B0004020202020204" pitchFamily="34" charset="0"/>
                <a:cs typeface="Poppins" panose="00000500000000000000" pitchFamily="2" charset="0"/>
              </a:rPr>
              <a:t>De leerlingen kunnen aan de hand van hun </a:t>
            </a:r>
            <a:r>
              <a:rPr lang="nl-BE" sz="2400" b="1">
                <a:latin typeface="Aptos" panose="020B0004020202020204" pitchFamily="34" charset="0"/>
                <a:cs typeface="Poppins" panose="00000500000000000000" pitchFamily="2" charset="0"/>
              </a:rPr>
              <a:t>biotische</a:t>
            </a:r>
            <a:r>
              <a:rPr lang="nl-BE" sz="2400">
                <a:latin typeface="Aptos" panose="020B0004020202020204" pitchFamily="34" charset="0"/>
                <a:cs typeface="Poppins" panose="00000500000000000000" pitchFamily="2" charset="0"/>
              </a:rPr>
              <a:t> en</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a:t>
            </a:r>
            <a:r>
              <a:rPr lang="nl-BE" sz="2400" b="1">
                <a:latin typeface="Aptos" panose="020B0004020202020204" pitchFamily="34" charset="0"/>
                <a:cs typeface="Poppins" panose="00000500000000000000" pitchFamily="2" charset="0"/>
              </a:rPr>
              <a:t>abiotische</a:t>
            </a:r>
            <a:r>
              <a:rPr lang="nl-BE" sz="2400">
                <a:latin typeface="Aptos" panose="020B0004020202020204" pitchFamily="34" charset="0"/>
                <a:cs typeface="Poppins" panose="00000500000000000000" pitchFamily="2" charset="0"/>
              </a:rPr>
              <a:t> factoren de volgende biotopen </a:t>
            </a:r>
            <a:r>
              <a:rPr lang="nl-BE" sz="2400" err="1">
                <a:highlight>
                  <a:srgbClr val="FFFF00"/>
                </a:highlight>
                <a:latin typeface="Aptos" panose="020B0004020202020204" pitchFamily="34" charset="0"/>
                <a:cs typeface="Poppins" panose="00000500000000000000" pitchFamily="2" charset="0"/>
              </a:rPr>
              <a:t>identificeren</a:t>
            </a:r>
            <a:r>
              <a:rPr lang="nl-BE" sz="2400" err="1">
                <a:latin typeface="Aptos" panose="020B0004020202020204" pitchFamily="34" charset="0"/>
                <a:cs typeface="Poppins" panose="00000500000000000000" pitchFamily="2" charset="0"/>
              </a:rPr>
              <a:t>:grasland</a:t>
            </a:r>
            <a:r>
              <a:rPr lang="nl-BE" sz="2400">
                <a:latin typeface="Aptos" panose="020B0004020202020204" pitchFamily="34" charset="0"/>
                <a:cs typeface="Poppins" panose="00000500000000000000" pitchFamily="2" charset="0"/>
              </a:rPr>
              <a:t>,</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bos, heide, zee en kust, stadslandschap, agrarisch landschap,</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zoet water.</a:t>
            </a:r>
          </a:p>
          <a:p>
            <a:endParaRPr lang="nl-BE"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.3	De leerlingen kunnen een voedselketen </a:t>
            </a:r>
            <a:r>
              <a:rPr lang="nl-NL" sz="2400">
                <a:highlight>
                  <a:srgbClr val="FFFF00"/>
                </a:highlight>
                <a:latin typeface="Aptos" panose="020B0004020202020204" pitchFamily="34" charset="0"/>
                <a:cs typeface="Poppins" panose="00000500000000000000" pitchFamily="2" charset="0"/>
              </a:rPr>
              <a:t>opbouwen</a:t>
            </a:r>
            <a:r>
              <a:rPr lang="nl-NL" sz="2400">
                <a:latin typeface="Aptos" panose="020B0004020202020204" pitchFamily="34" charset="0"/>
                <a:cs typeface="Poppins" panose="00000500000000000000" pitchFamily="2" charset="0"/>
              </a:rPr>
              <a:t> binnen de</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gekende biotopen.</a:t>
            </a:r>
          </a:p>
          <a:p>
            <a:endParaRPr lang="nl-NL" sz="2400">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.4	De leerlingen kunnen </a:t>
            </a:r>
            <a:r>
              <a:rPr lang="nl-NL" sz="2400">
                <a:highlight>
                  <a:srgbClr val="FFFF00"/>
                </a:highlight>
                <a:latin typeface="Aptos" panose="020B0004020202020204" pitchFamily="34" charset="0"/>
                <a:cs typeface="Poppins" panose="00000500000000000000" pitchFamily="2" charset="0"/>
              </a:rPr>
              <a:t>verwoorden</a:t>
            </a:r>
            <a:r>
              <a:rPr lang="nl-NL" sz="2400">
                <a:latin typeface="Aptos" panose="020B0004020202020204" pitchFamily="34" charset="0"/>
                <a:cs typeface="Poppins" panose="00000500000000000000" pitchFamily="2" charset="0"/>
              </a:rPr>
              <a:t> waarom organismen </a:t>
            </a:r>
            <a:r>
              <a:rPr lang="nl-NL" sz="2400" b="1">
                <a:latin typeface="Aptos" panose="020B0004020202020204" pitchFamily="34" charset="0"/>
                <a:cs typeface="Poppins" panose="00000500000000000000" pitchFamily="2" charset="0"/>
              </a:rPr>
              <a:t>elkaar en</a:t>
            </a:r>
          </a:p>
          <a:p>
            <a:r>
              <a:rPr lang="nl-NL" sz="2400" b="1">
                <a:latin typeface="Aptos" panose="020B0004020202020204" pitchFamily="34" charset="0"/>
                <a:cs typeface="Poppins" panose="00000500000000000000" pitchFamily="2" charset="0"/>
              </a:rPr>
              <a:t>		hun omgeving</a:t>
            </a:r>
            <a:r>
              <a:rPr lang="nl-NL" sz="2400">
                <a:latin typeface="Aptos" panose="020B0004020202020204" pitchFamily="34" charset="0"/>
                <a:cs typeface="Poppins" panose="00000500000000000000" pitchFamily="2" charset="0"/>
              </a:rPr>
              <a:t> nodig hebben om te overleven.</a:t>
            </a:r>
          </a:p>
          <a:p>
            <a:endParaRPr lang="nl-BE" sz="2400">
              <a:latin typeface="Aptos" panose="020B0004020202020204" pitchFamily="34" charset="0"/>
              <a:cs typeface="Poppins" panose="00000500000000000000" pitchFamily="2" charset="0"/>
            </a:endParaRPr>
          </a:p>
        </p:txBody>
      </p:sp>
      <p:pic>
        <p:nvPicPr>
          <p:cNvPr id="6" name="Afbeelding 5">
            <a:extLst>
              <a:ext uri="{FF2B5EF4-FFF2-40B4-BE49-F238E27FC236}">
                <a16:creationId xmlns:a16="http://schemas.microsoft.com/office/drawing/2014/main" id="{8CE583CF-B72F-7F26-BD64-1A43E357328C}"/>
              </a:ext>
            </a:extLst>
          </p:cNvPr>
          <p:cNvPicPr>
            <a:picLocks noChangeAspect="1"/>
          </p:cNvPicPr>
          <p:nvPr/>
        </p:nvPicPr>
        <p:blipFill>
          <a:blip r:embed="rId3"/>
          <a:stretch>
            <a:fillRect/>
          </a:stretch>
        </p:blipFill>
        <p:spPr>
          <a:xfrm>
            <a:off x="10329383" y="180000"/>
            <a:ext cx="1841152" cy="1932599"/>
          </a:xfrm>
          <a:prstGeom prst="rect">
            <a:avLst/>
          </a:prstGeom>
        </p:spPr>
      </p:pic>
    </p:spTree>
    <p:extLst>
      <p:ext uri="{BB962C8B-B14F-4D97-AF65-F5344CB8AC3E}">
        <p14:creationId xmlns:p14="http://schemas.microsoft.com/office/powerpoint/2010/main" val="30745152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a:t>Waar groeit de paardenbloem?</a:t>
            </a:r>
          </a:p>
        </p:txBody>
      </p:sp>
      <p:pic>
        <p:nvPicPr>
          <p:cNvPr id="40" name="foto Grasland en weide"/>
          <p:cNvPicPr>
            <a:picLocks noChangeAspect="1"/>
          </p:cNvPicPr>
          <p:nvPr/>
        </p:nvPicPr>
        <p:blipFill>
          <a:blip r:embed="rId3"/>
          <a:srcRect/>
          <a:stretch>
            <a:fillRect/>
          </a:stretch>
        </p:blipFill>
        <p:spPr>
          <a:xfrm>
            <a:off x="437881" y="2750000"/>
            <a:ext cx="2604059" cy="1464783"/>
          </a:xfrm>
          <a:prstGeom prst="rect">
            <a:avLst/>
          </a:prstGeom>
        </p:spPr>
      </p:pic>
      <p:sp>
        <p:nvSpPr>
          <p:cNvPr id="41" name="label Grasland en weide"/>
          <p:cNvSpPr/>
          <p:nvPr/>
        </p:nvSpPr>
        <p:spPr>
          <a:xfrm>
            <a:off x="437881" y="4214783"/>
            <a:ext cx="2604059" cy="400000"/>
          </a:xfrm>
          <a:prstGeom prst="rect">
            <a:avLst/>
          </a:prstGeom>
          <a:solidFill>
            <a:schemeClr val="accent1"/>
          </a:solidFill>
        </p:spPr>
        <p:txBody>
          <a:bodyPr lIns="91440" rIns="9144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Grasland en weide</a:t>
            </a:r>
          </a:p>
        </p:txBody>
      </p:sp>
      <p:pic>
        <p:nvPicPr>
          <p:cNvPr id="43" name="foto Stad en berm"/>
          <p:cNvPicPr>
            <a:picLocks noChangeAspect="1"/>
          </p:cNvPicPr>
          <p:nvPr/>
        </p:nvPicPr>
        <p:blipFill>
          <a:blip r:embed="rId4"/>
          <a:srcRect/>
          <a:stretch>
            <a:fillRect/>
          </a:stretch>
        </p:blipFill>
        <p:spPr>
          <a:xfrm>
            <a:off x="3341940" y="2750000"/>
            <a:ext cx="2604059" cy="1464783"/>
          </a:xfrm>
          <a:prstGeom prst="rect">
            <a:avLst/>
          </a:prstGeom>
        </p:spPr>
      </p:pic>
      <p:sp>
        <p:nvSpPr>
          <p:cNvPr id="44" name="label Stad en berm"/>
          <p:cNvSpPr/>
          <p:nvPr/>
        </p:nvSpPr>
        <p:spPr>
          <a:xfrm>
            <a:off x="3341940" y="4214783"/>
            <a:ext cx="2604059" cy="400000"/>
          </a:xfrm>
          <a:prstGeom prst="rect">
            <a:avLst/>
          </a:prstGeom>
          <a:solidFill>
            <a:schemeClr val="accent1"/>
          </a:solidFill>
        </p:spPr>
        <p:txBody>
          <a:bodyPr lIns="91440" rIns="9144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Stadslandschap</a:t>
            </a:r>
          </a:p>
        </p:txBody>
      </p:sp>
      <p:pic>
        <p:nvPicPr>
          <p:cNvPr id="46" name="foto Akkerrand"/>
          <p:cNvPicPr>
            <a:picLocks noChangeAspect="1"/>
          </p:cNvPicPr>
          <p:nvPr/>
        </p:nvPicPr>
        <p:blipFill>
          <a:blip r:embed="rId5"/>
          <a:srcRect/>
          <a:stretch>
            <a:fillRect/>
          </a:stretch>
        </p:blipFill>
        <p:spPr>
          <a:xfrm>
            <a:off x="6245999" y="2750000"/>
            <a:ext cx="2604059" cy="1464783"/>
          </a:xfrm>
          <a:prstGeom prst="rect">
            <a:avLst/>
          </a:prstGeom>
        </p:spPr>
      </p:pic>
      <p:sp>
        <p:nvSpPr>
          <p:cNvPr id="47" name="label Akkerrand"/>
          <p:cNvSpPr/>
          <p:nvPr/>
        </p:nvSpPr>
        <p:spPr>
          <a:xfrm>
            <a:off x="6245999" y="4214783"/>
            <a:ext cx="2604059" cy="400000"/>
          </a:xfrm>
          <a:prstGeom prst="rect">
            <a:avLst/>
          </a:prstGeom>
          <a:solidFill>
            <a:schemeClr val="accent1"/>
          </a:solidFill>
        </p:spPr>
        <p:txBody>
          <a:bodyPr lIns="91440" rIns="9144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Akkerrand</a:t>
            </a:r>
          </a:p>
        </p:txBody>
      </p:sp>
      <p:pic>
        <p:nvPicPr>
          <p:cNvPr id="49" name="foto Bosrand"/>
          <p:cNvPicPr>
            <a:picLocks noChangeAspect="1"/>
          </p:cNvPicPr>
          <p:nvPr/>
        </p:nvPicPr>
        <p:blipFill>
          <a:blip r:embed="rId6"/>
          <a:srcRect/>
          <a:stretch>
            <a:fillRect/>
          </a:stretch>
        </p:blipFill>
        <p:spPr>
          <a:xfrm>
            <a:off x="9150058" y="2750000"/>
            <a:ext cx="2604059" cy="1464783"/>
          </a:xfrm>
          <a:prstGeom prst="rect">
            <a:avLst/>
          </a:prstGeom>
        </p:spPr>
      </p:pic>
      <p:sp>
        <p:nvSpPr>
          <p:cNvPr id="50" name="label Bosrand"/>
          <p:cNvSpPr/>
          <p:nvPr/>
        </p:nvSpPr>
        <p:spPr>
          <a:xfrm>
            <a:off x="9150058" y="4214783"/>
            <a:ext cx="2604059" cy="400000"/>
          </a:xfrm>
          <a:prstGeom prst="rect">
            <a:avLst/>
          </a:prstGeom>
          <a:solidFill>
            <a:schemeClr val="accent1"/>
          </a:solidFill>
        </p:spPr>
        <p:txBody>
          <a:bodyPr lIns="91440" rIns="9144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Bosrand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De paardenbloem in de voedselketen</a:t>
            </a:r>
          </a:p>
        </p:txBody>
      </p:sp>
      <p:sp>
        <p:nvSpPr>
          <p:cNvPr id="20" name="schakel Paardenbloem"/>
          <p:cNvSpPr/>
          <p:nvPr/>
        </p:nvSpPr>
        <p:spPr>
          <a:xfrm>
            <a:off x="396000" y="3850000"/>
            <a:ext cx="2400000" cy="800000"/>
          </a:xfrm>
          <a:prstGeom prst="roundRect">
            <a:avLst/>
          </a:prstGeom>
          <a:solidFill>
            <a:schemeClr val="accent1"/>
          </a:solidFill>
        </p:spPr>
        <p:txBody>
          <a:bodyPr lIns="91440" tIns="45720" rIns="91440" bIns="45720" anchor="ctr">
            <a:normAutofit fontScale="92500"/>
          </a:bodyPr>
          <a:lstStyle/>
          <a:p>
            <a:pPr algn="ctr"/>
            <a:r>
              <a:rPr lang="nl-BE" sz="1400" b="1">
                <a:solidFill>
                  <a:schemeClr val="bg1"/>
                </a:solidFill>
                <a:latin typeface="Roboto" panose="02000000000000000000" pitchFamily="2" charset="0"/>
                <a:ea typeface="Roboto" panose="02000000000000000000" pitchFamily="2" charset="0"/>
                <a:cs typeface="Roboto" panose="02000000000000000000" pitchFamily="2" charset="0"/>
              </a:rPr>
              <a:t>producent</a:t>
            </a:r>
          </a:p>
          <a:p>
            <a:pPr algn="ctr"/>
            <a:r>
              <a:rPr lang="nl-BE" sz="2800" b="1">
                <a:solidFill>
                  <a:schemeClr val="bg1"/>
                </a:solidFill>
                <a:latin typeface="Roboto" panose="02000000000000000000" pitchFamily="2" charset="0"/>
                <a:ea typeface="Roboto" panose="02000000000000000000" pitchFamily="2" charset="0"/>
                <a:cs typeface="Roboto" panose="02000000000000000000" pitchFamily="2" charset="0"/>
              </a:rPr>
              <a:t>paardenbloem</a:t>
            </a:r>
          </a:p>
        </p:txBody>
      </p:sp>
      <p:sp>
        <p:nvSpPr>
          <p:cNvPr id="21" name="pijl 0"/>
          <p:cNvSpPr/>
          <p:nvPr/>
        </p:nvSpPr>
        <p:spPr>
          <a:xfrm>
            <a:off x="2896000" y="2975000"/>
            <a:ext cx="400000" cy="300000"/>
          </a:xfrm>
          <a:prstGeom prst="rightArrow">
            <a:avLst/>
          </a:prstGeom>
          <a:solidFill>
            <a:srgbClr val="2B3A47"/>
          </a:solidFill>
        </p:spPr>
        <p:txBody>
          <a:bodyPr/>
          <a:lstStyle/>
          <a:p>
            <a:endParaRPr lang="nl-BE"/>
          </a:p>
        </p:txBody>
      </p:sp>
      <p:sp>
        <p:nvSpPr>
          <p:cNvPr id="22" name="schakel Konijn"/>
          <p:cNvSpPr/>
          <p:nvPr/>
        </p:nvSpPr>
        <p:spPr>
          <a:xfrm>
            <a:off x="3396000" y="3850000"/>
            <a:ext cx="2400000" cy="800000"/>
          </a:xfrm>
          <a:prstGeom prst="roundRect">
            <a:avLst/>
          </a:prstGeom>
          <a:solidFill>
            <a:schemeClr val="accent4"/>
          </a:solidFill>
        </p:spPr>
        <p:txBody>
          <a:bodyPr lIns="91440" tIns="45720" rIns="91440" bIns="45720" anchor="ctr">
            <a:normAutofit lnSpcReduction="10000"/>
          </a:bodyPr>
          <a:lstStyle/>
          <a:p>
            <a:pPr algn="ctr"/>
            <a:r>
              <a:rPr lang="nl-BE" sz="1400" b="1">
                <a:solidFill>
                  <a:schemeClr val="bg1"/>
                </a:solidFill>
                <a:latin typeface="Roboto" panose="02000000000000000000" pitchFamily="2" charset="0"/>
                <a:ea typeface="Roboto" panose="02000000000000000000" pitchFamily="2" charset="0"/>
                <a:cs typeface="Roboto" panose="02000000000000000000" pitchFamily="2" charset="0"/>
              </a:rPr>
              <a:t>consument 1</a:t>
            </a:r>
          </a:p>
          <a:p>
            <a:pPr algn="ctr"/>
            <a:r>
              <a:rPr lang="nl-BE" sz="2800" b="1">
                <a:solidFill>
                  <a:schemeClr val="bg1"/>
                </a:solidFill>
                <a:latin typeface="Roboto" panose="02000000000000000000" pitchFamily="2" charset="0"/>
                <a:ea typeface="Roboto" panose="02000000000000000000" pitchFamily="2" charset="0"/>
                <a:cs typeface="Roboto" panose="02000000000000000000" pitchFamily="2" charset="0"/>
              </a:rPr>
              <a:t>konijn</a:t>
            </a:r>
          </a:p>
        </p:txBody>
      </p:sp>
      <p:sp>
        <p:nvSpPr>
          <p:cNvPr id="23" name="pijl 1"/>
          <p:cNvSpPr/>
          <p:nvPr/>
        </p:nvSpPr>
        <p:spPr>
          <a:xfrm>
            <a:off x="5896000" y="2975000"/>
            <a:ext cx="400000" cy="300000"/>
          </a:xfrm>
          <a:prstGeom prst="rightArrow">
            <a:avLst/>
          </a:prstGeom>
          <a:solidFill>
            <a:srgbClr val="2B3A47"/>
          </a:solidFill>
        </p:spPr>
        <p:txBody>
          <a:bodyPr/>
          <a:lstStyle/>
          <a:p>
            <a:endParaRPr lang="nl-BE"/>
          </a:p>
        </p:txBody>
      </p:sp>
      <p:sp>
        <p:nvSpPr>
          <p:cNvPr id="24" name="schakel Vos"/>
          <p:cNvSpPr/>
          <p:nvPr/>
        </p:nvSpPr>
        <p:spPr>
          <a:xfrm>
            <a:off x="6396000" y="3850000"/>
            <a:ext cx="2400000" cy="800000"/>
          </a:xfrm>
          <a:prstGeom prst="roundRect">
            <a:avLst/>
          </a:prstGeom>
          <a:solidFill>
            <a:schemeClr val="accent1"/>
          </a:solidFill>
        </p:spPr>
        <p:txBody>
          <a:bodyPr lIns="91440" tIns="45720" rIns="91440" bIns="45720" anchor="ctr">
            <a:normAutofit lnSpcReduction="10000"/>
          </a:bodyPr>
          <a:lstStyle/>
          <a:p>
            <a:pPr algn="ctr"/>
            <a:r>
              <a:rPr lang="nl-BE" sz="1400" b="1">
                <a:solidFill>
                  <a:schemeClr val="bg1"/>
                </a:solidFill>
                <a:latin typeface="Roboto" panose="02000000000000000000" pitchFamily="2" charset="0"/>
                <a:ea typeface="Roboto" panose="02000000000000000000" pitchFamily="2" charset="0"/>
                <a:cs typeface="Roboto" panose="02000000000000000000" pitchFamily="2" charset="0"/>
              </a:rPr>
              <a:t>consument 2</a:t>
            </a:r>
          </a:p>
          <a:p>
            <a:pPr algn="ctr"/>
            <a:r>
              <a:rPr lang="nl-BE" sz="2800" b="1">
                <a:solidFill>
                  <a:schemeClr val="bg1"/>
                </a:solidFill>
                <a:latin typeface="Roboto" panose="02000000000000000000" pitchFamily="2" charset="0"/>
                <a:ea typeface="Roboto" panose="02000000000000000000" pitchFamily="2" charset="0"/>
                <a:cs typeface="Roboto" panose="02000000000000000000" pitchFamily="2" charset="0"/>
              </a:rPr>
              <a:t>vos</a:t>
            </a:r>
          </a:p>
        </p:txBody>
      </p:sp>
      <p:sp>
        <p:nvSpPr>
          <p:cNvPr id="25" name="pijl 2"/>
          <p:cNvSpPr/>
          <p:nvPr/>
        </p:nvSpPr>
        <p:spPr>
          <a:xfrm>
            <a:off x="8896000" y="2975000"/>
            <a:ext cx="400000" cy="300000"/>
          </a:xfrm>
          <a:prstGeom prst="rightArrow">
            <a:avLst/>
          </a:prstGeom>
          <a:solidFill>
            <a:srgbClr val="2B3A47"/>
          </a:solidFill>
        </p:spPr>
        <p:txBody>
          <a:bodyPr/>
          <a:lstStyle/>
          <a:p>
            <a:endParaRPr lang="nl-BE"/>
          </a:p>
        </p:txBody>
      </p:sp>
      <p:sp>
        <p:nvSpPr>
          <p:cNvPr id="26" name="schakel Bacteriën en schimmels"/>
          <p:cNvSpPr/>
          <p:nvPr/>
        </p:nvSpPr>
        <p:spPr>
          <a:xfrm>
            <a:off x="9396000" y="3850000"/>
            <a:ext cx="2400000" cy="800000"/>
          </a:xfrm>
          <a:prstGeom prst="roundRect">
            <a:avLst/>
          </a:prstGeom>
          <a:solidFill>
            <a:schemeClr val="accent4"/>
          </a:solidFill>
        </p:spPr>
        <p:txBody>
          <a:bodyPr lIns="91440" tIns="45720" rIns="91440" bIns="45720" anchor="ctr">
            <a:normAutofit fontScale="92500" lnSpcReduction="10000"/>
          </a:bodyPr>
          <a:lstStyle/>
          <a:p>
            <a:pPr algn="ctr"/>
            <a:r>
              <a:rPr lang="nl-BE" sz="1100" b="1">
                <a:solidFill>
                  <a:schemeClr val="bg1"/>
                </a:solidFill>
                <a:latin typeface="Roboto" panose="02000000000000000000" pitchFamily="2" charset="0"/>
                <a:ea typeface="Roboto" panose="02000000000000000000" pitchFamily="2" charset="0"/>
                <a:cs typeface="Roboto" panose="02000000000000000000" pitchFamily="2" charset="0"/>
              </a:rPr>
              <a:t>reducenten</a:t>
            </a:r>
          </a:p>
          <a:p>
            <a:pPr algn="ctr"/>
            <a:r>
              <a:rPr lang="nl-BE" b="1">
                <a:solidFill>
                  <a:schemeClr val="bg1"/>
                </a:solidFill>
                <a:latin typeface="Roboto" panose="02000000000000000000" pitchFamily="2" charset="0"/>
                <a:ea typeface="Roboto" panose="02000000000000000000" pitchFamily="2" charset="0"/>
                <a:cs typeface="Roboto" panose="02000000000000000000" pitchFamily="2" charset="0"/>
              </a:rPr>
              <a:t>bacteriën en schimmels</a:t>
            </a:r>
          </a:p>
        </p:txBody>
      </p:sp>
      <p:pic>
        <p:nvPicPr>
          <p:cNvPr id="60" name="foto paardenbloem"/>
          <p:cNvPicPr>
            <a:picLocks noChangeAspect="1"/>
          </p:cNvPicPr>
          <p:nvPr/>
        </p:nvPicPr>
        <p:blipFill>
          <a:blip r:embed="rId3"/>
          <a:srcRect/>
          <a:stretch>
            <a:fillRect/>
          </a:stretch>
        </p:blipFill>
        <p:spPr>
          <a:xfrm>
            <a:off x="396000" y="2450000"/>
            <a:ext cx="2400000" cy="1350000"/>
          </a:xfrm>
          <a:prstGeom prst="rect">
            <a:avLst/>
          </a:prstGeom>
        </p:spPr>
      </p:pic>
      <p:pic>
        <p:nvPicPr>
          <p:cNvPr id="61" name="foto konijn"/>
          <p:cNvPicPr>
            <a:picLocks noChangeAspect="1"/>
          </p:cNvPicPr>
          <p:nvPr/>
        </p:nvPicPr>
        <p:blipFill>
          <a:blip r:embed="rId4"/>
          <a:srcRect/>
          <a:stretch>
            <a:fillRect/>
          </a:stretch>
        </p:blipFill>
        <p:spPr>
          <a:xfrm>
            <a:off x="3396000" y="2450000"/>
            <a:ext cx="2400000" cy="1350000"/>
          </a:xfrm>
          <a:prstGeom prst="rect">
            <a:avLst/>
          </a:prstGeom>
        </p:spPr>
      </p:pic>
      <p:pic>
        <p:nvPicPr>
          <p:cNvPr id="62" name="foto vos"/>
          <p:cNvPicPr>
            <a:picLocks noChangeAspect="1"/>
          </p:cNvPicPr>
          <p:nvPr/>
        </p:nvPicPr>
        <p:blipFill>
          <a:blip r:embed="rId5"/>
          <a:srcRect/>
          <a:stretch>
            <a:fillRect/>
          </a:stretch>
        </p:blipFill>
        <p:spPr>
          <a:xfrm>
            <a:off x="6396000" y="2450000"/>
            <a:ext cx="2400000" cy="1350000"/>
          </a:xfrm>
          <a:prstGeom prst="rect">
            <a:avLst/>
          </a:prstGeom>
        </p:spPr>
      </p:pic>
      <p:pic>
        <p:nvPicPr>
          <p:cNvPr id="63" name="foto reducenten"/>
          <p:cNvPicPr>
            <a:picLocks noChangeAspect="1"/>
          </p:cNvPicPr>
          <p:nvPr/>
        </p:nvPicPr>
        <p:blipFill>
          <a:blip r:embed="rId6"/>
          <a:srcRect/>
          <a:stretch>
            <a:fillRect/>
          </a:stretch>
        </p:blipFill>
        <p:spPr>
          <a:xfrm>
            <a:off x="9396000" y="2450000"/>
            <a:ext cx="2400000" cy="1350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935CE-3985-EFE3-8B6F-B7B89D242D53}"/>
              </a:ext>
            </a:extLst>
          </p:cNvPr>
          <p:cNvSpPr>
            <a:spLocks noGrp="1"/>
          </p:cNvSpPr>
          <p:nvPr>
            <p:ph type="title"/>
          </p:nvPr>
        </p:nvSpPr>
        <p:spPr/>
        <p:txBody>
          <a:bodyPr/>
          <a:lstStyle/>
          <a:p>
            <a:r>
              <a:rPr lang="nl-NL"/>
              <a:t>Bouw van organismen</a:t>
            </a:r>
            <a:endParaRPr lang="nl-BE"/>
          </a:p>
        </p:txBody>
      </p:sp>
      <p:sp>
        <p:nvSpPr>
          <p:cNvPr id="3" name="Tijdelijke aanduiding voor tekst 2">
            <a:extLst>
              <a:ext uri="{FF2B5EF4-FFF2-40B4-BE49-F238E27FC236}">
                <a16:creationId xmlns:a16="http://schemas.microsoft.com/office/drawing/2014/main" id="{323EB38E-7DA1-C301-F68D-00B695F78470}"/>
              </a:ext>
            </a:extLst>
          </p:cNvPr>
          <p:cNvSpPr>
            <a:spLocks noGrp="1"/>
          </p:cNvSpPr>
          <p:nvPr>
            <p:ph type="body" sz="quarter" idx="10"/>
          </p:nvPr>
        </p:nvSpPr>
        <p:spPr>
          <a:xfrm>
            <a:off x="4287273" y="1550823"/>
            <a:ext cx="7378700" cy="3963988"/>
          </a:xfrm>
        </p:spPr>
        <p:txBody>
          <a:bodyPr/>
          <a:lstStyle/>
          <a:p>
            <a:r>
              <a:rPr lang="nl-NL"/>
              <a:t>Leerlingen leren hoe organismen zijn opgebouwd en hoe onderdelen samenwerken.</a:t>
            </a:r>
            <a:br>
              <a:rPr lang="nl-NL"/>
            </a:br>
            <a:endParaRPr lang="nl-NL"/>
          </a:p>
          <a:p>
            <a:r>
              <a:rPr lang="nl-NL"/>
              <a:t>De kennis groeit van zichtbare lichaams- en plantendelen naar cellen, erfelijkheid, evolutie en aanpassing.</a:t>
            </a:r>
            <a:endParaRPr lang="nl-BE"/>
          </a:p>
        </p:txBody>
      </p:sp>
      <p:pic>
        <p:nvPicPr>
          <p:cNvPr id="5" name="Afbeelding 4">
            <a:extLst>
              <a:ext uri="{FF2B5EF4-FFF2-40B4-BE49-F238E27FC236}">
                <a16:creationId xmlns:a16="http://schemas.microsoft.com/office/drawing/2014/main" id="{33F4A056-EEB4-EEB4-B397-299AF86E18ED}"/>
              </a:ext>
            </a:extLst>
          </p:cNvPr>
          <p:cNvPicPr>
            <a:picLocks noChangeAspect="1"/>
          </p:cNvPicPr>
          <p:nvPr/>
        </p:nvPicPr>
        <p:blipFill>
          <a:blip r:embed="rId3"/>
          <a:stretch>
            <a:fillRect/>
          </a:stretch>
        </p:blipFill>
        <p:spPr>
          <a:xfrm>
            <a:off x="212848" y="1323000"/>
            <a:ext cx="3322608" cy="2933954"/>
          </a:xfrm>
          <a:prstGeom prst="rect">
            <a:avLst/>
          </a:prstGeom>
        </p:spPr>
      </p:pic>
      <p:sp>
        <p:nvSpPr>
          <p:cNvPr id="7" name="Rechthoek: afgeronde hoeken 6">
            <a:extLst>
              <a:ext uri="{FF2B5EF4-FFF2-40B4-BE49-F238E27FC236}">
                <a16:creationId xmlns:a16="http://schemas.microsoft.com/office/drawing/2014/main" id="{F6E47582-C0D1-7434-5E31-BB887101D309}"/>
              </a:ext>
            </a:extLst>
          </p:cNvPr>
          <p:cNvSpPr/>
          <p:nvPr/>
        </p:nvSpPr>
        <p:spPr>
          <a:xfrm>
            <a:off x="526027" y="3273969"/>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9" name="Afbeelding 8">
            <a:extLst>
              <a:ext uri="{FF2B5EF4-FFF2-40B4-BE49-F238E27FC236}">
                <a16:creationId xmlns:a16="http://schemas.microsoft.com/office/drawing/2014/main" id="{8DDFA961-5066-DCF0-6E4C-7531D1E73414}"/>
              </a:ext>
            </a:extLst>
          </p:cNvPr>
          <p:cNvPicPr>
            <a:picLocks noChangeAspect="1"/>
          </p:cNvPicPr>
          <p:nvPr/>
        </p:nvPicPr>
        <p:blipFill>
          <a:blip r:embed="rId4"/>
          <a:stretch>
            <a:fillRect/>
          </a:stretch>
        </p:blipFill>
        <p:spPr>
          <a:xfrm>
            <a:off x="1572028" y="4436266"/>
            <a:ext cx="8779001" cy="2103302"/>
          </a:xfrm>
          <a:prstGeom prst="rect">
            <a:avLst/>
          </a:prstGeom>
        </p:spPr>
      </p:pic>
    </p:spTree>
    <p:extLst>
      <p:ext uri="{BB962C8B-B14F-4D97-AF65-F5344CB8AC3E}">
        <p14:creationId xmlns:p14="http://schemas.microsoft.com/office/powerpoint/2010/main" val="27479955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5B1A3-FF79-C65B-3AEB-FFFAF37343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E6CDDE-B0EE-A330-FC57-61D8EE568151}"/>
              </a:ext>
            </a:extLst>
          </p:cNvPr>
          <p:cNvSpPr>
            <a:spLocks noGrp="1"/>
          </p:cNvSpPr>
          <p:nvPr>
            <p:ph type="title"/>
          </p:nvPr>
        </p:nvSpPr>
        <p:spPr/>
        <p:txBody>
          <a:bodyPr/>
          <a:lstStyle/>
          <a:p>
            <a:r>
              <a:rPr lang="nl-NL"/>
              <a:t>Bouw van de paardenbloem</a:t>
            </a:r>
            <a:endParaRPr lang="nl-BE"/>
          </a:p>
        </p:txBody>
      </p:sp>
      <p:sp>
        <p:nvSpPr>
          <p:cNvPr id="10" name="Tekstvak 9">
            <a:extLst>
              <a:ext uri="{FF2B5EF4-FFF2-40B4-BE49-F238E27FC236}">
                <a16:creationId xmlns:a16="http://schemas.microsoft.com/office/drawing/2014/main" id="{17ACAA68-3115-71BA-5AF0-17745D8AD956}"/>
              </a:ext>
            </a:extLst>
          </p:cNvPr>
          <p:cNvSpPr txBox="1"/>
          <p:nvPr/>
        </p:nvSpPr>
        <p:spPr>
          <a:xfrm>
            <a:off x="307072" y="1681141"/>
            <a:ext cx="10588979" cy="4154984"/>
          </a:xfrm>
          <a:prstGeom prst="rect">
            <a:avLst/>
          </a:prstGeom>
          <a:noFill/>
        </p:spPr>
        <p:txBody>
          <a:bodyPr wrap="square" rtlCol="0">
            <a:spAutoFit/>
          </a:bodyPr>
          <a:lstStyle/>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.8	De leerlingen kennen de volgende begrippen: de kelkbladeren, de</a:t>
            </a:r>
            <a:br>
              <a:rPr lang="nl-NL" sz="2400">
                <a:latin typeface="Aptos" panose="020B0004020202020204" pitchFamily="34" charset="0"/>
                <a:cs typeface="Poppins" panose="00000500000000000000" pitchFamily="2" charset="0"/>
              </a:rPr>
            </a:br>
            <a:r>
              <a:rPr lang="nl-NL" sz="2400">
                <a:latin typeface="Aptos" panose="020B0004020202020204" pitchFamily="34" charset="0"/>
                <a:cs typeface="Poppins" panose="00000500000000000000" pitchFamily="2" charset="0"/>
              </a:rPr>
              <a:t> 		kroonbladeren, de stamper, de meeldraden, het vruchtbeginsel.</a:t>
            </a:r>
          </a:p>
          <a:p>
            <a:endParaRPr lang="nl-NL" sz="2400">
              <a:latin typeface="Aptos" panose="020B0004020202020204" pitchFamily="34" charset="0"/>
              <a:cs typeface="Poppins" panose="00000500000000000000" pitchFamily="2" charset="0"/>
            </a:endParaRPr>
          </a:p>
          <a:p>
            <a:r>
              <a:rPr lang="nl-BE" sz="2400">
                <a:latin typeface="Aptos" panose="020B0004020202020204" pitchFamily="34" charset="0"/>
                <a:cs typeface="Poppins" panose="00000500000000000000" pitchFamily="2" charset="0"/>
              </a:rPr>
              <a:t>3.2.G</a:t>
            </a:r>
            <a:r>
              <a:rPr lang="nl-BE" sz="2400">
                <a:highlight>
                  <a:srgbClr val="00FF00"/>
                </a:highlight>
                <a:latin typeface="Aptos" panose="020B0004020202020204" pitchFamily="34" charset="0"/>
                <a:cs typeface="Poppins" panose="00000500000000000000" pitchFamily="2" charset="0"/>
              </a:rPr>
              <a:t>L5</a:t>
            </a:r>
            <a:r>
              <a:rPr lang="nl-BE" sz="2400">
                <a:latin typeface="Aptos" panose="020B0004020202020204" pitchFamily="34" charset="0"/>
                <a:cs typeface="Poppins" panose="00000500000000000000" pitchFamily="2" charset="0"/>
              </a:rPr>
              <a:t>.10	De leerlingen kennen de functie van de delen van een bloem:</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kelkbladeren, kroonbladeren, stamper, vruchtbeginsel,</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meeldraden.</a:t>
            </a:r>
          </a:p>
          <a:p>
            <a:endParaRPr lang="nl-BE" sz="2400">
              <a:latin typeface="Aptos" panose="020B0004020202020204" pitchFamily="34" charset="0"/>
              <a:cs typeface="Poppins" panose="00000500000000000000" pitchFamily="2" charset="0"/>
            </a:endParaRPr>
          </a:p>
          <a:p>
            <a:r>
              <a:rPr lang="nl-BE" sz="2400">
                <a:latin typeface="Aptos" panose="020B0004020202020204" pitchFamily="34" charset="0"/>
                <a:cs typeface="Poppins" panose="00000500000000000000" pitchFamily="2" charset="0"/>
              </a:rPr>
              <a:t>3.2.G</a:t>
            </a:r>
            <a:r>
              <a:rPr lang="nl-BE" sz="2400">
                <a:highlight>
                  <a:srgbClr val="00FF00"/>
                </a:highlight>
                <a:latin typeface="Aptos" panose="020B0004020202020204" pitchFamily="34" charset="0"/>
                <a:cs typeface="Poppins" panose="00000500000000000000" pitchFamily="2" charset="0"/>
              </a:rPr>
              <a:t>L5</a:t>
            </a:r>
            <a:r>
              <a:rPr lang="nl-BE" sz="2400">
                <a:latin typeface="Aptos" panose="020B0004020202020204" pitchFamily="34" charset="0"/>
                <a:cs typeface="Poppins" panose="00000500000000000000" pitchFamily="2" charset="0"/>
              </a:rPr>
              <a:t>.11	De leerlingen weten dat organismen opgebouwd zijn uit</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verschillende delen die elk een functie hebben en vaak</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samenwerken om het organisme te laten leven.</a:t>
            </a:r>
          </a:p>
        </p:txBody>
      </p:sp>
    </p:spTree>
    <p:extLst>
      <p:ext uri="{BB962C8B-B14F-4D97-AF65-F5344CB8AC3E}">
        <p14:creationId xmlns:p14="http://schemas.microsoft.com/office/powerpoint/2010/main" val="19191970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9176" y="473076"/>
            <a:ext cx="11530823" cy="648481"/>
          </a:xfrm>
        </p:spPr>
        <p:txBody>
          <a:bodyPr>
            <a:normAutofit fontScale="90000"/>
          </a:bodyPr>
          <a:lstStyle/>
          <a:p>
            <a:r>
              <a:rPr lang="nl-BE"/>
              <a:t>Bouw van de paardenbloem: van wortel tot zaad</a:t>
            </a:r>
          </a:p>
        </p:txBody>
      </p:sp>
      <p:pic>
        <p:nvPicPr>
          <p:cNvPr id="100" name="foto wortel"/>
          <p:cNvPicPr>
            <a:picLocks noChangeAspect="1"/>
          </p:cNvPicPr>
          <p:nvPr/>
        </p:nvPicPr>
        <p:blipFill>
          <a:blip r:embed="rId3"/>
          <a:srcRect/>
          <a:stretch>
            <a:fillRect/>
          </a:stretch>
        </p:blipFill>
        <p:spPr>
          <a:xfrm>
            <a:off x="437881" y="2300000"/>
            <a:ext cx="2604059" cy="1464783"/>
          </a:xfrm>
          <a:prstGeom prst="rect">
            <a:avLst/>
          </a:prstGeom>
        </p:spPr>
      </p:pic>
      <p:sp>
        <p:nvSpPr>
          <p:cNvPr id="120" name="label wortel"/>
          <p:cNvSpPr/>
          <p:nvPr/>
        </p:nvSpPr>
        <p:spPr>
          <a:xfrm>
            <a:off x="437881" y="3764783"/>
            <a:ext cx="2604059" cy="700000"/>
          </a:xfrm>
          <a:prstGeom prst="rect">
            <a:avLst/>
          </a:prstGeom>
          <a:solidFill>
            <a:schemeClr val="accent1"/>
          </a:solidFill>
        </p:spPr>
        <p:txBody>
          <a:bodyPr lIns="90000" tIns="72000" rIns="90000" bIns="72000" anchor="ctr">
            <a:normAutofit fontScale="92500"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Opname van water en mineralen</a:t>
            </a:r>
          </a:p>
          <a:p>
            <a:pPr algn="ctr"/>
            <a:r>
              <a:rPr lang="nl-BE" sz="2800" b="1">
                <a:solidFill>
                  <a:srgbClr val="FFFFFF"/>
                </a:solidFill>
                <a:latin typeface="Roboto" panose="02000000000000000000" pitchFamily="2" charset="0"/>
                <a:ea typeface="Roboto" panose="02000000000000000000" pitchFamily="2" charset="0"/>
                <a:cs typeface="Roboto" panose="02000000000000000000" pitchFamily="2" charset="0"/>
              </a:rPr>
              <a:t>wortel</a:t>
            </a:r>
          </a:p>
        </p:txBody>
      </p:sp>
      <p:pic>
        <p:nvPicPr>
          <p:cNvPr id="101" name="foto blad"/>
          <p:cNvPicPr>
            <a:picLocks noChangeAspect="1"/>
          </p:cNvPicPr>
          <p:nvPr/>
        </p:nvPicPr>
        <p:blipFill>
          <a:blip r:embed="rId4"/>
          <a:srcRect/>
          <a:stretch>
            <a:fillRect/>
          </a:stretch>
        </p:blipFill>
        <p:spPr>
          <a:xfrm>
            <a:off x="3341940" y="2300000"/>
            <a:ext cx="2604059" cy="1464783"/>
          </a:xfrm>
          <a:prstGeom prst="rect">
            <a:avLst/>
          </a:prstGeom>
        </p:spPr>
      </p:pic>
      <p:sp>
        <p:nvSpPr>
          <p:cNvPr id="121" name="label blad"/>
          <p:cNvSpPr/>
          <p:nvPr/>
        </p:nvSpPr>
        <p:spPr>
          <a:xfrm>
            <a:off x="3341940" y="3764783"/>
            <a:ext cx="2604059" cy="700000"/>
          </a:xfrm>
          <a:prstGeom prst="rect">
            <a:avLst/>
          </a:prstGeom>
          <a:solidFill>
            <a:schemeClr val="accent4"/>
          </a:solidFill>
        </p:spPr>
        <p:txBody>
          <a:bodyPr lIns="90000" tIns="72000" rIns="90000" bIns="72000" anchor="ctr">
            <a:normAutofit fontScale="92500"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transport en fotosynthese</a:t>
            </a:r>
          </a:p>
          <a:p>
            <a:pPr algn="ctr"/>
            <a:r>
              <a:rPr lang="nl-BE" sz="2800" b="1">
                <a:solidFill>
                  <a:srgbClr val="FFFFFF"/>
                </a:solidFill>
                <a:latin typeface="Roboto" panose="02000000000000000000" pitchFamily="2" charset="0"/>
                <a:ea typeface="Roboto" panose="02000000000000000000" pitchFamily="2" charset="0"/>
                <a:cs typeface="Roboto" panose="02000000000000000000" pitchFamily="2" charset="0"/>
              </a:rPr>
              <a:t>stengel en blad</a:t>
            </a:r>
          </a:p>
        </p:txBody>
      </p:sp>
      <p:pic>
        <p:nvPicPr>
          <p:cNvPr id="102" name="foto bloem"/>
          <p:cNvPicPr>
            <a:picLocks noChangeAspect="1"/>
          </p:cNvPicPr>
          <p:nvPr/>
        </p:nvPicPr>
        <p:blipFill>
          <a:blip r:embed="rId5"/>
          <a:srcRect/>
          <a:stretch>
            <a:fillRect/>
          </a:stretch>
        </p:blipFill>
        <p:spPr>
          <a:xfrm>
            <a:off x="6245999" y="2300000"/>
            <a:ext cx="2604059" cy="1464783"/>
          </a:xfrm>
          <a:prstGeom prst="rect">
            <a:avLst/>
          </a:prstGeom>
        </p:spPr>
      </p:pic>
      <p:sp>
        <p:nvSpPr>
          <p:cNvPr id="122" name="label bloem"/>
          <p:cNvSpPr/>
          <p:nvPr/>
        </p:nvSpPr>
        <p:spPr>
          <a:xfrm>
            <a:off x="6245999" y="3764783"/>
            <a:ext cx="2604059" cy="700000"/>
          </a:xfrm>
          <a:prstGeom prst="rect">
            <a:avLst/>
          </a:prstGeom>
          <a:solidFill>
            <a:schemeClr val="accent1"/>
          </a:solidFill>
        </p:spPr>
        <p:txBody>
          <a:bodyPr lIns="90000" tIns="72000" rIns="90000" bIns="72000" anchor="ctr">
            <a:normAutofit fontScale="85000"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kelk, kroon, meeldraden, stamper</a:t>
            </a:r>
          </a:p>
          <a:p>
            <a:pPr algn="ctr"/>
            <a:r>
              <a:rPr lang="nl-BE" sz="2800" b="1">
                <a:solidFill>
                  <a:srgbClr val="FFFFFF"/>
                </a:solidFill>
                <a:latin typeface="Roboto" panose="02000000000000000000" pitchFamily="2" charset="0"/>
                <a:ea typeface="Roboto" panose="02000000000000000000" pitchFamily="2" charset="0"/>
                <a:cs typeface="Roboto" panose="02000000000000000000" pitchFamily="2" charset="0"/>
              </a:rPr>
              <a:t>bloemhoofdje</a:t>
            </a:r>
          </a:p>
        </p:txBody>
      </p:sp>
      <p:pic>
        <p:nvPicPr>
          <p:cNvPr id="103" name="foto zaad"/>
          <p:cNvPicPr>
            <a:picLocks noChangeAspect="1"/>
          </p:cNvPicPr>
          <p:nvPr/>
        </p:nvPicPr>
        <p:blipFill>
          <a:blip r:embed="rId6"/>
          <a:srcRect/>
          <a:stretch>
            <a:fillRect/>
          </a:stretch>
        </p:blipFill>
        <p:spPr>
          <a:xfrm>
            <a:off x="9150058" y="2300000"/>
            <a:ext cx="2604059" cy="1464783"/>
          </a:xfrm>
          <a:prstGeom prst="rect">
            <a:avLst/>
          </a:prstGeom>
        </p:spPr>
      </p:pic>
      <p:sp>
        <p:nvSpPr>
          <p:cNvPr id="123" name="label zaad"/>
          <p:cNvSpPr/>
          <p:nvPr/>
        </p:nvSpPr>
        <p:spPr>
          <a:xfrm>
            <a:off x="9150058" y="3764783"/>
            <a:ext cx="2604059" cy="700000"/>
          </a:xfrm>
          <a:prstGeom prst="rect">
            <a:avLst/>
          </a:prstGeom>
          <a:solidFill>
            <a:schemeClr val="accent4"/>
          </a:solidFill>
        </p:spPr>
        <p:txBody>
          <a:bodyPr lIns="90000" tIns="72000" rIns="90000" bIns="72000" anchor="ctr">
            <a:normAutofit fontScale="92500"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verspreiding van de zaden</a:t>
            </a:r>
          </a:p>
          <a:p>
            <a:pPr algn="ctr"/>
            <a:r>
              <a:rPr lang="nl-BE" sz="2800" b="1">
                <a:solidFill>
                  <a:srgbClr val="FFFFFF"/>
                </a:solidFill>
                <a:latin typeface="Roboto" panose="02000000000000000000" pitchFamily="2" charset="0"/>
                <a:ea typeface="Roboto" panose="02000000000000000000" pitchFamily="2" charset="0"/>
                <a:cs typeface="Roboto" panose="02000000000000000000" pitchFamily="2" charset="0"/>
              </a:rPr>
              <a:t>zaadpluis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467784F-FE27-3A77-241E-DC2C0C321CE9}"/>
              </a:ext>
            </a:extLst>
          </p:cNvPr>
          <p:cNvSpPr>
            <a:spLocks noGrp="1"/>
          </p:cNvSpPr>
          <p:nvPr>
            <p:ph type="title"/>
          </p:nvPr>
        </p:nvSpPr>
        <p:spPr/>
        <p:txBody>
          <a:bodyPr/>
          <a:lstStyle/>
          <a:p>
            <a:r>
              <a:rPr lang="nl-NL"/>
              <a:t>Illustratie opbouw in complexiteit</a:t>
            </a:r>
            <a:endParaRPr lang="nl-BE"/>
          </a:p>
        </p:txBody>
      </p:sp>
      <p:sp>
        <p:nvSpPr>
          <p:cNvPr id="200" name="kaart Kleuter"/>
          <p:cNvSpPr/>
          <p:nvPr/>
        </p:nvSpPr>
        <p:spPr>
          <a:xfrm>
            <a:off x="437881" y="3950000"/>
            <a:ext cx="2604059" cy="2150000"/>
          </a:xfrm>
          <a:prstGeom prst="rect">
            <a:avLst/>
          </a:prstGeom>
          <a:solidFill>
            <a:srgbClr val="F4F4F6"/>
          </a:solidFill>
        </p:spPr>
        <p:txBody>
          <a:bodyPr lIns="140000" tIns="140000" rIns="120000" bIns="120000" anchor="t">
            <a:normAutofit/>
          </a:bodyPr>
          <a:lstStyle/>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Bloem, blad, steel en wortel benoemen</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Kijken, voelen en ruiken met de loep</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Geel bloemetje wordt een pluisbol</a:t>
            </a:r>
          </a:p>
        </p:txBody>
      </p:sp>
      <p:sp>
        <p:nvSpPr>
          <p:cNvPr id="201" name="kaart L1 - L2"/>
          <p:cNvSpPr/>
          <p:nvPr/>
        </p:nvSpPr>
        <p:spPr>
          <a:xfrm>
            <a:off x="3341940" y="3400000"/>
            <a:ext cx="2604059" cy="2700000"/>
          </a:xfrm>
          <a:prstGeom prst="rect">
            <a:avLst/>
          </a:prstGeom>
          <a:solidFill>
            <a:srgbClr val="F4F4F6"/>
          </a:solidFill>
        </p:spPr>
        <p:txBody>
          <a:bodyPr lIns="140000" tIns="140000" rIns="120000" bIns="120000" anchor="t">
            <a:normAutofit/>
          </a:bodyPr>
          <a:lstStyle/>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Delen van de plant aanwijzen en benoemen</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Wortel drinkt, blad vangt zonlicht</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Uit een zaadje groeit een nieuwe plant</a:t>
            </a:r>
          </a:p>
        </p:txBody>
      </p:sp>
      <p:sp>
        <p:nvSpPr>
          <p:cNvPr id="202" name="kaart L3 - L4"/>
          <p:cNvSpPr/>
          <p:nvPr/>
        </p:nvSpPr>
        <p:spPr>
          <a:xfrm>
            <a:off x="6359139" y="2850000"/>
            <a:ext cx="2604059" cy="2540000"/>
          </a:xfrm>
          <a:prstGeom prst="rect">
            <a:avLst/>
          </a:prstGeom>
          <a:solidFill>
            <a:srgbClr val="F4F4F6"/>
          </a:solidFill>
        </p:spPr>
        <p:txBody>
          <a:bodyPr lIns="140000" tIns="140000" rIns="120000" bIns="120000" anchor="t">
            <a:normAutofit/>
          </a:bodyPr>
          <a:lstStyle/>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Elk deel heeft een eigen functie</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Van bloem naar zaad: de plant plant zich voort</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Zaadpluis verspreidt zich met de wind</a:t>
            </a:r>
          </a:p>
        </p:txBody>
      </p:sp>
      <p:sp>
        <p:nvSpPr>
          <p:cNvPr id="203" name="kaart L5 - L6"/>
          <p:cNvSpPr/>
          <p:nvPr/>
        </p:nvSpPr>
        <p:spPr>
          <a:xfrm>
            <a:off x="9150058" y="2300000"/>
            <a:ext cx="2604059" cy="3495493"/>
          </a:xfrm>
          <a:prstGeom prst="rect">
            <a:avLst/>
          </a:prstGeom>
          <a:solidFill>
            <a:srgbClr val="F4F4F6"/>
          </a:solidFill>
        </p:spPr>
        <p:txBody>
          <a:bodyPr lIns="140000" tIns="140000" rIns="120000" bIns="120000" anchor="t">
            <a:normAutofit/>
          </a:bodyPr>
          <a:lstStyle/>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Kelkbladeren en kroonbladeren</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Meeldraden, stamper en vruchtbeginsel</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Bestuiving en bevruchting</a:t>
            </a:r>
          </a:p>
          <a:p>
            <a:pPr marL="180000" indent="-180000">
              <a:spcBef>
                <a:spcPts val="500"/>
              </a:spcBef>
              <a:buChar char="•"/>
            </a:pPr>
            <a:r>
              <a:rPr lang="nl-BE">
                <a:solidFill>
                  <a:srgbClr val="2B3A47"/>
                </a:solidFill>
                <a:latin typeface="Roboto" panose="02000000000000000000" pitchFamily="2" charset="0"/>
                <a:ea typeface="Roboto" panose="02000000000000000000" pitchFamily="2" charset="0"/>
                <a:cs typeface="Roboto" panose="02000000000000000000" pitchFamily="2" charset="0"/>
              </a:rPr>
              <a:t>Delen werken samen als een organisme</a:t>
            </a:r>
          </a:p>
        </p:txBody>
      </p:sp>
      <p:sp>
        <p:nvSpPr>
          <p:cNvPr id="240" name="lijn complexiteit"/>
          <p:cNvSpPr/>
          <p:nvPr/>
        </p:nvSpPr>
        <p:spPr>
          <a:xfrm>
            <a:off x="437881" y="5795493"/>
            <a:ext cx="9400000" cy="874507"/>
          </a:xfrm>
          <a:prstGeom prst="rightArrow">
            <a:avLst>
              <a:gd name="adj1" fmla="val 60000"/>
              <a:gd name="adj2" fmla="val 97000"/>
            </a:avLst>
          </a:prstGeom>
          <a:solidFill>
            <a:srgbClr val="2B3A47"/>
          </a:solidFill>
        </p:spPr>
        <p:txBody>
          <a:bodyPr anchor="ctr">
            <a:normAutofit fontScale="92500"/>
          </a:bodyPr>
          <a:lstStyle/>
          <a:p>
            <a:pPr algn="ctr"/>
            <a:r>
              <a:rPr lang="nl-BE" sz="2000" b="1">
                <a:solidFill>
                  <a:srgbClr val="FFFFFF"/>
                </a:solidFill>
                <a:latin typeface="Roboto" panose="02000000000000000000" pitchFamily="2" charset="0"/>
                <a:ea typeface="Roboto" panose="02000000000000000000" pitchFamily="2" charset="0"/>
                <a:cs typeface="Roboto" panose="02000000000000000000" pitchFamily="2" charset="0"/>
              </a:rPr>
              <a:t>Van waarnemen en benoemen, naar functies, naar samenhang in het organisme</a:t>
            </a:r>
          </a:p>
        </p:txBody>
      </p:sp>
      <p:pic>
        <p:nvPicPr>
          <p:cNvPr id="260" name="beeld niveau 1"/>
          <p:cNvPicPr>
            <a:picLocks noChangeAspect="1"/>
          </p:cNvPicPr>
          <p:nvPr/>
        </p:nvPicPr>
        <p:blipFill>
          <a:blip r:embed="rId3"/>
          <a:stretch>
            <a:fillRect/>
          </a:stretch>
        </p:blipFill>
        <p:spPr>
          <a:xfrm>
            <a:off x="851021" y="2950000"/>
            <a:ext cx="1777778" cy="1000000"/>
          </a:xfrm>
          <a:prstGeom prst="rect">
            <a:avLst/>
          </a:prstGeom>
          <a:ln>
            <a:noFill/>
          </a:ln>
          <a:effectLst>
            <a:softEdge rad="112500"/>
          </a:effectLst>
        </p:spPr>
      </p:pic>
      <p:pic>
        <p:nvPicPr>
          <p:cNvPr id="261" name="beeld niveau 2"/>
          <p:cNvPicPr>
            <a:picLocks noChangeAspect="1"/>
          </p:cNvPicPr>
          <p:nvPr/>
        </p:nvPicPr>
        <p:blipFill>
          <a:blip r:embed="rId4"/>
          <a:stretch>
            <a:fillRect/>
          </a:stretch>
        </p:blipFill>
        <p:spPr>
          <a:xfrm>
            <a:off x="3755080" y="2400000"/>
            <a:ext cx="1777778" cy="1000000"/>
          </a:xfrm>
          <a:prstGeom prst="rect">
            <a:avLst/>
          </a:prstGeom>
          <a:ln>
            <a:noFill/>
          </a:ln>
          <a:effectLst>
            <a:softEdge rad="112500"/>
          </a:effectLst>
        </p:spPr>
      </p:pic>
      <p:pic>
        <p:nvPicPr>
          <p:cNvPr id="262" name="beeld niveau 3"/>
          <p:cNvPicPr>
            <a:picLocks noChangeAspect="1"/>
          </p:cNvPicPr>
          <p:nvPr/>
        </p:nvPicPr>
        <p:blipFill>
          <a:blip r:embed="rId5"/>
          <a:stretch>
            <a:fillRect/>
          </a:stretch>
        </p:blipFill>
        <p:spPr>
          <a:xfrm>
            <a:off x="6659139" y="1850000"/>
            <a:ext cx="1777778" cy="1000000"/>
          </a:xfrm>
          <a:prstGeom prst="rect">
            <a:avLst/>
          </a:prstGeom>
          <a:ln>
            <a:noFill/>
          </a:ln>
          <a:effectLst>
            <a:softEdge rad="112500"/>
          </a:effectLst>
        </p:spPr>
      </p:pic>
      <p:pic>
        <p:nvPicPr>
          <p:cNvPr id="263" name="beeld niveau 4"/>
          <p:cNvPicPr>
            <a:picLocks noChangeAspect="1"/>
          </p:cNvPicPr>
          <p:nvPr/>
        </p:nvPicPr>
        <p:blipFill>
          <a:blip r:embed="rId6"/>
          <a:stretch>
            <a:fillRect/>
          </a:stretch>
        </p:blipFill>
        <p:spPr>
          <a:xfrm>
            <a:off x="9563198" y="1300000"/>
            <a:ext cx="1777778" cy="1000000"/>
          </a:xfrm>
          <a:prstGeom prst="rect">
            <a:avLst/>
          </a:prstGeom>
          <a:ln>
            <a:noFill/>
          </a:ln>
          <a:effectLst>
            <a:softEdge rad="112500"/>
          </a:effectLst>
        </p:spPr>
      </p:pic>
    </p:spTree>
    <p:extLst>
      <p:ext uri="{BB962C8B-B14F-4D97-AF65-F5344CB8AC3E}">
        <p14:creationId xmlns:p14="http://schemas.microsoft.com/office/powerpoint/2010/main" val="23194717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6D9274-224E-4922-27BA-403D43E50BDA}"/>
              </a:ext>
            </a:extLst>
          </p:cNvPr>
          <p:cNvSpPr>
            <a:spLocks noGrp="1"/>
          </p:cNvSpPr>
          <p:nvPr>
            <p:ph type="title"/>
          </p:nvPr>
        </p:nvSpPr>
        <p:spPr/>
        <p:txBody>
          <a:bodyPr/>
          <a:lstStyle/>
          <a:p>
            <a:r>
              <a:rPr lang="nl-NL"/>
              <a:t>Energiebronnen en voedingsstoffen</a:t>
            </a:r>
            <a:endParaRPr lang="nl-BE"/>
          </a:p>
        </p:txBody>
      </p:sp>
      <p:sp>
        <p:nvSpPr>
          <p:cNvPr id="3" name="Tijdelijke aanduiding voor tekst 2">
            <a:extLst>
              <a:ext uri="{FF2B5EF4-FFF2-40B4-BE49-F238E27FC236}">
                <a16:creationId xmlns:a16="http://schemas.microsoft.com/office/drawing/2014/main" id="{40D9E522-77AE-474F-E47D-460A507419E0}"/>
              </a:ext>
            </a:extLst>
          </p:cNvPr>
          <p:cNvSpPr>
            <a:spLocks noGrp="1"/>
          </p:cNvSpPr>
          <p:nvPr>
            <p:ph type="body" sz="quarter" idx="10"/>
          </p:nvPr>
        </p:nvSpPr>
        <p:spPr>
          <a:xfrm>
            <a:off x="4367955" y="1447006"/>
            <a:ext cx="7378700" cy="3963988"/>
          </a:xfrm>
        </p:spPr>
        <p:txBody>
          <a:bodyPr/>
          <a:lstStyle/>
          <a:p>
            <a:r>
              <a:rPr lang="nl-NL"/>
              <a:t>Leerlingen leren waar organismen energie en voedingsstoffen vandaan halen en waarvoor ze nodig zijn.</a:t>
            </a:r>
            <a:br>
              <a:rPr lang="nl-NL"/>
            </a:br>
            <a:endParaRPr lang="nl-NL"/>
          </a:p>
          <a:p>
            <a:r>
              <a:rPr lang="nl-NL"/>
              <a:t>De leerlijn verbindt voeding, groei en beweging uiteindelijk met voedingsstoffen, fotosynthese en energiestromen in voedselketens.</a:t>
            </a:r>
            <a:endParaRPr lang="nl-BE"/>
          </a:p>
        </p:txBody>
      </p:sp>
      <p:pic>
        <p:nvPicPr>
          <p:cNvPr id="5" name="Afbeelding 4">
            <a:extLst>
              <a:ext uri="{FF2B5EF4-FFF2-40B4-BE49-F238E27FC236}">
                <a16:creationId xmlns:a16="http://schemas.microsoft.com/office/drawing/2014/main" id="{528CEC74-16E8-3184-ED27-102FC2055BD4}"/>
              </a:ext>
            </a:extLst>
          </p:cNvPr>
          <p:cNvPicPr>
            <a:picLocks noChangeAspect="1"/>
          </p:cNvPicPr>
          <p:nvPr/>
        </p:nvPicPr>
        <p:blipFill>
          <a:blip r:embed="rId3"/>
          <a:stretch>
            <a:fillRect/>
          </a:stretch>
        </p:blipFill>
        <p:spPr>
          <a:xfrm>
            <a:off x="1572028" y="4436266"/>
            <a:ext cx="8779001" cy="2103302"/>
          </a:xfrm>
          <a:prstGeom prst="rect">
            <a:avLst/>
          </a:prstGeom>
        </p:spPr>
      </p:pic>
      <p:pic>
        <p:nvPicPr>
          <p:cNvPr id="7" name="Afbeelding 6">
            <a:extLst>
              <a:ext uri="{FF2B5EF4-FFF2-40B4-BE49-F238E27FC236}">
                <a16:creationId xmlns:a16="http://schemas.microsoft.com/office/drawing/2014/main" id="{C9A364A9-F17E-0A03-7A9C-E209ED360E21}"/>
              </a:ext>
            </a:extLst>
          </p:cNvPr>
          <p:cNvPicPr>
            <a:picLocks noChangeAspect="1"/>
          </p:cNvPicPr>
          <p:nvPr/>
        </p:nvPicPr>
        <p:blipFill>
          <a:blip r:embed="rId4"/>
          <a:stretch>
            <a:fillRect/>
          </a:stretch>
        </p:blipFill>
        <p:spPr>
          <a:xfrm>
            <a:off x="212848" y="1323000"/>
            <a:ext cx="3322608" cy="2933954"/>
          </a:xfrm>
          <a:prstGeom prst="rect">
            <a:avLst/>
          </a:prstGeom>
        </p:spPr>
      </p:pic>
      <p:sp>
        <p:nvSpPr>
          <p:cNvPr id="9" name="Rechthoek: afgeronde hoeken 8">
            <a:extLst>
              <a:ext uri="{FF2B5EF4-FFF2-40B4-BE49-F238E27FC236}">
                <a16:creationId xmlns:a16="http://schemas.microsoft.com/office/drawing/2014/main" id="{3B88E157-258F-4198-4955-DCECAA3EA2B3}"/>
              </a:ext>
            </a:extLst>
          </p:cNvPr>
          <p:cNvSpPr/>
          <p:nvPr/>
        </p:nvSpPr>
        <p:spPr>
          <a:xfrm>
            <a:off x="599525" y="3739259"/>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39208178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4169-009B-19C9-5A2E-0D84BFEF66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DE5EAD-1883-96E2-9BC5-EA36486E2072}"/>
              </a:ext>
            </a:extLst>
          </p:cNvPr>
          <p:cNvSpPr>
            <a:spLocks noGrp="1"/>
          </p:cNvSpPr>
          <p:nvPr>
            <p:ph type="title"/>
          </p:nvPr>
        </p:nvSpPr>
        <p:spPr/>
        <p:txBody>
          <a:bodyPr/>
          <a:lstStyle/>
          <a:p>
            <a:r>
              <a:rPr lang="nl-NL"/>
              <a:t>Voeding van de paardenbloem?</a:t>
            </a:r>
            <a:endParaRPr lang="nl-BE"/>
          </a:p>
        </p:txBody>
      </p:sp>
      <p:sp>
        <p:nvSpPr>
          <p:cNvPr id="10" name="Tekstvak 9">
            <a:extLst>
              <a:ext uri="{FF2B5EF4-FFF2-40B4-BE49-F238E27FC236}">
                <a16:creationId xmlns:a16="http://schemas.microsoft.com/office/drawing/2014/main" id="{27BE9ED6-1941-0649-FBFE-3C3A40B6C231}"/>
              </a:ext>
            </a:extLst>
          </p:cNvPr>
          <p:cNvSpPr txBox="1"/>
          <p:nvPr/>
        </p:nvSpPr>
        <p:spPr>
          <a:xfrm>
            <a:off x="307072" y="1681141"/>
            <a:ext cx="10588979" cy="3046988"/>
          </a:xfrm>
          <a:prstGeom prst="rect">
            <a:avLst/>
          </a:prstGeom>
          <a:noFill/>
        </p:spPr>
        <p:txBody>
          <a:bodyPr wrap="square" rtlCol="0">
            <a:spAutoFit/>
          </a:bodyPr>
          <a:lstStyle/>
          <a:p>
            <a:endParaRPr lang="nl-NL" sz="2400">
              <a:highlight>
                <a:srgbClr val="C0C0C0"/>
              </a:highlight>
              <a:latin typeface="Aptos" panose="020B0004020202020204" pitchFamily="34" charset="0"/>
              <a:cs typeface="Poppins" panose="00000500000000000000" pitchFamily="2" charset="0"/>
            </a:endParaRPr>
          </a:p>
          <a:p>
            <a:r>
              <a:rPr lang="nl-NL" sz="2400">
                <a:latin typeface="Aptos" panose="020B0004020202020204" pitchFamily="34" charset="0"/>
                <a:cs typeface="Poppins" panose="00000500000000000000" pitchFamily="2" charset="0"/>
              </a:rPr>
              <a:t>3.2.G</a:t>
            </a:r>
            <a:r>
              <a:rPr lang="nl-NL" sz="2400">
                <a:highlight>
                  <a:srgbClr val="00FF00"/>
                </a:highlight>
                <a:latin typeface="Aptos" panose="020B0004020202020204" pitchFamily="34" charset="0"/>
                <a:cs typeface="Poppins" panose="00000500000000000000" pitchFamily="2" charset="0"/>
              </a:rPr>
              <a:t>L5</a:t>
            </a:r>
            <a:r>
              <a:rPr lang="nl-NL" sz="2400">
                <a:latin typeface="Aptos" panose="020B0004020202020204" pitchFamily="34" charset="0"/>
                <a:cs typeface="Poppins" panose="00000500000000000000" pitchFamily="2" charset="0"/>
              </a:rPr>
              <a:t>.15	</a:t>
            </a:r>
            <a:r>
              <a:rPr lang="nl-BE" sz="2400">
                <a:latin typeface="Aptos" panose="020B0004020202020204" pitchFamily="34" charset="0"/>
                <a:cs typeface="Poppins" panose="00000500000000000000" pitchFamily="2" charset="0"/>
              </a:rPr>
              <a:t>De leerlingen kennen de volgende begrippen: de voedingsstoffen,</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de suiker, het eiwit, het vet, het water, het mineraal, de vitamine,</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de vezels.</a:t>
            </a:r>
          </a:p>
          <a:p>
            <a:endParaRPr lang="nl-BE" sz="2400">
              <a:latin typeface="Aptos" panose="020B0004020202020204" pitchFamily="34" charset="0"/>
              <a:cs typeface="Poppins" panose="00000500000000000000" pitchFamily="2" charset="0"/>
            </a:endParaRPr>
          </a:p>
          <a:p>
            <a:r>
              <a:rPr lang="nl-BE" sz="2400">
                <a:latin typeface="Aptos" panose="020B0004020202020204" pitchFamily="34" charset="0"/>
                <a:cs typeface="Poppins" panose="00000500000000000000" pitchFamily="2" charset="0"/>
              </a:rPr>
              <a:t>3.2.G</a:t>
            </a:r>
            <a:r>
              <a:rPr lang="nl-BE" sz="2400">
                <a:highlight>
                  <a:srgbClr val="00FF00"/>
                </a:highlight>
                <a:latin typeface="Aptos" panose="020B0004020202020204" pitchFamily="34" charset="0"/>
                <a:cs typeface="Poppins" panose="00000500000000000000" pitchFamily="2" charset="0"/>
              </a:rPr>
              <a:t>L5</a:t>
            </a:r>
            <a:r>
              <a:rPr lang="nl-BE" sz="2400">
                <a:latin typeface="Aptos" panose="020B0004020202020204" pitchFamily="34" charset="0"/>
                <a:cs typeface="Poppins" panose="00000500000000000000" pitchFamily="2" charset="0"/>
              </a:rPr>
              <a:t>.12	De leerlingen kennen de verschillende voedingsstoffen en hun</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functie: suikers, eiwitten, vetten, water, mineralen, vitaminen,</a:t>
            </a:r>
            <a:br>
              <a:rPr lang="nl-BE" sz="2400">
                <a:latin typeface="Aptos" panose="020B0004020202020204" pitchFamily="34" charset="0"/>
                <a:cs typeface="Poppins" panose="00000500000000000000" pitchFamily="2" charset="0"/>
              </a:rPr>
            </a:br>
            <a:r>
              <a:rPr lang="nl-BE" sz="2400">
                <a:latin typeface="Aptos" panose="020B0004020202020204" pitchFamily="34" charset="0"/>
                <a:cs typeface="Poppins" panose="00000500000000000000" pitchFamily="2" charset="0"/>
              </a:rPr>
              <a:t> 		vezels.</a:t>
            </a:r>
          </a:p>
        </p:txBody>
      </p:sp>
    </p:spTree>
    <p:extLst>
      <p:ext uri="{BB962C8B-B14F-4D97-AF65-F5344CB8AC3E}">
        <p14:creationId xmlns:p14="http://schemas.microsoft.com/office/powerpoint/2010/main" val="2820284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9176" y="473076"/>
            <a:ext cx="11530823" cy="648481"/>
          </a:xfrm>
        </p:spPr>
        <p:txBody>
          <a:bodyPr>
            <a:normAutofit fontScale="90000"/>
          </a:bodyPr>
          <a:lstStyle/>
          <a:p>
            <a:r>
              <a:rPr lang="nl-BE"/>
              <a:t>Energiebronnen en voedingsstoffen van de paardenbloem</a:t>
            </a:r>
          </a:p>
        </p:txBody>
      </p:sp>
      <p:pic>
        <p:nvPicPr>
          <p:cNvPr id="100" name="foto zonlicht"/>
          <p:cNvPicPr>
            <a:picLocks noChangeAspect="1"/>
          </p:cNvPicPr>
          <p:nvPr/>
        </p:nvPicPr>
        <p:blipFill>
          <a:blip r:embed="rId3"/>
          <a:stretch>
            <a:fillRect/>
          </a:stretch>
        </p:blipFill>
        <p:spPr>
          <a:xfrm>
            <a:off x="437881" y="2300000"/>
            <a:ext cx="2604059" cy="1464783"/>
          </a:xfrm>
          <a:prstGeom prst="rect">
            <a:avLst/>
          </a:prstGeom>
        </p:spPr>
      </p:pic>
      <p:sp>
        <p:nvSpPr>
          <p:cNvPr id="120" name="label zonlicht"/>
          <p:cNvSpPr/>
          <p:nvPr/>
        </p:nvSpPr>
        <p:spPr>
          <a:xfrm>
            <a:off x="437881" y="3764783"/>
            <a:ext cx="2604059" cy="700000"/>
          </a:xfrm>
          <a:prstGeom prst="rect">
            <a:avLst/>
          </a:prstGeom>
          <a:solidFill>
            <a:schemeClr val="accent1"/>
          </a:solidFill>
        </p:spPr>
        <p:txBody>
          <a:bodyPr lIns="90000" rIns="90000" anchor="ctr">
            <a:normAutofit fontScale="92500" lnSpcReduction="2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energiebron</a:t>
            </a:r>
          </a:p>
          <a:p>
            <a:pPr algn="ctr"/>
            <a:r>
              <a:rPr lang="nl-BE" sz="3200" b="1">
                <a:solidFill>
                  <a:srgbClr val="FFFFFF"/>
                </a:solidFill>
                <a:latin typeface="Roboto" panose="02000000000000000000" pitchFamily="2" charset="0"/>
                <a:ea typeface="Roboto" panose="02000000000000000000" pitchFamily="2" charset="0"/>
                <a:cs typeface="Roboto" panose="02000000000000000000" pitchFamily="2" charset="0"/>
              </a:rPr>
              <a:t>zonlicht</a:t>
            </a:r>
          </a:p>
        </p:txBody>
      </p:sp>
      <p:pic>
        <p:nvPicPr>
          <p:cNvPr id="101" name="foto water"/>
          <p:cNvPicPr>
            <a:picLocks noChangeAspect="1"/>
          </p:cNvPicPr>
          <p:nvPr/>
        </p:nvPicPr>
        <p:blipFill>
          <a:blip r:embed="rId4"/>
          <a:stretch>
            <a:fillRect/>
          </a:stretch>
        </p:blipFill>
        <p:spPr>
          <a:xfrm>
            <a:off x="3341940" y="2300000"/>
            <a:ext cx="2604059" cy="1464783"/>
          </a:xfrm>
          <a:prstGeom prst="rect">
            <a:avLst/>
          </a:prstGeom>
        </p:spPr>
      </p:pic>
      <p:sp>
        <p:nvSpPr>
          <p:cNvPr id="121" name="label water"/>
          <p:cNvSpPr/>
          <p:nvPr/>
        </p:nvSpPr>
        <p:spPr>
          <a:xfrm>
            <a:off x="3341940" y="3764783"/>
            <a:ext cx="2604059" cy="700000"/>
          </a:xfrm>
          <a:prstGeom prst="rect">
            <a:avLst/>
          </a:prstGeom>
          <a:solidFill>
            <a:schemeClr val="accent4"/>
          </a:solidFill>
        </p:spPr>
        <p:txBody>
          <a:bodyPr lIns="90000" rIns="90000" anchor="ctr">
            <a:normAutofit/>
          </a:bodyPr>
          <a:lstStyle/>
          <a:p>
            <a:pPr algn="ctr"/>
            <a:r>
              <a:rPr lang="nl-BE" sz="1100" b="1">
                <a:solidFill>
                  <a:srgbClr val="FFFFFF"/>
                </a:solidFill>
                <a:latin typeface="Roboto" panose="02000000000000000000" pitchFamily="2" charset="0"/>
                <a:ea typeface="Roboto" panose="02000000000000000000" pitchFamily="2" charset="0"/>
                <a:cs typeface="Roboto" panose="02000000000000000000" pitchFamily="2" charset="0"/>
              </a:rPr>
              <a:t>uit de bodem</a:t>
            </a:r>
          </a:p>
          <a:p>
            <a:pPr algn="ctr"/>
            <a:r>
              <a:rPr lang="nl-BE" sz="2000" b="1">
                <a:solidFill>
                  <a:srgbClr val="FFFFFF"/>
                </a:solidFill>
                <a:latin typeface="Roboto" panose="02000000000000000000" pitchFamily="2" charset="0"/>
                <a:ea typeface="Roboto" panose="02000000000000000000" pitchFamily="2" charset="0"/>
                <a:cs typeface="Roboto" panose="02000000000000000000" pitchFamily="2" charset="0"/>
              </a:rPr>
              <a:t>water en mineralen</a:t>
            </a:r>
          </a:p>
        </p:txBody>
      </p:sp>
      <p:pic>
        <p:nvPicPr>
          <p:cNvPr id="102" name="foto blad"/>
          <p:cNvPicPr>
            <a:picLocks noChangeAspect="1"/>
          </p:cNvPicPr>
          <p:nvPr/>
        </p:nvPicPr>
        <p:blipFill>
          <a:blip r:embed="rId5"/>
          <a:stretch>
            <a:fillRect/>
          </a:stretch>
        </p:blipFill>
        <p:spPr>
          <a:xfrm>
            <a:off x="6245999" y="2300000"/>
            <a:ext cx="2604059" cy="1464783"/>
          </a:xfrm>
          <a:prstGeom prst="rect">
            <a:avLst/>
          </a:prstGeom>
        </p:spPr>
      </p:pic>
      <p:sp>
        <p:nvSpPr>
          <p:cNvPr id="122" name="label blad"/>
          <p:cNvSpPr/>
          <p:nvPr/>
        </p:nvSpPr>
        <p:spPr>
          <a:xfrm>
            <a:off x="6245999" y="3764783"/>
            <a:ext cx="2604059" cy="700000"/>
          </a:xfrm>
          <a:prstGeom prst="rect">
            <a:avLst/>
          </a:prstGeom>
          <a:solidFill>
            <a:schemeClr val="accent1"/>
          </a:solidFill>
        </p:spPr>
        <p:txBody>
          <a:bodyPr lIns="90000" rIns="90000" anchor="ctr">
            <a:normAutofit/>
          </a:bodyPr>
          <a:lstStyle/>
          <a:p>
            <a:pPr algn="ctr"/>
            <a:r>
              <a:rPr lang="nl-BE" sz="1200" b="1">
                <a:solidFill>
                  <a:srgbClr val="FFFFFF"/>
                </a:solidFill>
                <a:latin typeface="Roboto" panose="02000000000000000000" pitchFamily="2" charset="0"/>
                <a:ea typeface="Roboto" panose="02000000000000000000" pitchFamily="2" charset="0"/>
                <a:cs typeface="Roboto" panose="02000000000000000000" pitchFamily="2" charset="0"/>
              </a:rPr>
              <a:t>uit de lucht</a:t>
            </a:r>
          </a:p>
          <a:p>
            <a:pPr algn="ctr"/>
            <a:r>
              <a:rPr lang="nl-BE" sz="2400" b="1">
                <a:solidFill>
                  <a:srgbClr val="FFFFFF"/>
                </a:solidFill>
                <a:latin typeface="Roboto" panose="02000000000000000000" pitchFamily="2" charset="0"/>
                <a:ea typeface="Roboto" panose="02000000000000000000" pitchFamily="2" charset="0"/>
                <a:cs typeface="Roboto" panose="02000000000000000000" pitchFamily="2" charset="0"/>
              </a:rPr>
              <a:t>koolstofdioxide</a:t>
            </a:r>
          </a:p>
        </p:txBody>
      </p:sp>
      <p:pic>
        <p:nvPicPr>
          <p:cNvPr id="103" name="foto wortel"/>
          <p:cNvPicPr>
            <a:picLocks noChangeAspect="1"/>
          </p:cNvPicPr>
          <p:nvPr/>
        </p:nvPicPr>
        <p:blipFill>
          <a:blip r:embed="rId6"/>
          <a:stretch>
            <a:fillRect/>
          </a:stretch>
        </p:blipFill>
        <p:spPr>
          <a:xfrm>
            <a:off x="9150058" y="2300000"/>
            <a:ext cx="2604059" cy="1464783"/>
          </a:xfrm>
          <a:prstGeom prst="rect">
            <a:avLst/>
          </a:prstGeom>
        </p:spPr>
      </p:pic>
      <p:sp>
        <p:nvSpPr>
          <p:cNvPr id="123" name="label wortel"/>
          <p:cNvSpPr/>
          <p:nvPr/>
        </p:nvSpPr>
        <p:spPr>
          <a:xfrm>
            <a:off x="9150058" y="3764783"/>
            <a:ext cx="2604059" cy="700000"/>
          </a:xfrm>
          <a:prstGeom prst="rect">
            <a:avLst/>
          </a:prstGeom>
          <a:solidFill>
            <a:schemeClr val="accent4"/>
          </a:solidFill>
        </p:spPr>
        <p:txBody>
          <a:bodyPr lIns="90000" rIns="90000" anchor="ctr">
            <a:normAutofit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voedsel en reserve</a:t>
            </a:r>
          </a:p>
          <a:p>
            <a:pPr algn="ctr"/>
            <a:r>
              <a:rPr lang="nl-BE" sz="2800" b="1">
                <a:solidFill>
                  <a:srgbClr val="FFFFFF"/>
                </a:solidFill>
                <a:latin typeface="Roboto" panose="02000000000000000000" pitchFamily="2" charset="0"/>
                <a:ea typeface="Roboto" panose="02000000000000000000" pitchFamily="2" charset="0"/>
                <a:cs typeface="Roboto" panose="02000000000000000000" pitchFamily="2" charset="0"/>
              </a:rPr>
              <a:t>suikers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D7FB4-CAEE-53D1-9BAF-15F16D0361A1}"/>
              </a:ext>
            </a:extLst>
          </p:cNvPr>
          <p:cNvSpPr>
            <a:spLocks noGrp="1"/>
          </p:cNvSpPr>
          <p:nvPr>
            <p:ph type="title"/>
          </p:nvPr>
        </p:nvSpPr>
        <p:spPr>
          <a:xfrm>
            <a:off x="212847" y="180000"/>
            <a:ext cx="11650289" cy="1143000"/>
          </a:xfrm>
        </p:spPr>
        <p:txBody>
          <a:bodyPr/>
          <a:lstStyle/>
          <a:p>
            <a:r>
              <a:rPr lang="nl-NL"/>
              <a:t>Samenhang met veilige en gezonde levensstijl</a:t>
            </a:r>
            <a:endParaRPr lang="nl-BE"/>
          </a:p>
        </p:txBody>
      </p:sp>
      <p:pic>
        <p:nvPicPr>
          <p:cNvPr id="5" name="Afbeelding 4">
            <a:extLst>
              <a:ext uri="{FF2B5EF4-FFF2-40B4-BE49-F238E27FC236}">
                <a16:creationId xmlns:a16="http://schemas.microsoft.com/office/drawing/2014/main" id="{86D5CA79-A430-A342-BD5B-B73763D4B5CD}"/>
              </a:ext>
            </a:extLst>
          </p:cNvPr>
          <p:cNvPicPr>
            <a:picLocks noChangeAspect="1"/>
          </p:cNvPicPr>
          <p:nvPr/>
        </p:nvPicPr>
        <p:blipFill>
          <a:blip r:embed="rId3"/>
          <a:stretch>
            <a:fillRect/>
          </a:stretch>
        </p:blipFill>
        <p:spPr>
          <a:xfrm>
            <a:off x="1128889" y="1234371"/>
            <a:ext cx="8932633" cy="5291433"/>
          </a:xfrm>
          <a:prstGeom prst="rect">
            <a:avLst/>
          </a:prstGeom>
        </p:spPr>
      </p:pic>
      <p:sp>
        <p:nvSpPr>
          <p:cNvPr id="7" name="Rechthoek: afgeronde hoeken 6">
            <a:extLst>
              <a:ext uri="{FF2B5EF4-FFF2-40B4-BE49-F238E27FC236}">
                <a16:creationId xmlns:a16="http://schemas.microsoft.com/office/drawing/2014/main" id="{6BE16E0F-57E7-C21F-D2EB-84828AD3F2BC}"/>
              </a:ext>
            </a:extLst>
          </p:cNvPr>
          <p:cNvSpPr/>
          <p:nvPr/>
        </p:nvSpPr>
        <p:spPr>
          <a:xfrm>
            <a:off x="1378039" y="1323000"/>
            <a:ext cx="4005330" cy="531558"/>
          </a:xfrm>
          <a:prstGeom prst="round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79265850-93D0-609C-CBA4-1CCA5862338F}"/>
              </a:ext>
            </a:extLst>
          </p:cNvPr>
          <p:cNvSpPr/>
          <p:nvPr/>
        </p:nvSpPr>
        <p:spPr>
          <a:xfrm>
            <a:off x="4159875" y="3502010"/>
            <a:ext cx="1094705" cy="400289"/>
          </a:xfrm>
          <a:prstGeom prst="round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04633C42-2F25-A87C-A43C-9E7951D18836}"/>
              </a:ext>
            </a:extLst>
          </p:cNvPr>
          <p:cNvSpPr/>
          <p:nvPr/>
        </p:nvSpPr>
        <p:spPr>
          <a:xfrm>
            <a:off x="4159876" y="4118050"/>
            <a:ext cx="1094704" cy="400289"/>
          </a:xfrm>
          <a:prstGeom prst="round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
        <p:nvSpPr>
          <p:cNvPr id="13" name="Rechthoek: afgeronde hoeken 12">
            <a:extLst>
              <a:ext uri="{FF2B5EF4-FFF2-40B4-BE49-F238E27FC236}">
                <a16:creationId xmlns:a16="http://schemas.microsoft.com/office/drawing/2014/main" id="{90EC7BE4-66D2-ED44-567B-CDDD249BEDAB}"/>
              </a:ext>
            </a:extLst>
          </p:cNvPr>
          <p:cNvSpPr/>
          <p:nvPr/>
        </p:nvSpPr>
        <p:spPr>
          <a:xfrm>
            <a:off x="4159875" y="4705887"/>
            <a:ext cx="1094705" cy="400289"/>
          </a:xfrm>
          <a:prstGeom prst="round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pic>
        <p:nvPicPr>
          <p:cNvPr id="300" name="foto melk"/>
          <p:cNvPicPr>
            <a:picLocks noChangeAspect="1"/>
          </p:cNvPicPr>
          <p:nvPr/>
        </p:nvPicPr>
        <p:blipFill>
          <a:blip r:embed="rId4"/>
          <a:stretch>
            <a:fillRect/>
          </a:stretch>
        </p:blipFill>
        <p:spPr>
          <a:xfrm>
            <a:off x="7885051" y="1234371"/>
            <a:ext cx="3092512" cy="1739538"/>
          </a:xfrm>
          <a:prstGeom prst="rect">
            <a:avLst/>
          </a:prstGeom>
          <a:ln w="19050">
            <a:solidFill>
              <a:schemeClr val="accent1"/>
            </a:solidFill>
          </a:ln>
        </p:spPr>
      </p:pic>
      <p:pic>
        <p:nvPicPr>
          <p:cNvPr id="301" name="foto graan"/>
          <p:cNvPicPr>
            <a:picLocks noChangeAspect="1"/>
          </p:cNvPicPr>
          <p:nvPr/>
        </p:nvPicPr>
        <p:blipFill>
          <a:blip r:embed="rId5"/>
          <a:stretch>
            <a:fillRect/>
          </a:stretch>
        </p:blipFill>
        <p:spPr>
          <a:xfrm>
            <a:off x="7885051" y="3010318"/>
            <a:ext cx="3092512" cy="1739538"/>
          </a:xfrm>
          <a:prstGeom prst="rect">
            <a:avLst/>
          </a:prstGeom>
          <a:ln w="19050">
            <a:solidFill>
              <a:schemeClr val="accent1"/>
            </a:solidFill>
          </a:ln>
        </p:spPr>
      </p:pic>
      <p:pic>
        <p:nvPicPr>
          <p:cNvPr id="302" name="foto noten"/>
          <p:cNvPicPr>
            <a:picLocks noChangeAspect="1"/>
          </p:cNvPicPr>
          <p:nvPr/>
        </p:nvPicPr>
        <p:blipFill>
          <a:blip r:embed="rId6"/>
          <a:stretch>
            <a:fillRect/>
          </a:stretch>
        </p:blipFill>
        <p:spPr>
          <a:xfrm>
            <a:off x="7885051" y="4768061"/>
            <a:ext cx="3092512" cy="1739538"/>
          </a:xfrm>
          <a:prstGeom prst="rect">
            <a:avLst/>
          </a:prstGeom>
          <a:ln w="19050">
            <a:solidFill>
              <a:schemeClr val="accent1"/>
            </a:solidFill>
          </a:ln>
        </p:spPr>
      </p:pic>
    </p:spTree>
    <p:extLst>
      <p:ext uri="{BB962C8B-B14F-4D97-AF65-F5344CB8AC3E}">
        <p14:creationId xmlns:p14="http://schemas.microsoft.com/office/powerpoint/2010/main" val="26276708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De nieuwe voedingsdriehoek in vraag gesteld | Bioplaza Overpelt">
            <a:extLst>
              <a:ext uri="{FF2B5EF4-FFF2-40B4-BE49-F238E27FC236}">
                <a16:creationId xmlns:a16="http://schemas.microsoft.com/office/drawing/2014/main" id="{BB2D47D2-9168-AFF7-3076-89A5BC7FEB9C}"/>
              </a:ext>
            </a:extLst>
          </p:cNvPr>
          <p:cNvPicPr>
            <a:picLocks noChangeAspect="1"/>
          </p:cNvPicPr>
          <p:nvPr/>
        </p:nvPicPr>
        <p:blipFill>
          <a:blip r:embed="rId3"/>
          <a:stretch>
            <a:fillRect/>
          </a:stretch>
        </p:blipFill>
        <p:spPr>
          <a:xfrm>
            <a:off x="4116599" y="472139"/>
            <a:ext cx="8075401" cy="6275520"/>
          </a:xfrm>
          <a:prstGeom prst="rect">
            <a:avLst/>
          </a:prstGeom>
        </p:spPr>
      </p:pic>
      <p:pic>
        <p:nvPicPr>
          <p:cNvPr id="7" name="Afbeelding 6">
            <a:extLst>
              <a:ext uri="{FF2B5EF4-FFF2-40B4-BE49-F238E27FC236}">
                <a16:creationId xmlns:a16="http://schemas.microsoft.com/office/drawing/2014/main" id="{367D9BA0-B6A2-A27B-53EA-68013D7B764A}"/>
              </a:ext>
            </a:extLst>
          </p:cNvPr>
          <p:cNvPicPr>
            <a:picLocks noChangeAspect="1"/>
          </p:cNvPicPr>
          <p:nvPr/>
        </p:nvPicPr>
        <p:blipFill>
          <a:blip r:embed="rId4"/>
          <a:stretch>
            <a:fillRect/>
          </a:stretch>
        </p:blipFill>
        <p:spPr>
          <a:xfrm>
            <a:off x="347730" y="472138"/>
            <a:ext cx="1687132" cy="1702899"/>
          </a:xfrm>
          <a:prstGeom prst="rect">
            <a:avLst/>
          </a:prstGeom>
        </p:spPr>
      </p:pic>
      <p:pic>
        <p:nvPicPr>
          <p:cNvPr id="9" name="Afbeelding 8">
            <a:extLst>
              <a:ext uri="{FF2B5EF4-FFF2-40B4-BE49-F238E27FC236}">
                <a16:creationId xmlns:a16="http://schemas.microsoft.com/office/drawing/2014/main" id="{1CE3F191-E537-B03E-656E-13D10B8D62EB}"/>
              </a:ext>
            </a:extLst>
          </p:cNvPr>
          <p:cNvPicPr>
            <a:picLocks noChangeAspect="1"/>
          </p:cNvPicPr>
          <p:nvPr/>
        </p:nvPicPr>
        <p:blipFill>
          <a:blip r:embed="rId5"/>
          <a:stretch>
            <a:fillRect/>
          </a:stretch>
        </p:blipFill>
        <p:spPr>
          <a:xfrm>
            <a:off x="465005" y="2442273"/>
            <a:ext cx="3651593" cy="4032705"/>
          </a:xfrm>
          <a:prstGeom prst="rect">
            <a:avLst/>
          </a:prstGeom>
        </p:spPr>
      </p:pic>
      <p:sp>
        <p:nvSpPr>
          <p:cNvPr id="11" name="Rechthoek: afgeronde hoeken 10">
            <a:extLst>
              <a:ext uri="{FF2B5EF4-FFF2-40B4-BE49-F238E27FC236}">
                <a16:creationId xmlns:a16="http://schemas.microsoft.com/office/drawing/2014/main" id="{D0711E4B-27CA-B0F5-6DE5-5F69B7A81B1E}"/>
              </a:ext>
            </a:extLst>
          </p:cNvPr>
          <p:cNvSpPr/>
          <p:nvPr/>
        </p:nvSpPr>
        <p:spPr>
          <a:xfrm>
            <a:off x="940157" y="3849739"/>
            <a:ext cx="3065173" cy="400289"/>
          </a:xfrm>
          <a:prstGeom prst="round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34545326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17D69DCB-7EFE-8405-2DF8-9FEBFDB86CA2}"/>
              </a:ext>
            </a:extLst>
          </p:cNvPr>
          <p:cNvPicPr>
            <a:picLocks noGrp="1" noChangeAspect="1"/>
          </p:cNvPicPr>
          <p:nvPr>
            <p:ph type="pic" sz="quarter" idx="11"/>
          </p:nvPr>
        </p:nvPicPr>
        <p:blipFill>
          <a:blip r:embed="rId3"/>
          <a:srcRect t="22648" b="22648"/>
          <a:stretch>
            <a:fillRect/>
          </a:stretch>
        </p:blipFill>
        <p:spPr>
          <a:prstGeom prst="rect">
            <a:avLst/>
          </a:prstGeom>
        </p:spPr>
      </p:pic>
      <p:sp>
        <p:nvSpPr>
          <p:cNvPr id="3" name="Tijdelijke aanduiding voor tekst 2">
            <a:extLst>
              <a:ext uri="{FF2B5EF4-FFF2-40B4-BE49-F238E27FC236}">
                <a16:creationId xmlns:a16="http://schemas.microsoft.com/office/drawing/2014/main" id="{A0416284-38E3-622E-1AAC-6371CBB9EA26}"/>
              </a:ext>
            </a:extLst>
          </p:cNvPr>
          <p:cNvSpPr>
            <a:spLocks noGrp="1"/>
          </p:cNvSpPr>
          <p:nvPr>
            <p:ph type="body" sz="quarter" idx="10"/>
          </p:nvPr>
        </p:nvSpPr>
        <p:spPr>
          <a:xfrm>
            <a:off x="603315" y="4174958"/>
            <a:ext cx="10426045" cy="2159854"/>
          </a:xfrm>
        </p:spPr>
        <p:txBody>
          <a:bodyPr anchor="ctr">
            <a:normAutofit/>
          </a:bodyPr>
          <a:lstStyle/>
          <a:p>
            <a:r>
              <a:rPr lang="nl-NL" sz="7200"/>
              <a:t>Menselijk lichaam</a:t>
            </a:r>
            <a:endParaRPr lang="nl-BE" sz="7200"/>
          </a:p>
        </p:txBody>
      </p:sp>
    </p:spTree>
    <p:extLst>
      <p:ext uri="{BB962C8B-B14F-4D97-AF65-F5344CB8AC3E}">
        <p14:creationId xmlns:p14="http://schemas.microsoft.com/office/powerpoint/2010/main" val="27748066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6352D-B03B-76F7-7F75-6238264C2410}"/>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77D66CEC-DAFA-E62E-C314-9AEAB053155D}"/>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73559FC8-3945-7886-A734-5032DD127DCA}"/>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EB4A546E-79F7-FE0A-247D-0D2C269E26B2}"/>
              </a:ext>
            </a:extLst>
          </p:cNvPr>
          <p:cNvSpPr/>
          <p:nvPr/>
        </p:nvSpPr>
        <p:spPr>
          <a:xfrm>
            <a:off x="4174959" y="902842"/>
            <a:ext cx="1371600"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26209750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69A8B-10B3-C703-A8C5-3745FB8C7D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20FD6D-0A4C-1265-E9A5-B8CDFAB134A5}"/>
              </a:ext>
            </a:extLst>
          </p:cNvPr>
          <p:cNvSpPr>
            <a:spLocks noGrp="1"/>
          </p:cNvSpPr>
          <p:nvPr>
            <p:ph type="title"/>
          </p:nvPr>
        </p:nvSpPr>
        <p:spPr>
          <a:xfrm>
            <a:off x="212848" y="180000"/>
            <a:ext cx="11626226" cy="1143000"/>
          </a:xfrm>
        </p:spPr>
        <p:txBody>
          <a:bodyPr>
            <a:normAutofit/>
          </a:bodyPr>
          <a:lstStyle/>
          <a:p>
            <a:r>
              <a:rPr lang="nl-NL"/>
              <a:t>Overzicht domein </a:t>
            </a:r>
            <a:r>
              <a:rPr lang="nl-NL" cap="small">
                <a:solidFill>
                  <a:schemeClr val="accent1"/>
                </a:solidFill>
              </a:rPr>
              <a:t>Menselijk lichaam</a:t>
            </a:r>
            <a:endParaRPr lang="nl-BE" cap="small">
              <a:solidFill>
                <a:schemeClr val="accent1"/>
              </a:solidFill>
            </a:endParaRPr>
          </a:p>
        </p:txBody>
      </p:sp>
      <p:pic>
        <p:nvPicPr>
          <p:cNvPr id="4" name="Afbeelding 3">
            <a:extLst>
              <a:ext uri="{FF2B5EF4-FFF2-40B4-BE49-F238E27FC236}">
                <a16:creationId xmlns:a16="http://schemas.microsoft.com/office/drawing/2014/main" id="{42ED35E1-98E3-05DA-B450-10520105B73A}"/>
              </a:ext>
            </a:extLst>
          </p:cNvPr>
          <p:cNvPicPr>
            <a:picLocks noChangeAspect="1"/>
          </p:cNvPicPr>
          <p:nvPr/>
        </p:nvPicPr>
        <p:blipFill>
          <a:blip r:embed="rId3"/>
          <a:stretch>
            <a:fillRect/>
          </a:stretch>
        </p:blipFill>
        <p:spPr>
          <a:xfrm>
            <a:off x="106161" y="2796485"/>
            <a:ext cx="11979678" cy="1265030"/>
          </a:xfrm>
          <a:prstGeom prst="rect">
            <a:avLst/>
          </a:prstGeom>
        </p:spPr>
      </p:pic>
    </p:spTree>
    <p:extLst>
      <p:ext uri="{BB962C8B-B14F-4D97-AF65-F5344CB8AC3E}">
        <p14:creationId xmlns:p14="http://schemas.microsoft.com/office/powerpoint/2010/main" val="18694957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910BC3-4FA1-F00E-3453-7EA4F6449C29}"/>
              </a:ext>
            </a:extLst>
          </p:cNvPr>
          <p:cNvSpPr>
            <a:spLocks noGrp="1"/>
          </p:cNvSpPr>
          <p:nvPr>
            <p:ph type="title"/>
          </p:nvPr>
        </p:nvSpPr>
        <p:spPr/>
        <p:txBody>
          <a:bodyPr/>
          <a:lstStyle/>
          <a:p>
            <a:r>
              <a:rPr lang="nl-NL"/>
              <a:t>Fysieke functies van de mens</a:t>
            </a:r>
            <a:endParaRPr lang="nl-BE"/>
          </a:p>
        </p:txBody>
      </p:sp>
      <p:sp>
        <p:nvSpPr>
          <p:cNvPr id="3" name="Tijdelijke aanduiding voor tekst 2">
            <a:extLst>
              <a:ext uri="{FF2B5EF4-FFF2-40B4-BE49-F238E27FC236}">
                <a16:creationId xmlns:a16="http://schemas.microsoft.com/office/drawing/2014/main" id="{B73D564E-9962-49B3-E358-F3951FF80337}"/>
              </a:ext>
            </a:extLst>
          </p:cNvPr>
          <p:cNvSpPr>
            <a:spLocks noGrp="1"/>
          </p:cNvSpPr>
          <p:nvPr>
            <p:ph type="body" sz="quarter" idx="10"/>
          </p:nvPr>
        </p:nvSpPr>
        <p:spPr>
          <a:xfrm>
            <a:off x="4381403" y="1447006"/>
            <a:ext cx="7378700" cy="3963988"/>
          </a:xfrm>
        </p:spPr>
        <p:txBody>
          <a:bodyPr/>
          <a:lstStyle/>
          <a:p>
            <a:r>
              <a:rPr lang="nl-NL"/>
              <a:t>Leerlingen leren hoe het menselijke lichaam is opgebouwd en functioneert.</a:t>
            </a:r>
            <a:br>
              <a:rPr lang="nl-NL"/>
            </a:br>
            <a:endParaRPr lang="nl-NL"/>
          </a:p>
          <a:p>
            <a:r>
              <a:rPr lang="nl-NL"/>
              <a:t>De opbouw vertrekt bij het eigen lichaam en breidt uit naar samenwerkende organen en fysieke functies.</a:t>
            </a:r>
            <a:endParaRPr lang="nl-BE"/>
          </a:p>
        </p:txBody>
      </p:sp>
      <p:pic>
        <p:nvPicPr>
          <p:cNvPr id="5" name="Afbeelding 4">
            <a:extLst>
              <a:ext uri="{FF2B5EF4-FFF2-40B4-BE49-F238E27FC236}">
                <a16:creationId xmlns:a16="http://schemas.microsoft.com/office/drawing/2014/main" id="{62573EC6-0ECE-5321-78A8-21EB684C35F4}"/>
              </a:ext>
            </a:extLst>
          </p:cNvPr>
          <p:cNvPicPr>
            <a:picLocks noChangeAspect="1"/>
          </p:cNvPicPr>
          <p:nvPr/>
        </p:nvPicPr>
        <p:blipFill>
          <a:blip r:embed="rId3"/>
          <a:stretch>
            <a:fillRect/>
          </a:stretch>
        </p:blipFill>
        <p:spPr>
          <a:xfrm>
            <a:off x="323928" y="1523929"/>
            <a:ext cx="3683296" cy="2683306"/>
          </a:xfrm>
          <a:prstGeom prst="rect">
            <a:avLst/>
          </a:prstGeom>
        </p:spPr>
      </p:pic>
      <p:sp>
        <p:nvSpPr>
          <p:cNvPr id="7" name="Rechthoek: afgeronde hoeken 6">
            <a:extLst>
              <a:ext uri="{FF2B5EF4-FFF2-40B4-BE49-F238E27FC236}">
                <a16:creationId xmlns:a16="http://schemas.microsoft.com/office/drawing/2014/main" id="{C42B7233-9685-3674-775D-3E8C54B26D7D}"/>
              </a:ext>
            </a:extLst>
          </p:cNvPr>
          <p:cNvSpPr/>
          <p:nvPr/>
        </p:nvSpPr>
        <p:spPr>
          <a:xfrm>
            <a:off x="697610" y="3564448"/>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9" name="Afbeelding 8">
            <a:extLst>
              <a:ext uri="{FF2B5EF4-FFF2-40B4-BE49-F238E27FC236}">
                <a16:creationId xmlns:a16="http://schemas.microsoft.com/office/drawing/2014/main" id="{F02D2291-EC38-15D0-7282-74670051476D}"/>
              </a:ext>
            </a:extLst>
          </p:cNvPr>
          <p:cNvPicPr>
            <a:picLocks noChangeAspect="1"/>
          </p:cNvPicPr>
          <p:nvPr/>
        </p:nvPicPr>
        <p:blipFill>
          <a:blip r:embed="rId4"/>
          <a:stretch>
            <a:fillRect/>
          </a:stretch>
        </p:blipFill>
        <p:spPr>
          <a:xfrm>
            <a:off x="1825728" y="4355532"/>
            <a:ext cx="8809483" cy="2110923"/>
          </a:xfrm>
          <a:prstGeom prst="rect">
            <a:avLst/>
          </a:prstGeom>
        </p:spPr>
      </p:pic>
    </p:spTree>
    <p:extLst>
      <p:ext uri="{BB962C8B-B14F-4D97-AF65-F5344CB8AC3E}">
        <p14:creationId xmlns:p14="http://schemas.microsoft.com/office/powerpoint/2010/main" val="424189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Fysieke functies van de mens</a:t>
            </a:r>
          </a:p>
        </p:txBody>
      </p:sp>
      <p:sp>
        <p:nvSpPr>
          <p:cNvPr id="10" name="label Spijsvertering"/>
          <p:cNvSpPr/>
          <p:nvPr/>
        </p:nvSpPr>
        <p:spPr>
          <a:xfrm>
            <a:off x="437881" y="321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spijsvertering</a:t>
            </a:r>
          </a:p>
        </p:txBody>
      </p:sp>
      <p:sp>
        <p:nvSpPr>
          <p:cNvPr id="11" name="label Beweging"/>
          <p:cNvSpPr/>
          <p:nvPr/>
        </p:nvSpPr>
        <p:spPr>
          <a:xfrm>
            <a:off x="3341940" y="321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beweging</a:t>
            </a:r>
          </a:p>
        </p:txBody>
      </p:sp>
      <p:sp>
        <p:nvSpPr>
          <p:cNvPr id="12" name="label Steun (skelet)"/>
          <p:cNvSpPr/>
          <p:nvPr/>
        </p:nvSpPr>
        <p:spPr>
          <a:xfrm>
            <a:off x="6245999" y="321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steun (skelet)</a:t>
            </a:r>
          </a:p>
        </p:txBody>
      </p:sp>
      <p:sp>
        <p:nvSpPr>
          <p:cNvPr id="13" name="label Waarneming"/>
          <p:cNvSpPr/>
          <p:nvPr/>
        </p:nvSpPr>
        <p:spPr>
          <a:xfrm>
            <a:off x="9150058" y="321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waarneming</a:t>
            </a:r>
          </a:p>
        </p:txBody>
      </p:sp>
      <p:sp>
        <p:nvSpPr>
          <p:cNvPr id="14" name="label Voortplanting"/>
          <p:cNvSpPr/>
          <p:nvPr/>
        </p:nvSpPr>
        <p:spPr>
          <a:xfrm>
            <a:off x="1889911" y="526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voortplanting</a:t>
            </a:r>
          </a:p>
        </p:txBody>
      </p:sp>
      <p:sp>
        <p:nvSpPr>
          <p:cNvPr id="15" name="label Ademhaling"/>
          <p:cNvSpPr/>
          <p:nvPr/>
        </p:nvSpPr>
        <p:spPr>
          <a:xfrm>
            <a:off x="4793970" y="526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ademhaling</a:t>
            </a:r>
          </a:p>
        </p:txBody>
      </p:sp>
      <p:sp>
        <p:nvSpPr>
          <p:cNvPr id="16" name="label Bloedsomloop"/>
          <p:cNvSpPr/>
          <p:nvPr/>
        </p:nvSpPr>
        <p:spPr>
          <a:xfrm>
            <a:off x="7698029" y="5264783"/>
            <a:ext cx="2604059" cy="400000"/>
          </a:xfrm>
          <a:prstGeom prst="rect">
            <a:avLst/>
          </a:prstGeom>
          <a:solidFill>
            <a:schemeClr val="accent1"/>
          </a:solidFill>
        </p:spPr>
        <p:txBody>
          <a:bodyPr lIns="45720" rIns="45720" anchor="ctr">
            <a:normAutofit/>
          </a:bodyPr>
          <a:lstStyle/>
          <a:p>
            <a:pPr algn="ctr"/>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bloedsomloop</a:t>
            </a:r>
          </a:p>
        </p:txBody>
      </p:sp>
      <p:pic>
        <p:nvPicPr>
          <p:cNvPr id="30" name="foto spijsvertering"/>
          <p:cNvPicPr>
            <a:picLocks noChangeAspect="1"/>
          </p:cNvPicPr>
          <p:nvPr/>
        </p:nvPicPr>
        <p:blipFill>
          <a:blip r:embed="rId3"/>
          <a:srcRect t="27" b="27"/>
          <a:stretch>
            <a:fillRect/>
          </a:stretch>
        </p:blipFill>
        <p:spPr>
          <a:xfrm>
            <a:off x="437881" y="1750000"/>
            <a:ext cx="2604059" cy="1464783"/>
          </a:xfrm>
          <a:prstGeom prst="rect">
            <a:avLst/>
          </a:prstGeom>
        </p:spPr>
      </p:pic>
      <p:pic>
        <p:nvPicPr>
          <p:cNvPr id="31" name="foto beweging"/>
          <p:cNvPicPr>
            <a:picLocks noChangeAspect="1"/>
          </p:cNvPicPr>
          <p:nvPr/>
        </p:nvPicPr>
        <p:blipFill>
          <a:blip r:embed="rId4"/>
          <a:srcRect t="27" b="27"/>
          <a:stretch>
            <a:fillRect/>
          </a:stretch>
        </p:blipFill>
        <p:spPr>
          <a:xfrm>
            <a:off x="3341940" y="1750000"/>
            <a:ext cx="2604059" cy="1464783"/>
          </a:xfrm>
          <a:prstGeom prst="rect">
            <a:avLst/>
          </a:prstGeom>
        </p:spPr>
      </p:pic>
      <p:pic>
        <p:nvPicPr>
          <p:cNvPr id="32" name="foto steun-skelet"/>
          <p:cNvPicPr>
            <a:picLocks noChangeAspect="1"/>
          </p:cNvPicPr>
          <p:nvPr/>
        </p:nvPicPr>
        <p:blipFill>
          <a:blip r:embed="rId5"/>
          <a:srcRect t="27" b="27"/>
          <a:stretch>
            <a:fillRect/>
          </a:stretch>
        </p:blipFill>
        <p:spPr>
          <a:xfrm>
            <a:off x="6245999" y="1750000"/>
            <a:ext cx="2604059" cy="1464783"/>
          </a:xfrm>
          <a:prstGeom prst="rect">
            <a:avLst/>
          </a:prstGeom>
        </p:spPr>
      </p:pic>
      <p:pic>
        <p:nvPicPr>
          <p:cNvPr id="33" name="foto waarneming"/>
          <p:cNvPicPr>
            <a:picLocks noChangeAspect="1"/>
          </p:cNvPicPr>
          <p:nvPr/>
        </p:nvPicPr>
        <p:blipFill>
          <a:blip r:embed="rId6"/>
          <a:srcRect t="27" b="27"/>
          <a:stretch>
            <a:fillRect/>
          </a:stretch>
        </p:blipFill>
        <p:spPr>
          <a:xfrm>
            <a:off x="9150058" y="1750000"/>
            <a:ext cx="2604059" cy="1464783"/>
          </a:xfrm>
          <a:prstGeom prst="rect">
            <a:avLst/>
          </a:prstGeom>
        </p:spPr>
      </p:pic>
      <p:pic>
        <p:nvPicPr>
          <p:cNvPr id="34" name="foto voortplanting"/>
          <p:cNvPicPr>
            <a:picLocks noChangeAspect="1"/>
          </p:cNvPicPr>
          <p:nvPr/>
        </p:nvPicPr>
        <p:blipFill>
          <a:blip r:embed="rId7"/>
          <a:srcRect t="27" b="27"/>
          <a:stretch>
            <a:fillRect/>
          </a:stretch>
        </p:blipFill>
        <p:spPr>
          <a:xfrm>
            <a:off x="1889911" y="3800000"/>
            <a:ext cx="2604059" cy="1464783"/>
          </a:xfrm>
          <a:prstGeom prst="rect">
            <a:avLst/>
          </a:prstGeom>
        </p:spPr>
      </p:pic>
      <p:pic>
        <p:nvPicPr>
          <p:cNvPr id="35" name="foto ademhaling"/>
          <p:cNvPicPr>
            <a:picLocks noChangeAspect="1"/>
          </p:cNvPicPr>
          <p:nvPr/>
        </p:nvPicPr>
        <p:blipFill>
          <a:blip r:embed="rId8"/>
          <a:srcRect t="27" b="27"/>
          <a:stretch>
            <a:fillRect/>
          </a:stretch>
        </p:blipFill>
        <p:spPr>
          <a:xfrm>
            <a:off x="4793970" y="3800000"/>
            <a:ext cx="2604059" cy="1464783"/>
          </a:xfrm>
          <a:prstGeom prst="rect">
            <a:avLst/>
          </a:prstGeom>
        </p:spPr>
      </p:pic>
      <p:pic>
        <p:nvPicPr>
          <p:cNvPr id="36" name="foto bloedsomloop"/>
          <p:cNvPicPr>
            <a:picLocks noChangeAspect="1"/>
          </p:cNvPicPr>
          <p:nvPr/>
        </p:nvPicPr>
        <p:blipFill>
          <a:blip r:embed="rId9"/>
          <a:srcRect t="27" b="27"/>
          <a:stretch>
            <a:fillRect/>
          </a:stretch>
        </p:blipFill>
        <p:spPr>
          <a:xfrm>
            <a:off x="7698029" y="3800000"/>
            <a:ext cx="2604059" cy="1464783"/>
          </a:xfrm>
          <a:prstGeom prst="rect">
            <a:avLst/>
          </a:prstGeom>
        </p:spPr>
      </p:pic>
    </p:spTree>
    <p:extLst>
      <p:ext uri="{BB962C8B-B14F-4D97-AF65-F5344CB8AC3E}">
        <p14:creationId xmlns:p14="http://schemas.microsoft.com/office/powerpoint/2010/main" val="25101736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8A1BD-C1AB-1A82-EEC5-47548487C921}"/>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16463011-372F-E7AF-CABA-1877C4549453}"/>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EC8B427B-5D8A-2723-6213-C65DD4821733}"/>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A87A437B-5913-E1F0-FFE9-744172D6A204}"/>
              </a:ext>
            </a:extLst>
          </p:cNvPr>
          <p:cNvSpPr/>
          <p:nvPr/>
        </p:nvSpPr>
        <p:spPr>
          <a:xfrm>
            <a:off x="5410199" y="902842"/>
            <a:ext cx="1371600"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12793716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Kennis en wetenschappelijk onderzoek - RID Taal Rekenen">
            <a:extLst>
              <a:ext uri="{FF2B5EF4-FFF2-40B4-BE49-F238E27FC236}">
                <a16:creationId xmlns:a16="http://schemas.microsoft.com/office/drawing/2014/main" id="{9D49535D-5A40-F817-48AA-2233E7E41994}"/>
              </a:ext>
            </a:extLst>
          </p:cNvPr>
          <p:cNvPicPr>
            <a:picLocks noChangeAspect="1"/>
          </p:cNvPicPr>
          <p:nvPr/>
        </p:nvPicPr>
        <p:blipFill>
          <a:blip r:embed="rId3"/>
          <a:srcRect t="11857" r="1" b="32880"/>
          <a:stretch>
            <a:fillRect/>
          </a:stretch>
        </p:blipFill>
        <p:spPr>
          <a:xfrm>
            <a:off x="-7938" y="179388"/>
            <a:ext cx="12199938" cy="4449762"/>
          </a:xfrm>
          <a:prstGeom prst="rect">
            <a:avLst/>
          </a:prstGeom>
          <a:noFill/>
        </p:spPr>
      </p:pic>
      <p:sp>
        <p:nvSpPr>
          <p:cNvPr id="3" name="Tijdelijke aanduiding voor tekst 2">
            <a:extLst>
              <a:ext uri="{FF2B5EF4-FFF2-40B4-BE49-F238E27FC236}">
                <a16:creationId xmlns:a16="http://schemas.microsoft.com/office/drawing/2014/main" id="{F6C87268-5DEA-7F8F-EF25-A30936DA610C}"/>
              </a:ext>
            </a:extLst>
          </p:cNvPr>
          <p:cNvSpPr>
            <a:spLocks noGrp="1"/>
          </p:cNvSpPr>
          <p:nvPr>
            <p:ph type="body" sz="quarter" idx="10"/>
          </p:nvPr>
        </p:nvSpPr>
        <p:spPr>
          <a:xfrm>
            <a:off x="603315" y="4151376"/>
            <a:ext cx="10426045" cy="1186740"/>
          </a:xfrm>
        </p:spPr>
        <p:txBody>
          <a:bodyPr>
            <a:normAutofit lnSpcReduction="10000"/>
          </a:bodyPr>
          <a:lstStyle/>
          <a:p>
            <a:r>
              <a:rPr lang="nl-NL" sz="7200"/>
              <a:t>Materie</a:t>
            </a:r>
            <a:endParaRPr lang="nl-BE" sz="7200"/>
          </a:p>
        </p:txBody>
      </p:sp>
    </p:spTree>
    <p:extLst>
      <p:ext uri="{BB962C8B-B14F-4D97-AF65-F5344CB8AC3E}">
        <p14:creationId xmlns:p14="http://schemas.microsoft.com/office/powerpoint/2010/main" val="31240806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96B9E-91CD-DD95-E464-4A2D547833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C41AB6-63EA-5652-EC52-A27976B025D8}"/>
              </a:ext>
            </a:extLst>
          </p:cNvPr>
          <p:cNvSpPr>
            <a:spLocks noGrp="1"/>
          </p:cNvSpPr>
          <p:nvPr>
            <p:ph type="title"/>
          </p:nvPr>
        </p:nvSpPr>
        <p:spPr>
          <a:xfrm>
            <a:off x="212848" y="180000"/>
            <a:ext cx="11626226" cy="1143000"/>
          </a:xfrm>
        </p:spPr>
        <p:txBody>
          <a:bodyPr>
            <a:normAutofit/>
          </a:bodyPr>
          <a:lstStyle/>
          <a:p>
            <a:r>
              <a:rPr lang="nl-NL"/>
              <a:t>Overzicht domein </a:t>
            </a:r>
            <a:r>
              <a:rPr lang="nl-NL" cap="small">
                <a:solidFill>
                  <a:schemeClr val="accent1"/>
                </a:solidFill>
              </a:rPr>
              <a:t>Materie</a:t>
            </a:r>
            <a:endParaRPr lang="nl-BE" cap="small">
              <a:solidFill>
                <a:schemeClr val="accent1"/>
              </a:solidFill>
            </a:endParaRPr>
          </a:p>
        </p:txBody>
      </p:sp>
      <p:pic>
        <p:nvPicPr>
          <p:cNvPr id="5" name="Afbeelding 4">
            <a:extLst>
              <a:ext uri="{FF2B5EF4-FFF2-40B4-BE49-F238E27FC236}">
                <a16:creationId xmlns:a16="http://schemas.microsoft.com/office/drawing/2014/main" id="{13DCC831-8394-949C-892D-94441E3040C9}"/>
              </a:ext>
            </a:extLst>
          </p:cNvPr>
          <p:cNvPicPr>
            <a:picLocks noChangeAspect="1"/>
          </p:cNvPicPr>
          <p:nvPr/>
        </p:nvPicPr>
        <p:blipFill>
          <a:blip r:embed="rId3"/>
          <a:stretch>
            <a:fillRect/>
          </a:stretch>
        </p:blipFill>
        <p:spPr>
          <a:xfrm>
            <a:off x="129023" y="2849830"/>
            <a:ext cx="11933954" cy="1158340"/>
          </a:xfrm>
          <a:prstGeom prst="rect">
            <a:avLst/>
          </a:prstGeom>
        </p:spPr>
      </p:pic>
    </p:spTree>
    <p:extLst>
      <p:ext uri="{BB962C8B-B14F-4D97-AF65-F5344CB8AC3E}">
        <p14:creationId xmlns:p14="http://schemas.microsoft.com/office/powerpoint/2010/main" val="6457437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62806-05B8-4872-D423-ADAE9B73426E}"/>
              </a:ext>
            </a:extLst>
          </p:cNvPr>
          <p:cNvSpPr>
            <a:spLocks noGrp="1"/>
          </p:cNvSpPr>
          <p:nvPr>
            <p:ph type="title"/>
          </p:nvPr>
        </p:nvSpPr>
        <p:spPr/>
        <p:txBody>
          <a:bodyPr/>
          <a:lstStyle/>
          <a:p>
            <a:r>
              <a:rPr lang="nl-NL"/>
              <a:t>Eigenschappen van materie</a:t>
            </a:r>
            <a:endParaRPr lang="nl-BE"/>
          </a:p>
        </p:txBody>
      </p:sp>
      <p:sp>
        <p:nvSpPr>
          <p:cNvPr id="3" name="Tijdelijke aanduiding voor tekst 2">
            <a:extLst>
              <a:ext uri="{FF2B5EF4-FFF2-40B4-BE49-F238E27FC236}">
                <a16:creationId xmlns:a16="http://schemas.microsoft.com/office/drawing/2014/main" id="{DCD204A5-B11B-D598-0507-6A0B74D16459}"/>
              </a:ext>
            </a:extLst>
          </p:cNvPr>
          <p:cNvSpPr>
            <a:spLocks noGrp="1"/>
          </p:cNvSpPr>
          <p:nvPr>
            <p:ph type="body" sz="quarter" idx="10"/>
          </p:nvPr>
        </p:nvSpPr>
        <p:spPr>
          <a:xfrm>
            <a:off x="4273826" y="1447006"/>
            <a:ext cx="7378700" cy="3963988"/>
          </a:xfrm>
        </p:spPr>
        <p:txBody>
          <a:bodyPr/>
          <a:lstStyle/>
          <a:p>
            <a:r>
              <a:rPr lang="nl-NL"/>
              <a:t>Kinderen leren dat materie eigenschappen heeft die het gebruik ervan bepalen.</a:t>
            </a:r>
            <a:endParaRPr lang="nl-BE"/>
          </a:p>
        </p:txBody>
      </p:sp>
      <p:pic>
        <p:nvPicPr>
          <p:cNvPr id="5" name="Afbeelding 4">
            <a:extLst>
              <a:ext uri="{FF2B5EF4-FFF2-40B4-BE49-F238E27FC236}">
                <a16:creationId xmlns:a16="http://schemas.microsoft.com/office/drawing/2014/main" id="{BE4EB488-F419-F7F1-8076-2072587644DF}"/>
              </a:ext>
            </a:extLst>
          </p:cNvPr>
          <p:cNvPicPr>
            <a:picLocks noChangeAspect="1"/>
          </p:cNvPicPr>
          <p:nvPr/>
        </p:nvPicPr>
        <p:blipFill>
          <a:blip r:embed="rId3"/>
          <a:stretch>
            <a:fillRect/>
          </a:stretch>
        </p:blipFill>
        <p:spPr>
          <a:xfrm>
            <a:off x="1977286" y="4297661"/>
            <a:ext cx="8771380" cy="2072820"/>
          </a:xfrm>
          <a:prstGeom prst="rect">
            <a:avLst/>
          </a:prstGeom>
        </p:spPr>
      </p:pic>
      <p:pic>
        <p:nvPicPr>
          <p:cNvPr id="7" name="Afbeelding 6">
            <a:extLst>
              <a:ext uri="{FF2B5EF4-FFF2-40B4-BE49-F238E27FC236}">
                <a16:creationId xmlns:a16="http://schemas.microsoft.com/office/drawing/2014/main" id="{A2E4FDCA-CC93-6DD3-6C6D-C020864BCB08}"/>
              </a:ext>
            </a:extLst>
          </p:cNvPr>
          <p:cNvPicPr>
            <a:picLocks noChangeAspect="1"/>
          </p:cNvPicPr>
          <p:nvPr/>
        </p:nvPicPr>
        <p:blipFill>
          <a:blip r:embed="rId4"/>
          <a:stretch>
            <a:fillRect/>
          </a:stretch>
        </p:blipFill>
        <p:spPr>
          <a:xfrm>
            <a:off x="212848" y="1424672"/>
            <a:ext cx="3375953" cy="2872989"/>
          </a:xfrm>
          <a:prstGeom prst="rect">
            <a:avLst/>
          </a:prstGeom>
        </p:spPr>
      </p:pic>
      <p:sp>
        <p:nvSpPr>
          <p:cNvPr id="9" name="Rechthoek: afgeronde hoeken 8">
            <a:extLst>
              <a:ext uri="{FF2B5EF4-FFF2-40B4-BE49-F238E27FC236}">
                <a16:creationId xmlns:a16="http://schemas.microsoft.com/office/drawing/2014/main" id="{E73CB4C0-B2AB-4D32-3951-B92F8B4E8FA6}"/>
              </a:ext>
            </a:extLst>
          </p:cNvPr>
          <p:cNvSpPr/>
          <p:nvPr/>
        </p:nvSpPr>
        <p:spPr>
          <a:xfrm>
            <a:off x="539474" y="3655960"/>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7619354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148F8-5E59-2931-71F9-447C48865B5D}"/>
              </a:ext>
            </a:extLst>
          </p:cNvPr>
          <p:cNvSpPr>
            <a:spLocks noGrp="1"/>
          </p:cNvSpPr>
          <p:nvPr>
            <p:ph type="title"/>
          </p:nvPr>
        </p:nvSpPr>
        <p:spPr/>
        <p:txBody>
          <a:bodyPr/>
          <a:lstStyle/>
          <a:p>
            <a:r>
              <a:rPr lang="nl-NL"/>
              <a:t>Verticale opbouw</a:t>
            </a:r>
            <a:endParaRPr lang="nl-BE"/>
          </a:p>
        </p:txBody>
      </p:sp>
      <p:pic>
        <p:nvPicPr>
          <p:cNvPr id="4" name="Afbeelding 3">
            <a:extLst>
              <a:ext uri="{FF2B5EF4-FFF2-40B4-BE49-F238E27FC236}">
                <a16:creationId xmlns:a16="http://schemas.microsoft.com/office/drawing/2014/main" id="{3FC62CD5-0841-ACE4-C5A1-422D902B6992}"/>
              </a:ext>
            </a:extLst>
          </p:cNvPr>
          <p:cNvPicPr>
            <a:picLocks noChangeAspect="1"/>
          </p:cNvPicPr>
          <p:nvPr/>
        </p:nvPicPr>
        <p:blipFill>
          <a:blip r:embed="rId3"/>
          <a:stretch>
            <a:fillRect/>
          </a:stretch>
        </p:blipFill>
        <p:spPr>
          <a:xfrm>
            <a:off x="0" y="1646495"/>
            <a:ext cx="11254345" cy="3888031"/>
          </a:xfrm>
          <a:prstGeom prst="rect">
            <a:avLst/>
          </a:prstGeom>
        </p:spPr>
      </p:pic>
    </p:spTree>
    <p:extLst>
      <p:ext uri="{BB962C8B-B14F-4D97-AF65-F5344CB8AC3E}">
        <p14:creationId xmlns:p14="http://schemas.microsoft.com/office/powerpoint/2010/main" val="37106653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itel"/>
          <p:cNvSpPr/>
          <p:nvPr/>
        </p:nvSpPr>
        <p:spPr>
          <a:xfrm>
            <a:off x="548640" y="320000"/>
            <a:ext cx="11100000" cy="560000"/>
          </a:xfrm>
          <a:prstGeom prst="roundRect">
            <a:avLst/>
          </a:prstGeom>
          <a:noFill/>
          <a:ln>
            <a:noFill/>
          </a:ln>
        </p:spPr>
        <p:txBody>
          <a:bodyPr wrap="square" lIns="137160" tIns="109728" rIns="137160" bIns="109728" anchor="t">
            <a:noAutofit/>
          </a:bodyPr>
          <a:lstStyle/>
          <a:p>
            <a:pPr algn="l"/>
            <a:r>
              <a:rPr lang="nl-BE" sz="3000" b="1">
                <a:solidFill>
                  <a:srgbClr val="2D3E4E"/>
                </a:solidFill>
                <a:latin typeface="Poppins ExtraBold" panose="00000900000000000000" pitchFamily="2" charset="0"/>
                <a:ea typeface="Roboto" pitchFamily="2" charset="0"/>
                <a:cs typeface="Poppins ExtraBold" panose="00000900000000000000" pitchFamily="2" charset="0"/>
              </a:rPr>
              <a:t>Sorteren</a:t>
            </a:r>
            <a:r>
              <a:rPr lang="nl-BE" sz="3000" b="1">
                <a:solidFill>
                  <a:srgbClr val="2E4053"/>
                </a:solidFill>
                <a:latin typeface="Poppins ExtraBold" panose="00000900000000000000" pitchFamily="2" charset="0"/>
                <a:cs typeface="Poppins ExtraBold" panose="00000900000000000000" pitchFamily="2" charset="0"/>
              </a:rPr>
              <a:t> op meerdere waarneembare eigenschappen</a:t>
            </a:r>
          </a:p>
        </p:txBody>
      </p:sp>
      <p:sp>
        <p:nvSpPr>
          <p:cNvPr id="102" name="Intro"/>
          <p:cNvSpPr/>
          <p:nvPr/>
        </p:nvSpPr>
        <p:spPr>
          <a:xfrm>
            <a:off x="548640" y="900000"/>
            <a:ext cx="11100000" cy="760000"/>
          </a:xfrm>
          <a:prstGeom prst="roundRect">
            <a:avLst/>
          </a:prstGeom>
          <a:solidFill>
            <a:srgbClr val="EAF6F8"/>
          </a:solidFill>
          <a:ln w="19050">
            <a:solidFill>
              <a:srgbClr val="45B5C4"/>
            </a:solidFill>
          </a:ln>
        </p:spPr>
        <p:txBody>
          <a:bodyPr wrap="square" lIns="137160" tIns="109728" rIns="137160" bIns="109728" anchor="t">
            <a:normAutofit fontScale="92500" lnSpcReduction="10000"/>
          </a:bodyPr>
          <a:lstStyle/>
          <a:p>
            <a:pPr algn="l"/>
            <a:r>
              <a:rPr lang="nl-BE" b="0">
                <a:solidFill>
                  <a:srgbClr val="2E4053"/>
                </a:solidFill>
                <a:latin typeface="Roboto"/>
              </a:rPr>
              <a:t>K2: één eigenschap tegelijk (licht/zwaar, hard/zacht)  →  K3: twee eigenschappen samen.  Eerst voelen en vasthouden, dan vergelijken, dan sorteren en verwoorden.</a:t>
            </a:r>
          </a:p>
        </p:txBody>
      </p:sp>
      <p:sp>
        <p:nvSpPr>
          <p:cNvPr id="103" name="Kaart0"/>
          <p:cNvSpPr/>
          <p:nvPr/>
        </p:nvSpPr>
        <p:spPr>
          <a:xfrm>
            <a:off x="586000" y="1900000"/>
            <a:ext cx="2060000" cy="1700000"/>
          </a:xfrm>
          <a:prstGeom prst="roundRect">
            <a:avLst/>
          </a:prstGeom>
          <a:solidFill>
            <a:srgbClr val="EAF6F8"/>
          </a:solidFill>
          <a:ln w="19050">
            <a:solidFill>
              <a:srgbClr val="45B5C4"/>
            </a:solidFill>
          </a:ln>
        </p:spPr>
        <p:txBody>
          <a:bodyPr wrap="square" lIns="137160" tIns="109728" rIns="137160" bIns="109728" anchor="t">
            <a:normAutofit/>
          </a:bodyPr>
          <a:lstStyle/>
          <a:p>
            <a:pPr algn="ctr"/>
            <a:r>
              <a:rPr lang="nl-BE" sz="1600" b="1">
                <a:solidFill>
                  <a:srgbClr val="0E7C8B"/>
                </a:solidFill>
                <a:latin typeface="Roboto"/>
              </a:rPr>
              <a:t>hard + zwaar</a:t>
            </a:r>
          </a:p>
        </p:txBody>
      </p:sp>
      <p:sp>
        <p:nvSpPr>
          <p:cNvPr id="104" name="Kaart1"/>
          <p:cNvSpPr/>
          <p:nvPr/>
        </p:nvSpPr>
        <p:spPr>
          <a:xfrm>
            <a:off x="2826000" y="1900000"/>
            <a:ext cx="2060000" cy="1700000"/>
          </a:xfrm>
          <a:prstGeom prst="roundRect">
            <a:avLst/>
          </a:prstGeom>
          <a:solidFill>
            <a:srgbClr val="EAF6F8"/>
          </a:solidFill>
          <a:ln w="19050">
            <a:solidFill>
              <a:srgbClr val="45B5C4"/>
            </a:solidFill>
          </a:ln>
        </p:spPr>
        <p:txBody>
          <a:bodyPr wrap="square" lIns="137160" tIns="109728" rIns="137160" bIns="109728" anchor="t">
            <a:normAutofit/>
          </a:bodyPr>
          <a:lstStyle/>
          <a:p>
            <a:pPr algn="ctr"/>
            <a:r>
              <a:rPr lang="nl-BE" sz="1600" b="1">
                <a:solidFill>
                  <a:srgbClr val="0E7C8B"/>
                </a:solidFill>
                <a:latin typeface="Roboto"/>
              </a:rPr>
              <a:t>zacht + licht</a:t>
            </a:r>
          </a:p>
        </p:txBody>
      </p:sp>
      <p:sp>
        <p:nvSpPr>
          <p:cNvPr id="105" name="Kaart2"/>
          <p:cNvSpPr/>
          <p:nvPr/>
        </p:nvSpPr>
        <p:spPr>
          <a:xfrm>
            <a:off x="5066000" y="1900000"/>
            <a:ext cx="2060000" cy="1700000"/>
          </a:xfrm>
          <a:prstGeom prst="roundRect">
            <a:avLst/>
          </a:prstGeom>
          <a:solidFill>
            <a:srgbClr val="EAF6F8"/>
          </a:solidFill>
          <a:ln w="19050">
            <a:solidFill>
              <a:srgbClr val="45B5C4"/>
            </a:solidFill>
          </a:ln>
        </p:spPr>
        <p:txBody>
          <a:bodyPr wrap="square" lIns="137160" tIns="109728" rIns="137160" bIns="109728" anchor="t">
            <a:normAutofit/>
          </a:bodyPr>
          <a:lstStyle/>
          <a:p>
            <a:pPr algn="ctr"/>
            <a:r>
              <a:rPr lang="nl-BE" sz="1600" b="1">
                <a:solidFill>
                  <a:srgbClr val="0E7C8B"/>
                </a:solidFill>
                <a:latin typeface="Roboto"/>
              </a:rPr>
              <a:t>hard + licht</a:t>
            </a:r>
          </a:p>
        </p:txBody>
      </p:sp>
      <p:sp>
        <p:nvSpPr>
          <p:cNvPr id="106" name="Kaart3"/>
          <p:cNvSpPr/>
          <p:nvPr/>
        </p:nvSpPr>
        <p:spPr>
          <a:xfrm>
            <a:off x="7306000" y="1900000"/>
            <a:ext cx="2060000" cy="1700000"/>
          </a:xfrm>
          <a:prstGeom prst="roundRect">
            <a:avLst/>
          </a:prstGeom>
          <a:solidFill>
            <a:srgbClr val="EAF6F8"/>
          </a:solidFill>
          <a:ln w="19050">
            <a:solidFill>
              <a:srgbClr val="45B5C4"/>
            </a:solidFill>
          </a:ln>
        </p:spPr>
        <p:txBody>
          <a:bodyPr wrap="square" lIns="137160" tIns="109728" rIns="137160" bIns="109728" anchor="t">
            <a:normAutofit/>
          </a:bodyPr>
          <a:lstStyle/>
          <a:p>
            <a:pPr algn="ctr"/>
            <a:r>
              <a:rPr lang="nl-BE" sz="1600" b="1">
                <a:solidFill>
                  <a:srgbClr val="0E7C8B"/>
                </a:solidFill>
                <a:latin typeface="Roboto"/>
              </a:rPr>
              <a:t>ruw + hard</a:t>
            </a:r>
          </a:p>
        </p:txBody>
      </p:sp>
      <p:sp>
        <p:nvSpPr>
          <p:cNvPr id="107" name="Kaart4"/>
          <p:cNvSpPr/>
          <p:nvPr/>
        </p:nvSpPr>
        <p:spPr>
          <a:xfrm>
            <a:off x="9546000" y="1900000"/>
            <a:ext cx="2060000" cy="1700000"/>
          </a:xfrm>
          <a:prstGeom prst="roundRect">
            <a:avLst/>
          </a:prstGeom>
          <a:solidFill>
            <a:srgbClr val="EAF6F8"/>
          </a:solidFill>
          <a:ln w="19050">
            <a:solidFill>
              <a:srgbClr val="45B5C4"/>
            </a:solidFill>
          </a:ln>
        </p:spPr>
        <p:txBody>
          <a:bodyPr wrap="square" lIns="137160" tIns="109728" rIns="137160" bIns="109728" anchor="t">
            <a:normAutofit/>
          </a:bodyPr>
          <a:lstStyle/>
          <a:p>
            <a:pPr algn="ctr"/>
            <a:r>
              <a:rPr lang="nl-BE" sz="1600" b="1">
                <a:solidFill>
                  <a:srgbClr val="0E7C8B"/>
                </a:solidFill>
                <a:latin typeface="Roboto"/>
              </a:rPr>
              <a:t>glad + zwaar</a:t>
            </a:r>
          </a:p>
        </p:txBody>
      </p:sp>
      <p:sp>
        <p:nvSpPr>
          <p:cNvPr id="108" name="Verwoorden"/>
          <p:cNvSpPr/>
          <p:nvPr/>
        </p:nvSpPr>
        <p:spPr>
          <a:xfrm>
            <a:off x="586000" y="3800000"/>
            <a:ext cx="5470000" cy="900000"/>
          </a:xfrm>
          <a:prstGeom prst="roundRect">
            <a:avLst/>
          </a:prstGeom>
          <a:solidFill>
            <a:srgbClr val="FBF2F8"/>
          </a:solidFill>
          <a:ln w="19050">
            <a:solidFill>
              <a:srgbClr val="A81E82"/>
            </a:solidFill>
          </a:ln>
        </p:spPr>
        <p:txBody>
          <a:bodyPr wrap="square" lIns="137160" tIns="109728" rIns="137160" bIns="109728" anchor="t">
            <a:normAutofit/>
          </a:bodyPr>
          <a:lstStyle/>
          <a:p>
            <a:pPr algn="l"/>
            <a:r>
              <a:rPr lang="nl-BE" sz="2000" b="1">
                <a:solidFill>
                  <a:srgbClr val="A81E82"/>
                </a:solidFill>
                <a:latin typeface="Roboto"/>
              </a:rPr>
              <a:t>Verwoorden</a:t>
            </a:r>
          </a:p>
          <a:p>
            <a:pPr algn="l"/>
            <a:r>
              <a:rPr lang="nl-BE" b="0">
                <a:solidFill>
                  <a:srgbClr val="2E4053"/>
                </a:solidFill>
                <a:latin typeface="Roboto"/>
              </a:rPr>
              <a:t>“Deze horen samen, want ze zijn hard en zwaar.”</a:t>
            </a:r>
          </a:p>
        </p:txBody>
      </p:sp>
      <p:sp>
        <p:nvSpPr>
          <p:cNvPr id="109" name="Woorden"/>
          <p:cNvSpPr/>
          <p:nvPr/>
        </p:nvSpPr>
        <p:spPr>
          <a:xfrm>
            <a:off x="6316000" y="3800000"/>
            <a:ext cx="5290000" cy="900000"/>
          </a:xfrm>
          <a:prstGeom prst="roundRect">
            <a:avLst/>
          </a:prstGeom>
          <a:solidFill>
            <a:srgbClr val="F4F6F7"/>
          </a:solidFill>
          <a:ln w="19050">
            <a:solidFill>
              <a:srgbClr val="C6CED3"/>
            </a:solidFill>
          </a:ln>
        </p:spPr>
        <p:txBody>
          <a:bodyPr wrap="square" lIns="137160" tIns="109728" rIns="137160" bIns="109728" anchor="t">
            <a:normAutofit fontScale="92500"/>
          </a:bodyPr>
          <a:lstStyle/>
          <a:p>
            <a:pPr algn="l"/>
            <a:r>
              <a:rPr lang="nl-BE" sz="1600" b="1">
                <a:solidFill>
                  <a:srgbClr val="2E4053"/>
                </a:solidFill>
                <a:latin typeface="Roboto"/>
              </a:rPr>
              <a:t>Richtinggevende woordenschat</a:t>
            </a:r>
          </a:p>
          <a:p>
            <a:pPr algn="l"/>
            <a:r>
              <a:rPr lang="nl-BE" sz="1400" b="0">
                <a:solidFill>
                  <a:srgbClr val="2E4053"/>
                </a:solidFill>
                <a:latin typeface="Roboto"/>
              </a:rPr>
              <a:t>het hout – de steen – het zand – het papier – de stof – het glas</a:t>
            </a:r>
          </a:p>
        </p:txBody>
      </p:sp>
      <p:sp>
        <p:nvSpPr>
          <p:cNvPr id="110" name="Stap"/>
          <p:cNvSpPr/>
          <p:nvPr/>
        </p:nvSpPr>
        <p:spPr>
          <a:xfrm>
            <a:off x="586000" y="4880000"/>
            <a:ext cx="11020000" cy="620000"/>
          </a:xfrm>
          <a:prstGeom prst="roundRect">
            <a:avLst/>
          </a:prstGeom>
          <a:solidFill>
            <a:srgbClr val="45B5C4"/>
          </a:solidFill>
          <a:ln>
            <a:noFill/>
          </a:ln>
        </p:spPr>
        <p:txBody>
          <a:bodyPr wrap="square" lIns="137160" tIns="109728" rIns="137160" bIns="109728" anchor="t">
            <a:normAutofit/>
          </a:bodyPr>
          <a:lstStyle/>
          <a:p>
            <a:pPr algn="ctr"/>
            <a:r>
              <a:rPr lang="nl-BE" sz="1600" b="1">
                <a:solidFill>
                  <a:srgbClr val="FFFFFF"/>
                </a:solidFill>
                <a:latin typeface="Roboto"/>
              </a:rPr>
              <a:t>voelen  →  vergelijken  →  sorteren  →  benoemen</a:t>
            </a:r>
          </a:p>
        </p:txBody>
      </p:sp>
      <p:sp>
        <p:nvSpPr>
          <p:cNvPr id="120" name="Samenhang wiskunde"/>
          <p:cNvSpPr/>
          <p:nvPr/>
        </p:nvSpPr>
        <p:spPr>
          <a:xfrm>
            <a:off x="586000" y="5600000"/>
            <a:ext cx="11020000" cy="420000"/>
          </a:xfrm>
          <a:prstGeom prst="rect">
            <a:avLst/>
          </a:prstGeom>
          <a:noFill/>
          <a:ln>
            <a:noFill/>
          </a:ln>
        </p:spPr>
        <p:txBody>
          <a:bodyPr wrap="square" lIns="137160" tIns="0" rIns="137160" bIns="0">
            <a:normAutofit/>
          </a:bodyPr>
          <a:lstStyle/>
          <a:p>
            <a:pPr algn="l"/>
            <a:r>
              <a:rPr lang="nl-BE" sz="2000" i="1">
                <a:solidFill>
                  <a:srgbClr val="2E4053"/>
                </a:solidFill>
                <a:latin typeface="Roboto"/>
              </a:rPr>
              <a:t>Samenhang met wiskunde: sorteren, ordenen en vergelijken komen ook daar aan bod.</a:t>
            </a:r>
          </a:p>
        </p:txBody>
      </p:sp>
      <p:pic>
        <p:nvPicPr>
          <p:cNvPr id="130" name="Afbeelding 1"/>
          <p:cNvPicPr>
            <a:picLocks noChangeAspect="1"/>
          </p:cNvPicPr>
          <p:nvPr/>
        </p:nvPicPr>
        <p:blipFill>
          <a:blip r:embed="rId3"/>
          <a:srcRect t="697" b="697"/>
          <a:stretch>
            <a:fillRect/>
          </a:stretch>
        </p:blipFill>
        <p:spPr>
          <a:xfrm>
            <a:off x="686000" y="2320000"/>
            <a:ext cx="1860000" cy="1100000"/>
          </a:xfrm>
          <a:prstGeom prst="rect">
            <a:avLst/>
          </a:prstGeom>
        </p:spPr>
      </p:pic>
      <p:pic>
        <p:nvPicPr>
          <p:cNvPr id="131" name="Afbeelding 2"/>
          <p:cNvPicPr>
            <a:picLocks noChangeAspect="1"/>
          </p:cNvPicPr>
          <p:nvPr/>
        </p:nvPicPr>
        <p:blipFill>
          <a:blip r:embed="rId4"/>
          <a:srcRect t="697" b="697"/>
          <a:stretch>
            <a:fillRect/>
          </a:stretch>
        </p:blipFill>
        <p:spPr>
          <a:xfrm>
            <a:off x="2926000" y="2320000"/>
            <a:ext cx="1860000" cy="1100000"/>
          </a:xfrm>
          <a:prstGeom prst="rect">
            <a:avLst/>
          </a:prstGeom>
        </p:spPr>
      </p:pic>
      <p:pic>
        <p:nvPicPr>
          <p:cNvPr id="132" name="Afbeelding 3"/>
          <p:cNvPicPr>
            <a:picLocks noChangeAspect="1"/>
          </p:cNvPicPr>
          <p:nvPr/>
        </p:nvPicPr>
        <p:blipFill>
          <a:blip r:embed="rId5"/>
          <a:srcRect t="697" b="697"/>
          <a:stretch>
            <a:fillRect/>
          </a:stretch>
        </p:blipFill>
        <p:spPr>
          <a:xfrm>
            <a:off x="5166000" y="2320000"/>
            <a:ext cx="1860000" cy="1100000"/>
          </a:xfrm>
          <a:prstGeom prst="rect">
            <a:avLst/>
          </a:prstGeom>
        </p:spPr>
      </p:pic>
      <p:pic>
        <p:nvPicPr>
          <p:cNvPr id="133" name="Afbeelding 4"/>
          <p:cNvPicPr>
            <a:picLocks noChangeAspect="1"/>
          </p:cNvPicPr>
          <p:nvPr/>
        </p:nvPicPr>
        <p:blipFill>
          <a:blip r:embed="rId6"/>
          <a:srcRect t="697" b="697"/>
          <a:stretch>
            <a:fillRect/>
          </a:stretch>
        </p:blipFill>
        <p:spPr>
          <a:xfrm>
            <a:off x="7406000" y="2320000"/>
            <a:ext cx="1860000" cy="1100000"/>
          </a:xfrm>
          <a:prstGeom prst="rect">
            <a:avLst/>
          </a:prstGeom>
        </p:spPr>
      </p:pic>
      <p:pic>
        <p:nvPicPr>
          <p:cNvPr id="134" name="Afbeelding 5"/>
          <p:cNvPicPr>
            <a:picLocks noChangeAspect="1"/>
          </p:cNvPicPr>
          <p:nvPr/>
        </p:nvPicPr>
        <p:blipFill>
          <a:blip r:embed="rId7"/>
          <a:srcRect t="697" b="697"/>
          <a:stretch>
            <a:fillRect/>
          </a:stretch>
        </p:blipFill>
        <p:spPr>
          <a:xfrm>
            <a:off x="9646000" y="2320000"/>
            <a:ext cx="1860000" cy="110000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8814694-E776-9A03-B9D9-87B43BDD8592}"/>
              </a:ext>
            </a:extLst>
          </p:cNvPr>
          <p:cNvSpPr>
            <a:spLocks noGrp="1"/>
          </p:cNvSpPr>
          <p:nvPr>
            <p:ph type="title"/>
          </p:nvPr>
        </p:nvSpPr>
        <p:spPr>
          <a:xfrm>
            <a:off x="212725" y="179388"/>
            <a:ext cx="9902825" cy="1143000"/>
          </a:xfrm>
        </p:spPr>
        <p:txBody>
          <a:bodyPr/>
          <a:lstStyle/>
          <a:p>
            <a:r>
              <a:rPr lang="nl-NL"/>
              <a:t>Verticale opbouw</a:t>
            </a:r>
            <a:endParaRPr lang="nl-BE"/>
          </a:p>
        </p:txBody>
      </p:sp>
      <p:pic>
        <p:nvPicPr>
          <p:cNvPr id="6" name="Afbeelding 5">
            <a:extLst>
              <a:ext uri="{FF2B5EF4-FFF2-40B4-BE49-F238E27FC236}">
                <a16:creationId xmlns:a16="http://schemas.microsoft.com/office/drawing/2014/main" id="{076ABEEE-DC8E-1E54-8E98-14C746746632}"/>
              </a:ext>
            </a:extLst>
          </p:cNvPr>
          <p:cNvPicPr>
            <a:picLocks noChangeAspect="1"/>
          </p:cNvPicPr>
          <p:nvPr/>
        </p:nvPicPr>
        <p:blipFill>
          <a:blip r:embed="rId3"/>
          <a:stretch>
            <a:fillRect/>
          </a:stretch>
        </p:blipFill>
        <p:spPr>
          <a:xfrm>
            <a:off x="0" y="1776663"/>
            <a:ext cx="12240979" cy="3304673"/>
          </a:xfrm>
          <a:prstGeom prst="rect">
            <a:avLst/>
          </a:prstGeom>
        </p:spPr>
      </p:pic>
    </p:spTree>
    <p:extLst>
      <p:ext uri="{BB962C8B-B14F-4D97-AF65-F5344CB8AC3E}">
        <p14:creationId xmlns:p14="http://schemas.microsoft.com/office/powerpoint/2010/main" val="33967876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76E9-EB43-AB84-7297-3249EFEA42ED}"/>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837F0F87-C17B-AC83-57F7-672DB83ADD75}"/>
              </a:ext>
            </a:extLst>
          </p:cNvPr>
          <p:cNvSpPr>
            <a:spLocks noGrp="1"/>
          </p:cNvSpPr>
          <p:nvPr>
            <p:ph type="title"/>
          </p:nvPr>
        </p:nvSpPr>
        <p:spPr>
          <a:xfrm>
            <a:off x="212725" y="179388"/>
            <a:ext cx="9902825" cy="1143000"/>
          </a:xfrm>
        </p:spPr>
        <p:txBody>
          <a:bodyPr/>
          <a:lstStyle/>
          <a:p>
            <a:r>
              <a:rPr lang="nl-NL"/>
              <a:t>Verticale opbouw</a:t>
            </a:r>
            <a:endParaRPr lang="nl-BE"/>
          </a:p>
        </p:txBody>
      </p:sp>
      <p:pic>
        <p:nvPicPr>
          <p:cNvPr id="3" name="Afbeelding 2">
            <a:extLst>
              <a:ext uri="{FF2B5EF4-FFF2-40B4-BE49-F238E27FC236}">
                <a16:creationId xmlns:a16="http://schemas.microsoft.com/office/drawing/2014/main" id="{A830083F-1CBE-947F-6AF5-9ECFBAD5EB99}"/>
              </a:ext>
            </a:extLst>
          </p:cNvPr>
          <p:cNvPicPr>
            <a:picLocks noChangeAspect="1"/>
          </p:cNvPicPr>
          <p:nvPr/>
        </p:nvPicPr>
        <p:blipFill>
          <a:blip r:embed="rId3"/>
          <a:stretch>
            <a:fillRect/>
          </a:stretch>
        </p:blipFill>
        <p:spPr>
          <a:xfrm>
            <a:off x="212725" y="1103939"/>
            <a:ext cx="11562180" cy="2890545"/>
          </a:xfrm>
          <a:prstGeom prst="rect">
            <a:avLst/>
          </a:prstGeom>
        </p:spPr>
      </p:pic>
      <p:pic>
        <p:nvPicPr>
          <p:cNvPr id="7" name="Afbeelding 6">
            <a:hlinkClick r:id="rId4"/>
            <a:extLst>
              <a:ext uri="{FF2B5EF4-FFF2-40B4-BE49-F238E27FC236}">
                <a16:creationId xmlns:a16="http://schemas.microsoft.com/office/drawing/2014/main" id="{3ED74A84-5AE5-F87E-C8DE-50F23C567FA2}"/>
              </a:ext>
            </a:extLst>
          </p:cNvPr>
          <p:cNvPicPr>
            <a:picLocks noChangeAspect="1"/>
          </p:cNvPicPr>
          <p:nvPr/>
        </p:nvPicPr>
        <p:blipFill>
          <a:blip r:embed="rId5"/>
          <a:stretch>
            <a:fillRect/>
          </a:stretch>
        </p:blipFill>
        <p:spPr>
          <a:xfrm>
            <a:off x="2535937" y="3946908"/>
            <a:ext cx="7376799" cy="2911092"/>
          </a:xfrm>
          <a:prstGeom prst="rect">
            <a:avLst/>
          </a:prstGeom>
        </p:spPr>
      </p:pic>
    </p:spTree>
    <p:extLst>
      <p:ext uri="{BB962C8B-B14F-4D97-AF65-F5344CB8AC3E}">
        <p14:creationId xmlns:p14="http://schemas.microsoft.com/office/powerpoint/2010/main" val="18636557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A125D-AD55-D085-7E2C-C6903EDC0CD5}"/>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068542B8-E406-456C-E1DB-45A4AF8ADC81}"/>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DD255A8B-C543-4F14-045D-A54DC759FA57}"/>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3A808494-A65F-BD35-E8DD-152D350EE73D}"/>
              </a:ext>
            </a:extLst>
          </p:cNvPr>
          <p:cNvSpPr/>
          <p:nvPr/>
        </p:nvSpPr>
        <p:spPr>
          <a:xfrm>
            <a:off x="6721642" y="903316"/>
            <a:ext cx="2422358" cy="5954684"/>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
        <p:nvSpPr>
          <p:cNvPr id="5" name="Rechthoek: afgeronde hoeken 4">
            <a:extLst>
              <a:ext uri="{FF2B5EF4-FFF2-40B4-BE49-F238E27FC236}">
                <a16:creationId xmlns:a16="http://schemas.microsoft.com/office/drawing/2014/main" id="{599570A7-2CE6-8FA3-A9E3-2B43157A9B1B}"/>
              </a:ext>
            </a:extLst>
          </p:cNvPr>
          <p:cNvSpPr/>
          <p:nvPr/>
        </p:nvSpPr>
        <p:spPr>
          <a:xfrm>
            <a:off x="10499558" y="903315"/>
            <a:ext cx="1479593" cy="5876943"/>
          </a:xfrm>
          <a:prstGeom prst="roundRect">
            <a:avLst/>
          </a:prstGeom>
          <a:noFill/>
          <a:ln w="571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nl-BE"/>
          </a:p>
        </p:txBody>
      </p:sp>
    </p:spTree>
    <p:extLst>
      <p:ext uri="{BB962C8B-B14F-4D97-AF65-F5344CB8AC3E}">
        <p14:creationId xmlns:p14="http://schemas.microsoft.com/office/powerpoint/2010/main" val="18692828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Proefjes natuurkunde, scheikunde en biologie">
            <a:extLst>
              <a:ext uri="{FF2B5EF4-FFF2-40B4-BE49-F238E27FC236}">
                <a16:creationId xmlns:a16="http://schemas.microsoft.com/office/drawing/2014/main" id="{2E50F694-E297-65DD-CCC6-32669148BDF3}"/>
              </a:ext>
            </a:extLst>
          </p:cNvPr>
          <p:cNvPicPr>
            <a:picLocks noChangeAspect="1"/>
          </p:cNvPicPr>
          <p:nvPr/>
        </p:nvPicPr>
        <p:blipFill>
          <a:blip r:embed="rId3"/>
          <a:srcRect t="7663" r="1" b="37695"/>
          <a:stretch>
            <a:fillRect/>
          </a:stretch>
        </p:blipFill>
        <p:spPr>
          <a:xfrm>
            <a:off x="-7938" y="179388"/>
            <a:ext cx="12199938" cy="4449762"/>
          </a:xfrm>
          <a:prstGeom prst="rect">
            <a:avLst/>
          </a:prstGeom>
          <a:noFill/>
        </p:spPr>
      </p:pic>
      <p:sp>
        <p:nvSpPr>
          <p:cNvPr id="3" name="Tijdelijke aanduiding voor tekst 2">
            <a:extLst>
              <a:ext uri="{FF2B5EF4-FFF2-40B4-BE49-F238E27FC236}">
                <a16:creationId xmlns:a16="http://schemas.microsoft.com/office/drawing/2014/main" id="{1414A5C1-E331-AA00-35B1-CF4DAED63C8D}"/>
              </a:ext>
            </a:extLst>
          </p:cNvPr>
          <p:cNvSpPr>
            <a:spLocks noGrp="1"/>
          </p:cNvSpPr>
          <p:nvPr>
            <p:ph type="body" sz="quarter" idx="10"/>
          </p:nvPr>
        </p:nvSpPr>
        <p:spPr>
          <a:xfrm>
            <a:off x="603315" y="3979572"/>
            <a:ext cx="10426045" cy="2355240"/>
          </a:xfrm>
        </p:spPr>
        <p:txBody>
          <a:bodyPr>
            <a:normAutofit lnSpcReduction="10000"/>
          </a:bodyPr>
          <a:lstStyle/>
          <a:p>
            <a:r>
              <a:rPr lang="nl-NL" sz="7200"/>
              <a:t>Natuurkundige verschijnselen</a:t>
            </a:r>
            <a:endParaRPr lang="nl-BE" sz="7200"/>
          </a:p>
        </p:txBody>
      </p:sp>
    </p:spTree>
    <p:extLst>
      <p:ext uri="{BB962C8B-B14F-4D97-AF65-F5344CB8AC3E}">
        <p14:creationId xmlns:p14="http://schemas.microsoft.com/office/powerpoint/2010/main" val="2759830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96D4F-6160-D7D3-4BE5-99E68DAE71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91F267-5E53-2995-A08A-A08AE82F4CAB}"/>
              </a:ext>
            </a:extLst>
          </p:cNvPr>
          <p:cNvSpPr>
            <a:spLocks noGrp="1"/>
          </p:cNvSpPr>
          <p:nvPr>
            <p:ph type="title"/>
          </p:nvPr>
        </p:nvSpPr>
        <p:spPr>
          <a:xfrm>
            <a:off x="212848" y="180000"/>
            <a:ext cx="11626226" cy="1143000"/>
          </a:xfrm>
        </p:spPr>
        <p:txBody>
          <a:bodyPr>
            <a:normAutofit/>
          </a:bodyPr>
          <a:lstStyle/>
          <a:p>
            <a:r>
              <a:rPr lang="nl-NL"/>
              <a:t>Overzicht domein </a:t>
            </a:r>
            <a:r>
              <a:rPr lang="nl-NL" cap="small">
                <a:solidFill>
                  <a:schemeClr val="accent1"/>
                </a:solidFill>
              </a:rPr>
              <a:t>Natuurkundige verschijnselen</a:t>
            </a:r>
            <a:endParaRPr lang="nl-BE" cap="small">
              <a:solidFill>
                <a:schemeClr val="accent1"/>
              </a:solidFill>
            </a:endParaRPr>
          </a:p>
        </p:txBody>
      </p:sp>
      <p:pic>
        <p:nvPicPr>
          <p:cNvPr id="4" name="Afbeelding 3">
            <a:extLst>
              <a:ext uri="{FF2B5EF4-FFF2-40B4-BE49-F238E27FC236}">
                <a16:creationId xmlns:a16="http://schemas.microsoft.com/office/drawing/2014/main" id="{B001EC08-01D5-4349-DA5C-EB86C9E5CD84}"/>
              </a:ext>
            </a:extLst>
          </p:cNvPr>
          <p:cNvPicPr>
            <a:picLocks noChangeAspect="1"/>
          </p:cNvPicPr>
          <p:nvPr/>
        </p:nvPicPr>
        <p:blipFill>
          <a:blip r:embed="rId3"/>
          <a:stretch>
            <a:fillRect/>
          </a:stretch>
        </p:blipFill>
        <p:spPr>
          <a:xfrm>
            <a:off x="125212" y="1329508"/>
            <a:ext cx="11941575" cy="4198984"/>
          </a:xfrm>
          <a:prstGeom prst="rect">
            <a:avLst/>
          </a:prstGeom>
        </p:spPr>
      </p:pic>
    </p:spTree>
    <p:extLst>
      <p:ext uri="{BB962C8B-B14F-4D97-AF65-F5344CB8AC3E}">
        <p14:creationId xmlns:p14="http://schemas.microsoft.com/office/powerpoint/2010/main" val="7359958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3B9322-B111-9FBA-00C0-7F45E081155F}"/>
              </a:ext>
            </a:extLst>
          </p:cNvPr>
          <p:cNvSpPr>
            <a:spLocks noGrp="1"/>
          </p:cNvSpPr>
          <p:nvPr>
            <p:ph type="title"/>
          </p:nvPr>
        </p:nvSpPr>
        <p:spPr/>
        <p:txBody>
          <a:bodyPr/>
          <a:lstStyle/>
          <a:p>
            <a:r>
              <a:rPr lang="nl-NL"/>
              <a:t>Verandering van aggregatietoestand</a:t>
            </a:r>
            <a:endParaRPr lang="nl-BE"/>
          </a:p>
        </p:txBody>
      </p:sp>
      <p:sp>
        <p:nvSpPr>
          <p:cNvPr id="3" name="Tijdelijke aanduiding voor tekst 2">
            <a:extLst>
              <a:ext uri="{FF2B5EF4-FFF2-40B4-BE49-F238E27FC236}">
                <a16:creationId xmlns:a16="http://schemas.microsoft.com/office/drawing/2014/main" id="{6333F175-C8D1-B5D0-B7F4-B00BF6CEE80C}"/>
              </a:ext>
            </a:extLst>
          </p:cNvPr>
          <p:cNvSpPr>
            <a:spLocks noGrp="1"/>
          </p:cNvSpPr>
          <p:nvPr>
            <p:ph type="body" sz="quarter" idx="10"/>
          </p:nvPr>
        </p:nvSpPr>
        <p:spPr>
          <a:xfrm>
            <a:off x="4596556" y="1523929"/>
            <a:ext cx="7378700" cy="3963988"/>
          </a:xfrm>
        </p:spPr>
        <p:txBody>
          <a:bodyPr/>
          <a:lstStyle/>
          <a:p>
            <a:r>
              <a:rPr lang="nl-NL"/>
              <a:t>Leerlingen leren hoe materie onder invloed van temperatuur van toestand kan veranderen.</a:t>
            </a:r>
            <a:endParaRPr lang="nl-BE"/>
          </a:p>
        </p:txBody>
      </p:sp>
      <p:pic>
        <p:nvPicPr>
          <p:cNvPr id="5" name="Afbeelding 4">
            <a:extLst>
              <a:ext uri="{FF2B5EF4-FFF2-40B4-BE49-F238E27FC236}">
                <a16:creationId xmlns:a16="http://schemas.microsoft.com/office/drawing/2014/main" id="{D967F325-0289-A805-9B87-0245F6B05986}"/>
              </a:ext>
            </a:extLst>
          </p:cNvPr>
          <p:cNvPicPr>
            <a:picLocks noChangeAspect="1"/>
          </p:cNvPicPr>
          <p:nvPr/>
        </p:nvPicPr>
        <p:blipFill>
          <a:blip r:embed="rId3"/>
          <a:stretch>
            <a:fillRect/>
          </a:stretch>
        </p:blipFill>
        <p:spPr>
          <a:xfrm>
            <a:off x="315864" y="1025398"/>
            <a:ext cx="3276884" cy="4961050"/>
          </a:xfrm>
          <a:prstGeom prst="rect">
            <a:avLst/>
          </a:prstGeom>
        </p:spPr>
      </p:pic>
      <p:sp>
        <p:nvSpPr>
          <p:cNvPr id="7" name="Rechthoek: afgeronde hoeken 6">
            <a:extLst>
              <a:ext uri="{FF2B5EF4-FFF2-40B4-BE49-F238E27FC236}">
                <a16:creationId xmlns:a16="http://schemas.microsoft.com/office/drawing/2014/main" id="{1050C7C1-7549-8F06-20B5-89F34450ED59}"/>
              </a:ext>
            </a:extLst>
          </p:cNvPr>
          <p:cNvSpPr/>
          <p:nvPr/>
        </p:nvSpPr>
        <p:spPr>
          <a:xfrm>
            <a:off x="656817" y="3247075"/>
            <a:ext cx="2935931" cy="51769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9" name="Afbeelding 8">
            <a:extLst>
              <a:ext uri="{FF2B5EF4-FFF2-40B4-BE49-F238E27FC236}">
                <a16:creationId xmlns:a16="http://schemas.microsoft.com/office/drawing/2014/main" id="{AC76CAAB-B64A-F95D-1562-AB23F34E47EB}"/>
              </a:ext>
            </a:extLst>
          </p:cNvPr>
          <p:cNvPicPr>
            <a:picLocks noChangeAspect="1"/>
          </p:cNvPicPr>
          <p:nvPr/>
        </p:nvPicPr>
        <p:blipFill>
          <a:blip r:embed="rId4"/>
          <a:stretch>
            <a:fillRect/>
          </a:stretch>
        </p:blipFill>
        <p:spPr>
          <a:xfrm>
            <a:off x="3097135" y="4597560"/>
            <a:ext cx="8779001" cy="2080440"/>
          </a:xfrm>
          <a:prstGeom prst="rect">
            <a:avLst/>
          </a:prstGeom>
        </p:spPr>
      </p:pic>
    </p:spTree>
    <p:extLst>
      <p:ext uri="{BB962C8B-B14F-4D97-AF65-F5344CB8AC3E}">
        <p14:creationId xmlns:p14="http://schemas.microsoft.com/office/powerpoint/2010/main" val="26504669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6B6A8B-D505-7C03-6D74-9A2BA7BD726C}"/>
              </a:ext>
            </a:extLst>
          </p:cNvPr>
          <p:cNvSpPr>
            <a:spLocks noGrp="1"/>
          </p:cNvSpPr>
          <p:nvPr>
            <p:ph type="title"/>
          </p:nvPr>
        </p:nvSpPr>
        <p:spPr/>
        <p:txBody>
          <a:bodyPr/>
          <a:lstStyle/>
          <a:p>
            <a:r>
              <a:rPr lang="nl-NL">
                <a:solidFill>
                  <a:schemeClr val="accent1"/>
                </a:solidFill>
              </a:rPr>
              <a:t>Bereiken in het derde leerjaar</a:t>
            </a:r>
            <a:endParaRPr lang="nl-BE">
              <a:solidFill>
                <a:schemeClr val="accent1"/>
              </a:solidFill>
            </a:endParaRPr>
          </a:p>
        </p:txBody>
      </p:sp>
      <p:pic>
        <p:nvPicPr>
          <p:cNvPr id="7" name="Afbeelding 6">
            <a:extLst>
              <a:ext uri="{FF2B5EF4-FFF2-40B4-BE49-F238E27FC236}">
                <a16:creationId xmlns:a16="http://schemas.microsoft.com/office/drawing/2014/main" id="{1E9F4B21-AC78-8493-BAA0-3D1FBCF84F8F}"/>
              </a:ext>
            </a:extLst>
          </p:cNvPr>
          <p:cNvPicPr>
            <a:picLocks noChangeAspect="1"/>
          </p:cNvPicPr>
          <p:nvPr/>
        </p:nvPicPr>
        <p:blipFill>
          <a:blip r:embed="rId3"/>
          <a:stretch>
            <a:fillRect/>
          </a:stretch>
        </p:blipFill>
        <p:spPr>
          <a:xfrm>
            <a:off x="290997" y="1323000"/>
            <a:ext cx="11610005" cy="4848339"/>
          </a:xfrm>
          <a:prstGeom prst="rect">
            <a:avLst/>
          </a:prstGeom>
        </p:spPr>
      </p:pic>
      <p:pic>
        <p:nvPicPr>
          <p:cNvPr id="4" name="Afbeelding 3">
            <a:extLst>
              <a:ext uri="{FF2B5EF4-FFF2-40B4-BE49-F238E27FC236}">
                <a16:creationId xmlns:a16="http://schemas.microsoft.com/office/drawing/2014/main" id="{ACBFFA99-B666-20DA-02CB-A9E36FCAD922}"/>
              </a:ext>
            </a:extLst>
          </p:cNvPr>
          <p:cNvPicPr>
            <a:picLocks noChangeAspect="1"/>
          </p:cNvPicPr>
          <p:nvPr/>
        </p:nvPicPr>
        <p:blipFill>
          <a:blip r:embed="rId4"/>
          <a:stretch>
            <a:fillRect/>
          </a:stretch>
        </p:blipFill>
        <p:spPr>
          <a:xfrm>
            <a:off x="339718" y="2864721"/>
            <a:ext cx="3560373" cy="2670279"/>
          </a:xfrm>
          <a:prstGeom prst="rect">
            <a:avLst/>
          </a:prstGeom>
          <a:ln>
            <a:noFill/>
          </a:ln>
          <a:effectLst>
            <a:softEdge rad="112500"/>
          </a:effectLst>
        </p:spPr>
      </p:pic>
      <p:pic>
        <p:nvPicPr>
          <p:cNvPr id="6" name="aggfoto2">
            <a:extLst>
              <a:ext uri="{FF2B5EF4-FFF2-40B4-BE49-F238E27FC236}">
                <a16:creationId xmlns:a16="http://schemas.microsoft.com/office/drawing/2014/main" id="{6D856813-9CF6-AE6D-8A3D-2F3F85CCED90}"/>
              </a:ext>
            </a:extLst>
          </p:cNvPr>
          <p:cNvPicPr>
            <a:picLocks noChangeAspect="1"/>
          </p:cNvPicPr>
          <p:nvPr/>
        </p:nvPicPr>
        <p:blipFill>
          <a:blip r:embed="rId5"/>
          <a:stretch>
            <a:fillRect/>
          </a:stretch>
        </p:blipFill>
        <p:spPr>
          <a:xfrm>
            <a:off x="4184394" y="2864721"/>
            <a:ext cx="3560000" cy="2670000"/>
          </a:xfrm>
          <a:prstGeom prst="rect">
            <a:avLst/>
          </a:prstGeom>
          <a:ln>
            <a:noFill/>
          </a:ln>
          <a:effectLst>
            <a:softEdge rad="112500"/>
          </a:effectLst>
        </p:spPr>
      </p:pic>
      <p:pic>
        <p:nvPicPr>
          <p:cNvPr id="9" name="Afbeelding 8">
            <a:extLst>
              <a:ext uri="{FF2B5EF4-FFF2-40B4-BE49-F238E27FC236}">
                <a16:creationId xmlns:a16="http://schemas.microsoft.com/office/drawing/2014/main" id="{12556756-A2C8-4D5F-D651-7ABF95B9D776}"/>
              </a:ext>
            </a:extLst>
          </p:cNvPr>
          <p:cNvPicPr>
            <a:picLocks noChangeAspect="1"/>
          </p:cNvPicPr>
          <p:nvPr/>
        </p:nvPicPr>
        <p:blipFill>
          <a:blip r:embed="rId6"/>
          <a:stretch>
            <a:fillRect/>
          </a:stretch>
        </p:blipFill>
        <p:spPr>
          <a:xfrm>
            <a:off x="8028697" y="2864442"/>
            <a:ext cx="3560373" cy="2670279"/>
          </a:xfrm>
          <a:prstGeom prst="rect">
            <a:avLst/>
          </a:prstGeom>
          <a:ln>
            <a:noFill/>
          </a:ln>
          <a:effectLst>
            <a:softEdge rad="112500"/>
          </a:effectLst>
        </p:spPr>
      </p:pic>
    </p:spTree>
    <p:extLst>
      <p:ext uri="{BB962C8B-B14F-4D97-AF65-F5344CB8AC3E}">
        <p14:creationId xmlns:p14="http://schemas.microsoft.com/office/powerpoint/2010/main" val="9775719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1531E-51DA-BA9D-A1CD-61EB2117BC3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13F827-FC9E-1E93-908E-591DE02BCC7D}"/>
              </a:ext>
            </a:extLst>
          </p:cNvPr>
          <p:cNvSpPr>
            <a:spLocks noGrp="1"/>
          </p:cNvSpPr>
          <p:nvPr>
            <p:ph type="title"/>
          </p:nvPr>
        </p:nvSpPr>
        <p:spPr>
          <a:xfrm>
            <a:off x="635866" y="274638"/>
            <a:ext cx="9941608" cy="1143000"/>
          </a:xfrm>
        </p:spPr>
        <p:txBody>
          <a:bodyPr anchor="ctr">
            <a:normAutofit fontScale="90000"/>
          </a:bodyPr>
          <a:lstStyle/>
          <a:p>
            <a:r>
              <a:rPr lang="nl-NL" sz="4000">
                <a:solidFill>
                  <a:schemeClr val="accent1"/>
                </a:solidFill>
              </a:rPr>
              <a:t>Samenhang met aardrijkskunde VOOR</a:t>
            </a:r>
            <a:endParaRPr lang="nl-BE" sz="4000">
              <a:solidFill>
                <a:schemeClr val="accent1"/>
              </a:solidFill>
            </a:endParaRPr>
          </a:p>
        </p:txBody>
      </p:sp>
      <p:pic>
        <p:nvPicPr>
          <p:cNvPr id="140" name="Weersverschijnselen"/>
          <p:cNvPicPr>
            <a:picLocks noChangeAspect="1"/>
          </p:cNvPicPr>
          <p:nvPr/>
        </p:nvPicPr>
        <p:blipFill>
          <a:blip r:embed="rId3"/>
          <a:srcRect t="8" b="8"/>
          <a:stretch>
            <a:fillRect/>
          </a:stretch>
        </p:blipFill>
        <p:spPr>
          <a:xfrm>
            <a:off x="635866" y="2492157"/>
            <a:ext cx="4875554" cy="2742060"/>
          </a:xfrm>
          <a:prstGeom prst="rect">
            <a:avLst/>
          </a:prstGeom>
          <a:noFill/>
        </p:spPr>
      </p:pic>
      <p:pic>
        <p:nvPicPr>
          <p:cNvPr id="4" name="Afbeelding 3">
            <a:extLst>
              <a:ext uri="{FF2B5EF4-FFF2-40B4-BE49-F238E27FC236}">
                <a16:creationId xmlns:a16="http://schemas.microsoft.com/office/drawing/2014/main" id="{57342770-8AF3-43AE-56CC-1C796CC69D4C}"/>
              </a:ext>
            </a:extLst>
          </p:cNvPr>
          <p:cNvPicPr>
            <a:picLocks noChangeAspect="1"/>
          </p:cNvPicPr>
          <p:nvPr/>
        </p:nvPicPr>
        <p:blipFill>
          <a:blip r:embed="rId4"/>
          <a:stretch>
            <a:fillRect/>
          </a:stretch>
        </p:blipFill>
        <p:spPr>
          <a:xfrm>
            <a:off x="5701920" y="2186335"/>
            <a:ext cx="4875554" cy="3353705"/>
          </a:xfrm>
          <a:prstGeom prst="rect">
            <a:avLst/>
          </a:prstGeom>
          <a:noFill/>
        </p:spPr>
      </p:pic>
    </p:spTree>
    <p:extLst>
      <p:ext uri="{BB962C8B-B14F-4D97-AF65-F5344CB8AC3E}">
        <p14:creationId xmlns:p14="http://schemas.microsoft.com/office/powerpoint/2010/main" val="36321348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A000A3-E70C-59B7-0A39-3DEF2C34C7A3}"/>
              </a:ext>
            </a:extLst>
          </p:cNvPr>
          <p:cNvSpPr>
            <a:spLocks noGrp="1"/>
          </p:cNvSpPr>
          <p:nvPr>
            <p:ph type="title"/>
          </p:nvPr>
        </p:nvSpPr>
        <p:spPr/>
        <p:txBody>
          <a:bodyPr>
            <a:normAutofit/>
          </a:bodyPr>
          <a:lstStyle/>
          <a:p>
            <a:r>
              <a:rPr lang="nl-NL" sz="3600">
                <a:solidFill>
                  <a:schemeClr val="accent1"/>
                </a:solidFill>
              </a:rPr>
              <a:t>Samenhang met aardrijkskunde NA</a:t>
            </a:r>
            <a:endParaRPr lang="nl-BE" sz="3600">
              <a:solidFill>
                <a:schemeClr val="accent1"/>
              </a:solidFill>
            </a:endParaRPr>
          </a:p>
        </p:txBody>
      </p:sp>
      <p:pic>
        <p:nvPicPr>
          <p:cNvPr id="5" name="Afbeelding 4">
            <a:extLst>
              <a:ext uri="{FF2B5EF4-FFF2-40B4-BE49-F238E27FC236}">
                <a16:creationId xmlns:a16="http://schemas.microsoft.com/office/drawing/2014/main" id="{0A9F5B11-AE38-D478-F18D-BE1297ADDDE8}"/>
              </a:ext>
            </a:extLst>
          </p:cNvPr>
          <p:cNvPicPr>
            <a:picLocks noChangeAspect="1"/>
          </p:cNvPicPr>
          <p:nvPr/>
        </p:nvPicPr>
        <p:blipFill>
          <a:blip r:embed="rId3"/>
          <a:stretch>
            <a:fillRect/>
          </a:stretch>
        </p:blipFill>
        <p:spPr>
          <a:xfrm>
            <a:off x="212847" y="1811264"/>
            <a:ext cx="11650975" cy="1270603"/>
          </a:xfrm>
          <a:prstGeom prst="rect">
            <a:avLst/>
          </a:prstGeom>
        </p:spPr>
      </p:pic>
      <p:sp>
        <p:nvSpPr>
          <p:cNvPr id="7" name="Rechthoek: afgeronde hoeken 6">
            <a:extLst>
              <a:ext uri="{FF2B5EF4-FFF2-40B4-BE49-F238E27FC236}">
                <a16:creationId xmlns:a16="http://schemas.microsoft.com/office/drawing/2014/main" id="{56ACDACD-5D4D-48BA-11B1-9FD83B1B1E4F}"/>
              </a:ext>
            </a:extLst>
          </p:cNvPr>
          <p:cNvSpPr/>
          <p:nvPr/>
        </p:nvSpPr>
        <p:spPr>
          <a:xfrm>
            <a:off x="4829252" y="1906182"/>
            <a:ext cx="1481237"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80" name="Afbeelding 80"/>
          <p:cNvPicPr>
            <a:picLocks noChangeAspect="1"/>
          </p:cNvPicPr>
          <p:nvPr/>
        </p:nvPicPr>
        <p:blipFill>
          <a:blip r:embed="rId4"/>
          <a:stretch>
            <a:fillRect/>
          </a:stretch>
        </p:blipFill>
        <p:spPr>
          <a:xfrm>
            <a:off x="3096000" y="3250000"/>
            <a:ext cx="6000000" cy="3375000"/>
          </a:xfrm>
          <a:prstGeom prst="rect">
            <a:avLst/>
          </a:prstGeom>
          <a:ln>
            <a:noFill/>
          </a:ln>
          <a:effectLst>
            <a:softEdge rad="112500"/>
          </a:effectLst>
        </p:spPr>
      </p:pic>
    </p:spTree>
    <p:extLst>
      <p:ext uri="{BB962C8B-B14F-4D97-AF65-F5344CB8AC3E}">
        <p14:creationId xmlns:p14="http://schemas.microsoft.com/office/powerpoint/2010/main" val="3785927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1C515-56D4-D37B-877A-E35392DFED41}"/>
              </a:ext>
            </a:extLst>
          </p:cNvPr>
          <p:cNvSpPr>
            <a:spLocks noGrp="1"/>
          </p:cNvSpPr>
          <p:nvPr>
            <p:ph type="title"/>
          </p:nvPr>
        </p:nvSpPr>
        <p:spPr/>
        <p:txBody>
          <a:bodyPr/>
          <a:lstStyle/>
          <a:p>
            <a:r>
              <a:rPr lang="nl-NL"/>
              <a:t>Energie en warmte</a:t>
            </a:r>
            <a:endParaRPr lang="nl-BE"/>
          </a:p>
        </p:txBody>
      </p:sp>
      <p:sp>
        <p:nvSpPr>
          <p:cNvPr id="3" name="Tijdelijke aanduiding voor tekst 2">
            <a:extLst>
              <a:ext uri="{FF2B5EF4-FFF2-40B4-BE49-F238E27FC236}">
                <a16:creationId xmlns:a16="http://schemas.microsoft.com/office/drawing/2014/main" id="{F3FB6FEC-7CE6-F172-F392-B67751224055}"/>
              </a:ext>
            </a:extLst>
          </p:cNvPr>
          <p:cNvSpPr>
            <a:spLocks noGrp="1"/>
          </p:cNvSpPr>
          <p:nvPr>
            <p:ph type="body" sz="quarter" idx="10"/>
          </p:nvPr>
        </p:nvSpPr>
        <p:spPr>
          <a:xfrm>
            <a:off x="4314167" y="1523929"/>
            <a:ext cx="7378700" cy="3963988"/>
          </a:xfrm>
        </p:spPr>
        <p:txBody>
          <a:bodyPr/>
          <a:lstStyle/>
          <a:p>
            <a:r>
              <a:rPr lang="nl-NL"/>
              <a:t>Leerlingen leren dat energie verschillende vormen heeft en kan worden omgezet.</a:t>
            </a:r>
            <a:br>
              <a:rPr lang="nl-NL"/>
            </a:br>
            <a:endParaRPr lang="nl-NL"/>
          </a:p>
          <a:p>
            <a:r>
              <a:rPr lang="nl-NL"/>
              <a:t>De doelen starten bij wat energie kan veroorzaken en groeien naar verschillende energievormen en omzettingen.</a:t>
            </a:r>
            <a:endParaRPr lang="nl-BE"/>
          </a:p>
        </p:txBody>
      </p:sp>
      <p:pic>
        <p:nvPicPr>
          <p:cNvPr id="5" name="Afbeelding 4">
            <a:extLst>
              <a:ext uri="{FF2B5EF4-FFF2-40B4-BE49-F238E27FC236}">
                <a16:creationId xmlns:a16="http://schemas.microsoft.com/office/drawing/2014/main" id="{21A7ACD9-1EF9-2464-EA59-6D78A52EBC76}"/>
              </a:ext>
            </a:extLst>
          </p:cNvPr>
          <p:cNvPicPr>
            <a:picLocks noChangeAspect="1"/>
          </p:cNvPicPr>
          <p:nvPr/>
        </p:nvPicPr>
        <p:blipFill>
          <a:blip r:embed="rId3"/>
          <a:stretch>
            <a:fillRect/>
          </a:stretch>
        </p:blipFill>
        <p:spPr>
          <a:xfrm>
            <a:off x="163542" y="1025398"/>
            <a:ext cx="3276884" cy="4961050"/>
          </a:xfrm>
          <a:prstGeom prst="rect">
            <a:avLst/>
          </a:prstGeom>
        </p:spPr>
      </p:pic>
      <p:sp>
        <p:nvSpPr>
          <p:cNvPr id="7" name="Rechthoek: afgeronde hoeken 6">
            <a:extLst>
              <a:ext uri="{FF2B5EF4-FFF2-40B4-BE49-F238E27FC236}">
                <a16:creationId xmlns:a16="http://schemas.microsoft.com/office/drawing/2014/main" id="{A200A53F-A8FB-987E-0D69-34F66420845F}"/>
              </a:ext>
            </a:extLst>
          </p:cNvPr>
          <p:cNvSpPr/>
          <p:nvPr/>
        </p:nvSpPr>
        <p:spPr>
          <a:xfrm>
            <a:off x="539474" y="3655960"/>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9" name="Afbeelding 8">
            <a:extLst>
              <a:ext uri="{FF2B5EF4-FFF2-40B4-BE49-F238E27FC236}">
                <a16:creationId xmlns:a16="http://schemas.microsoft.com/office/drawing/2014/main" id="{92353F40-CF47-D0C6-D4A3-4A983FA096C1}"/>
              </a:ext>
            </a:extLst>
          </p:cNvPr>
          <p:cNvPicPr>
            <a:picLocks noChangeAspect="1"/>
          </p:cNvPicPr>
          <p:nvPr/>
        </p:nvPicPr>
        <p:blipFill>
          <a:blip r:embed="rId4"/>
          <a:stretch>
            <a:fillRect/>
          </a:stretch>
        </p:blipFill>
        <p:spPr>
          <a:xfrm>
            <a:off x="3097135" y="4597560"/>
            <a:ext cx="8779001" cy="2080440"/>
          </a:xfrm>
          <a:prstGeom prst="rect">
            <a:avLst/>
          </a:prstGeom>
        </p:spPr>
      </p:pic>
    </p:spTree>
    <p:extLst>
      <p:ext uri="{BB962C8B-B14F-4D97-AF65-F5344CB8AC3E}">
        <p14:creationId xmlns:p14="http://schemas.microsoft.com/office/powerpoint/2010/main" val="7271843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4AA21E-C2E0-B25D-0E50-460D50CE0F84}"/>
              </a:ext>
            </a:extLst>
          </p:cNvPr>
          <p:cNvSpPr>
            <a:spLocks noGrp="1"/>
          </p:cNvSpPr>
          <p:nvPr>
            <p:ph type="title"/>
          </p:nvPr>
        </p:nvSpPr>
        <p:spPr/>
        <p:txBody>
          <a:bodyPr/>
          <a:lstStyle/>
          <a:p>
            <a:r>
              <a:rPr lang="nl-BE"/>
              <a:t>Energieomzettingen</a:t>
            </a:r>
          </a:p>
        </p:txBody>
      </p:sp>
      <p:pic>
        <p:nvPicPr>
          <p:cNvPr id="40" name="Afbeelding 40"/>
          <p:cNvPicPr>
            <a:picLocks noChangeAspect="1"/>
          </p:cNvPicPr>
          <p:nvPr/>
        </p:nvPicPr>
        <p:blipFill>
          <a:blip r:embed="rId3"/>
          <a:srcRect t="1000" b="2368"/>
          <a:stretch>
            <a:fillRect/>
          </a:stretch>
        </p:blipFill>
        <p:spPr>
          <a:xfrm>
            <a:off x="437881" y="1995055"/>
            <a:ext cx="2641559" cy="1440822"/>
          </a:xfrm>
          <a:prstGeom prst="rect">
            <a:avLst/>
          </a:prstGeom>
          <a:ln>
            <a:noFill/>
          </a:ln>
          <a:effectLst>
            <a:softEdge rad="112500"/>
          </a:effectLst>
        </p:spPr>
      </p:pic>
      <p:sp>
        <p:nvSpPr>
          <p:cNvPr id="41" name="kop 1"/>
          <p:cNvSpPr/>
          <p:nvPr/>
        </p:nvSpPr>
        <p:spPr>
          <a:xfrm>
            <a:off x="437881" y="3520000"/>
            <a:ext cx="2641559" cy="560000"/>
          </a:xfrm>
          <a:prstGeom prst="rect">
            <a:avLst/>
          </a:prstGeom>
          <a:solidFill>
            <a:schemeClr val="accent1"/>
          </a:solidFill>
        </p:spPr>
        <p:txBody>
          <a:bodyPr lIns="91440" tIns="45720" rIns="91440" bIns="45720" anchor="ctr">
            <a:normAutofit fontScale="92500"/>
          </a:bodyPr>
          <a:lstStyle/>
          <a:p>
            <a:r>
              <a:rPr lang="nl-BE" sz="2400" b="1">
                <a:solidFill>
                  <a:schemeClr val="bg1"/>
                </a:solidFill>
                <a:latin typeface="Roboto" panose="02000000000000000000" pitchFamily="2" charset="0"/>
                <a:ea typeface="Roboto" panose="02000000000000000000" pitchFamily="2" charset="0"/>
                <a:cs typeface="Roboto" panose="02000000000000000000" pitchFamily="2" charset="0"/>
              </a:rPr>
              <a:t>Wind → beweging</a:t>
            </a:r>
          </a:p>
        </p:txBody>
      </p:sp>
      <p:sp>
        <p:nvSpPr>
          <p:cNvPr id="42" name="tekst 1"/>
          <p:cNvSpPr/>
          <p:nvPr/>
        </p:nvSpPr>
        <p:spPr>
          <a:xfrm>
            <a:off x="437881" y="4080000"/>
            <a:ext cx="2641559" cy="1250000"/>
          </a:xfrm>
          <a:prstGeom prst="rect">
            <a:avLst/>
          </a:prstGeom>
          <a:solidFill>
            <a:srgbClr val="F4F4F6"/>
          </a:solidFill>
        </p:spPr>
        <p:txBody>
          <a:bodyPr lIns="137160" tIns="137160" rIns="137160" bIns="137160" anchor="t">
            <a:normAutofit/>
          </a:bodyPr>
          <a:lstStyle/>
          <a:p>
            <a:r>
              <a:rPr lang="nl-BE" sz="2000">
                <a:solidFill>
                  <a:schemeClr val="tx1"/>
                </a:solidFill>
                <a:latin typeface="Roboto" panose="02000000000000000000" pitchFamily="2" charset="0"/>
                <a:ea typeface="Roboto" panose="02000000000000000000" pitchFamily="2" charset="0"/>
                <a:cs typeface="Roboto" panose="02000000000000000000" pitchFamily="2" charset="0"/>
              </a:rPr>
              <a:t>De wind laat het windmolentje draaien.</a:t>
            </a:r>
          </a:p>
        </p:txBody>
      </p:sp>
      <p:pic>
        <p:nvPicPr>
          <p:cNvPr id="43" name="Afbeelding 43"/>
          <p:cNvPicPr>
            <a:picLocks noChangeAspect="1"/>
          </p:cNvPicPr>
          <p:nvPr/>
        </p:nvPicPr>
        <p:blipFill>
          <a:blip r:embed="rId4"/>
          <a:srcRect l="2800" r="1182"/>
          <a:stretch>
            <a:fillRect/>
          </a:stretch>
        </p:blipFill>
        <p:spPr>
          <a:xfrm>
            <a:off x="3329440" y="1883000"/>
            <a:ext cx="2641559" cy="1552877"/>
          </a:xfrm>
          <a:prstGeom prst="rect">
            <a:avLst/>
          </a:prstGeom>
          <a:ln>
            <a:noFill/>
          </a:ln>
          <a:effectLst>
            <a:softEdge rad="112500"/>
          </a:effectLst>
        </p:spPr>
      </p:pic>
      <p:sp>
        <p:nvSpPr>
          <p:cNvPr id="44" name="kop 2"/>
          <p:cNvSpPr/>
          <p:nvPr/>
        </p:nvSpPr>
        <p:spPr>
          <a:xfrm>
            <a:off x="3329440" y="3520000"/>
            <a:ext cx="2641559" cy="560000"/>
          </a:xfrm>
          <a:prstGeom prst="rect">
            <a:avLst/>
          </a:prstGeom>
          <a:solidFill>
            <a:schemeClr val="accent1"/>
          </a:solidFill>
        </p:spPr>
        <p:txBody>
          <a:bodyPr lIns="91440" tIns="45720" rIns="91440" bIns="45720" anchor="ctr">
            <a:normAutofit fontScale="92500" lnSpcReduction="10000"/>
          </a:bodyPr>
          <a:lstStyle/>
          <a:p>
            <a:r>
              <a:rPr lang="nl-BE" b="1">
                <a:solidFill>
                  <a:schemeClr val="bg1"/>
                </a:solidFill>
                <a:latin typeface="Roboto" panose="02000000000000000000" pitchFamily="2" charset="0"/>
                <a:ea typeface="Roboto" panose="02000000000000000000" pitchFamily="2" charset="0"/>
                <a:cs typeface="Roboto" panose="02000000000000000000" pitchFamily="2" charset="0"/>
              </a:rPr>
              <a:t>Elektriciteit → licht en warmte</a:t>
            </a:r>
          </a:p>
        </p:txBody>
      </p:sp>
      <p:sp>
        <p:nvSpPr>
          <p:cNvPr id="45" name="tekst 2"/>
          <p:cNvSpPr/>
          <p:nvPr/>
        </p:nvSpPr>
        <p:spPr>
          <a:xfrm>
            <a:off x="3329440" y="4080000"/>
            <a:ext cx="2641559" cy="1250000"/>
          </a:xfrm>
          <a:prstGeom prst="rect">
            <a:avLst/>
          </a:prstGeom>
          <a:solidFill>
            <a:srgbClr val="F4F4F6"/>
          </a:solidFill>
        </p:spPr>
        <p:txBody>
          <a:bodyPr lIns="137160" tIns="137160" rIns="137160" bIns="137160" anchor="t">
            <a:normAutofit/>
          </a:bodyPr>
          <a:lstStyle/>
          <a:p>
            <a:r>
              <a:rPr lang="nl-BE" sz="2000">
                <a:solidFill>
                  <a:schemeClr val="tx1"/>
                </a:solidFill>
                <a:latin typeface="Roboto" panose="02000000000000000000" pitchFamily="2" charset="0"/>
                <a:ea typeface="Roboto" panose="02000000000000000000" pitchFamily="2" charset="0"/>
                <a:cs typeface="Roboto" panose="02000000000000000000" pitchFamily="2" charset="0"/>
              </a:rPr>
              <a:t>Knop aan: de lamp geeft licht én wordt warm.</a:t>
            </a:r>
          </a:p>
        </p:txBody>
      </p:sp>
      <p:pic>
        <p:nvPicPr>
          <p:cNvPr id="46" name="Afbeelding 46"/>
          <p:cNvPicPr>
            <a:picLocks noChangeAspect="1"/>
          </p:cNvPicPr>
          <p:nvPr/>
        </p:nvPicPr>
        <p:blipFill>
          <a:blip r:embed="rId5"/>
          <a:srcRect l="5500" r="2793"/>
          <a:stretch>
            <a:fillRect/>
          </a:stretch>
        </p:blipFill>
        <p:spPr>
          <a:xfrm>
            <a:off x="6220999" y="1810000"/>
            <a:ext cx="2641559" cy="1625877"/>
          </a:xfrm>
          <a:prstGeom prst="rect">
            <a:avLst/>
          </a:prstGeom>
          <a:ln>
            <a:noFill/>
          </a:ln>
          <a:effectLst>
            <a:softEdge rad="112500"/>
          </a:effectLst>
        </p:spPr>
      </p:pic>
      <p:sp>
        <p:nvSpPr>
          <p:cNvPr id="47" name="kop 3"/>
          <p:cNvSpPr/>
          <p:nvPr/>
        </p:nvSpPr>
        <p:spPr>
          <a:xfrm>
            <a:off x="6220999" y="3520000"/>
            <a:ext cx="2641559" cy="560000"/>
          </a:xfrm>
          <a:prstGeom prst="rect">
            <a:avLst/>
          </a:prstGeom>
          <a:solidFill>
            <a:schemeClr val="accent1"/>
          </a:solidFill>
        </p:spPr>
        <p:txBody>
          <a:bodyPr lIns="91440" tIns="45720" rIns="91440" bIns="45720" anchor="ctr">
            <a:normAutofit/>
          </a:bodyPr>
          <a:lstStyle/>
          <a:p>
            <a:r>
              <a:rPr lang="nl-BE" sz="2000" b="1">
                <a:solidFill>
                  <a:schemeClr val="bg1"/>
                </a:solidFill>
                <a:latin typeface="Roboto" panose="02000000000000000000" pitchFamily="2" charset="0"/>
                <a:ea typeface="Roboto" panose="02000000000000000000" pitchFamily="2" charset="0"/>
                <a:cs typeface="Roboto" panose="02000000000000000000" pitchFamily="2" charset="0"/>
              </a:rPr>
              <a:t>Voeding → beweging</a:t>
            </a:r>
          </a:p>
        </p:txBody>
      </p:sp>
      <p:sp>
        <p:nvSpPr>
          <p:cNvPr id="48" name="tekst 3"/>
          <p:cNvSpPr/>
          <p:nvPr/>
        </p:nvSpPr>
        <p:spPr>
          <a:xfrm>
            <a:off x="6220999" y="4080000"/>
            <a:ext cx="2641559" cy="1250000"/>
          </a:xfrm>
          <a:prstGeom prst="rect">
            <a:avLst/>
          </a:prstGeom>
          <a:solidFill>
            <a:srgbClr val="F4F4F6"/>
          </a:solidFill>
        </p:spPr>
        <p:txBody>
          <a:bodyPr lIns="137160" tIns="137160" rIns="137160" bIns="137160" anchor="t">
            <a:normAutofit/>
          </a:bodyPr>
          <a:lstStyle/>
          <a:p>
            <a:r>
              <a:rPr lang="nl-BE" sz="2000">
                <a:solidFill>
                  <a:schemeClr val="tx1"/>
                </a:solidFill>
                <a:latin typeface="Roboto" panose="02000000000000000000" pitchFamily="2" charset="0"/>
                <a:ea typeface="Roboto" panose="02000000000000000000" pitchFamily="2" charset="0"/>
                <a:cs typeface="Roboto" panose="02000000000000000000" pitchFamily="2" charset="0"/>
              </a:rPr>
              <a:t>Wie goed eet, heeft energie om te lopen en te springen.</a:t>
            </a:r>
          </a:p>
        </p:txBody>
      </p:sp>
      <p:pic>
        <p:nvPicPr>
          <p:cNvPr id="49" name="Afbeelding 49"/>
          <p:cNvPicPr>
            <a:picLocks noChangeAspect="1"/>
          </p:cNvPicPr>
          <p:nvPr/>
        </p:nvPicPr>
        <p:blipFill>
          <a:blip r:embed="rId6"/>
          <a:srcRect l="2200" r="1782"/>
          <a:stretch>
            <a:fillRect/>
          </a:stretch>
        </p:blipFill>
        <p:spPr>
          <a:xfrm>
            <a:off x="9112558" y="1883000"/>
            <a:ext cx="2641559" cy="1552877"/>
          </a:xfrm>
          <a:prstGeom prst="rect">
            <a:avLst/>
          </a:prstGeom>
          <a:ln>
            <a:noFill/>
          </a:ln>
          <a:effectLst>
            <a:softEdge rad="112500"/>
          </a:effectLst>
        </p:spPr>
      </p:pic>
      <p:sp>
        <p:nvSpPr>
          <p:cNvPr id="50" name="kop 4"/>
          <p:cNvSpPr/>
          <p:nvPr/>
        </p:nvSpPr>
        <p:spPr>
          <a:xfrm>
            <a:off x="9112558" y="3520000"/>
            <a:ext cx="2641559" cy="560000"/>
          </a:xfrm>
          <a:prstGeom prst="rect">
            <a:avLst/>
          </a:prstGeom>
          <a:solidFill>
            <a:schemeClr val="accent1"/>
          </a:solidFill>
        </p:spPr>
        <p:txBody>
          <a:bodyPr lIns="91440" tIns="45720" rIns="91440" bIns="45720" anchor="ctr">
            <a:normAutofit fontScale="92500"/>
          </a:bodyPr>
          <a:lstStyle/>
          <a:p>
            <a:r>
              <a:rPr lang="nl-BE" sz="2400" b="1">
                <a:solidFill>
                  <a:schemeClr val="bg1"/>
                </a:solidFill>
                <a:latin typeface="Roboto" panose="02000000000000000000" pitchFamily="2" charset="0"/>
                <a:ea typeface="Roboto" panose="02000000000000000000" pitchFamily="2" charset="0"/>
                <a:cs typeface="Roboto" panose="02000000000000000000" pitchFamily="2" charset="0"/>
              </a:rPr>
              <a:t>Zon → elektriciteit</a:t>
            </a:r>
          </a:p>
        </p:txBody>
      </p:sp>
      <p:sp>
        <p:nvSpPr>
          <p:cNvPr id="51" name="tekst 4"/>
          <p:cNvSpPr/>
          <p:nvPr/>
        </p:nvSpPr>
        <p:spPr>
          <a:xfrm>
            <a:off x="9112558" y="4080000"/>
            <a:ext cx="2641559" cy="1250000"/>
          </a:xfrm>
          <a:prstGeom prst="rect">
            <a:avLst/>
          </a:prstGeom>
          <a:solidFill>
            <a:srgbClr val="F4F4F6"/>
          </a:solidFill>
        </p:spPr>
        <p:txBody>
          <a:bodyPr lIns="137160" tIns="137160" rIns="137160" bIns="137160" anchor="t">
            <a:normAutofit/>
          </a:bodyPr>
          <a:lstStyle/>
          <a:p>
            <a:r>
              <a:rPr lang="nl-BE" sz="2000">
                <a:solidFill>
                  <a:schemeClr val="tx1"/>
                </a:solidFill>
                <a:latin typeface="Roboto" panose="02000000000000000000" pitchFamily="2" charset="0"/>
                <a:ea typeface="Roboto" panose="02000000000000000000" pitchFamily="2" charset="0"/>
                <a:cs typeface="Roboto" panose="02000000000000000000" pitchFamily="2" charset="0"/>
              </a:rPr>
              <a:t>Een zonnepaneel doet het autootje rijden.</a:t>
            </a:r>
          </a:p>
        </p:txBody>
      </p:sp>
    </p:spTree>
    <p:extLst>
      <p:ext uri="{BB962C8B-B14F-4D97-AF65-F5344CB8AC3E}">
        <p14:creationId xmlns:p14="http://schemas.microsoft.com/office/powerpoint/2010/main" val="6558142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05613-9548-1E17-3BDA-D16795A6ADBC}"/>
              </a:ext>
            </a:extLst>
          </p:cNvPr>
          <p:cNvSpPr>
            <a:spLocks noGrp="1"/>
          </p:cNvSpPr>
          <p:nvPr>
            <p:ph type="title"/>
          </p:nvPr>
        </p:nvSpPr>
        <p:spPr/>
        <p:txBody>
          <a:bodyPr/>
          <a:lstStyle/>
          <a:p>
            <a:r>
              <a:rPr lang="nl-NL"/>
              <a:t>Licht</a:t>
            </a:r>
            <a:endParaRPr lang="nl-BE"/>
          </a:p>
        </p:txBody>
      </p:sp>
      <p:sp>
        <p:nvSpPr>
          <p:cNvPr id="3" name="Tijdelijke aanduiding voor tekst 2">
            <a:extLst>
              <a:ext uri="{FF2B5EF4-FFF2-40B4-BE49-F238E27FC236}">
                <a16:creationId xmlns:a16="http://schemas.microsoft.com/office/drawing/2014/main" id="{21B26AF2-ABDF-408B-8470-792E2B23230F}"/>
              </a:ext>
            </a:extLst>
          </p:cNvPr>
          <p:cNvSpPr>
            <a:spLocks noGrp="1"/>
          </p:cNvSpPr>
          <p:nvPr>
            <p:ph type="body" sz="quarter" idx="10"/>
          </p:nvPr>
        </p:nvSpPr>
        <p:spPr>
          <a:xfrm>
            <a:off x="3937650" y="1447006"/>
            <a:ext cx="7378700" cy="3963988"/>
          </a:xfrm>
        </p:spPr>
        <p:txBody>
          <a:bodyPr/>
          <a:lstStyle/>
          <a:p>
            <a:r>
              <a:rPr lang="nl-NL"/>
              <a:t>Leerlingen leren hoe licht ontstaat, zich voortplant en met materialen wisselwerkt.</a:t>
            </a:r>
            <a:br>
              <a:rPr lang="nl-NL"/>
            </a:br>
            <a:endParaRPr lang="nl-NL"/>
          </a:p>
          <a:p>
            <a:r>
              <a:rPr lang="nl-NL"/>
              <a:t>De leerlijn gaat van licht waarnemen naar schaduwvorming en de wisselwerking tussen licht en materialen verklaren.</a:t>
            </a:r>
            <a:endParaRPr lang="nl-BE"/>
          </a:p>
        </p:txBody>
      </p:sp>
      <p:pic>
        <p:nvPicPr>
          <p:cNvPr id="5" name="Afbeelding 4">
            <a:extLst>
              <a:ext uri="{FF2B5EF4-FFF2-40B4-BE49-F238E27FC236}">
                <a16:creationId xmlns:a16="http://schemas.microsoft.com/office/drawing/2014/main" id="{107A3A09-129C-ACFC-5BBC-6EB29A127755}"/>
              </a:ext>
            </a:extLst>
          </p:cNvPr>
          <p:cNvPicPr>
            <a:picLocks noChangeAspect="1"/>
          </p:cNvPicPr>
          <p:nvPr/>
        </p:nvPicPr>
        <p:blipFill>
          <a:blip r:embed="rId3"/>
          <a:stretch>
            <a:fillRect/>
          </a:stretch>
        </p:blipFill>
        <p:spPr>
          <a:xfrm>
            <a:off x="212848" y="1123287"/>
            <a:ext cx="3276884" cy="4961050"/>
          </a:xfrm>
          <a:prstGeom prst="rect">
            <a:avLst/>
          </a:prstGeom>
        </p:spPr>
      </p:pic>
      <p:sp>
        <p:nvSpPr>
          <p:cNvPr id="7" name="Rechthoek: afgeronde hoeken 6">
            <a:extLst>
              <a:ext uri="{FF2B5EF4-FFF2-40B4-BE49-F238E27FC236}">
                <a16:creationId xmlns:a16="http://schemas.microsoft.com/office/drawing/2014/main" id="{9F7B67D5-CD24-2A1D-C0E2-B4880E9DD20E}"/>
              </a:ext>
            </a:extLst>
          </p:cNvPr>
          <p:cNvSpPr/>
          <p:nvPr/>
        </p:nvSpPr>
        <p:spPr>
          <a:xfrm>
            <a:off x="553801" y="4113160"/>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9" name="Afbeelding 8">
            <a:extLst>
              <a:ext uri="{FF2B5EF4-FFF2-40B4-BE49-F238E27FC236}">
                <a16:creationId xmlns:a16="http://schemas.microsoft.com/office/drawing/2014/main" id="{74C11AB7-0E3E-3A5E-1384-2AA8B31272CD}"/>
              </a:ext>
            </a:extLst>
          </p:cNvPr>
          <p:cNvPicPr>
            <a:picLocks noChangeAspect="1"/>
          </p:cNvPicPr>
          <p:nvPr/>
        </p:nvPicPr>
        <p:blipFill>
          <a:blip r:embed="rId4"/>
          <a:stretch>
            <a:fillRect/>
          </a:stretch>
        </p:blipFill>
        <p:spPr>
          <a:xfrm>
            <a:off x="3097135" y="4597560"/>
            <a:ext cx="8779001" cy="2080440"/>
          </a:xfrm>
          <a:prstGeom prst="rect">
            <a:avLst/>
          </a:prstGeom>
        </p:spPr>
      </p:pic>
    </p:spTree>
    <p:extLst>
      <p:ext uri="{BB962C8B-B14F-4D97-AF65-F5344CB8AC3E}">
        <p14:creationId xmlns:p14="http://schemas.microsoft.com/office/powerpoint/2010/main" val="12009635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8E463FC1-8E88-B825-B9F3-BF7D422D3E23}"/>
              </a:ext>
            </a:extLst>
          </p:cNvPr>
          <p:cNvPicPr>
            <a:picLocks noChangeAspect="1"/>
          </p:cNvPicPr>
          <p:nvPr/>
        </p:nvPicPr>
        <p:blipFill>
          <a:blip r:embed="rId3"/>
          <a:stretch>
            <a:fillRect/>
          </a:stretch>
        </p:blipFill>
        <p:spPr>
          <a:xfrm>
            <a:off x="137474" y="318655"/>
            <a:ext cx="11860562" cy="6053315"/>
          </a:xfrm>
          <a:prstGeom prst="rect">
            <a:avLst/>
          </a:prstGeom>
          <a:ln>
            <a:noFill/>
          </a:ln>
          <a:effectLst>
            <a:softEdge rad="112500"/>
          </a:effectLst>
        </p:spPr>
      </p:pic>
      <p:sp>
        <p:nvSpPr>
          <p:cNvPr id="12" name="Rechthoek: afgeronde hoeken 11">
            <a:extLst>
              <a:ext uri="{FF2B5EF4-FFF2-40B4-BE49-F238E27FC236}">
                <a16:creationId xmlns:a16="http://schemas.microsoft.com/office/drawing/2014/main" id="{BB077928-BD40-EC49-A587-4BC93952AA15}"/>
              </a:ext>
            </a:extLst>
          </p:cNvPr>
          <p:cNvSpPr/>
          <p:nvPr/>
        </p:nvSpPr>
        <p:spPr>
          <a:xfrm>
            <a:off x="470055" y="2798618"/>
            <a:ext cx="4933218" cy="1775943"/>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6000">
                <a:solidFill>
                  <a:prstClr val="white"/>
                </a:solidFill>
                <a:latin typeface="Roboto" panose="02000000000000000000" pitchFamily="2" charset="0"/>
                <a:ea typeface="Roboto" panose="02000000000000000000" pitchFamily="2" charset="0"/>
                <a:cs typeface="Roboto" panose="02000000000000000000" pitchFamily="2" charset="0"/>
              </a:rPr>
              <a:t>d</a:t>
            </a:r>
            <a:r>
              <a:rPr kumimoji="0" lang="nl-NL" sz="60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e schaduw</a:t>
            </a:r>
            <a:endParaRPr kumimoji="0" lang="nl-BE" sz="60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4" name="Rechthoek: afgeronde hoeken 13">
            <a:extLst>
              <a:ext uri="{FF2B5EF4-FFF2-40B4-BE49-F238E27FC236}">
                <a16:creationId xmlns:a16="http://schemas.microsoft.com/office/drawing/2014/main" id="{0B66335D-824F-F8AA-FA71-86F651CCD972}"/>
              </a:ext>
            </a:extLst>
          </p:cNvPr>
          <p:cNvSpPr/>
          <p:nvPr/>
        </p:nvSpPr>
        <p:spPr>
          <a:xfrm>
            <a:off x="6482927" y="2798618"/>
            <a:ext cx="4933218" cy="1775943"/>
          </a:xfrm>
          <a:prstGeom prst="roundRect">
            <a:avLst>
              <a:gd name="adj" fmla="val 50000"/>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6000">
                <a:solidFill>
                  <a:prstClr val="white"/>
                </a:solidFill>
                <a:latin typeface="Roboto" panose="02000000000000000000" pitchFamily="2" charset="0"/>
                <a:ea typeface="Roboto" panose="02000000000000000000" pitchFamily="2" charset="0"/>
                <a:cs typeface="Roboto" panose="02000000000000000000" pitchFamily="2" charset="0"/>
              </a:rPr>
              <a:t>d</a:t>
            </a:r>
            <a:r>
              <a:rPr kumimoji="0" lang="nl-NL" sz="60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e spiegel</a:t>
            </a:r>
            <a:endParaRPr kumimoji="0" lang="nl-BE" sz="60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002089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939140-326F-4F16-9A3F-FE81868A6676}"/>
              </a:ext>
            </a:extLst>
          </p:cNvPr>
          <p:cNvSpPr>
            <a:spLocks noGrp="1"/>
          </p:cNvSpPr>
          <p:nvPr>
            <p:ph type="title"/>
          </p:nvPr>
        </p:nvSpPr>
        <p:spPr/>
        <p:txBody>
          <a:bodyPr/>
          <a:lstStyle/>
          <a:p>
            <a:r>
              <a:rPr lang="nl-NL"/>
              <a:t>Geluid</a:t>
            </a:r>
            <a:endParaRPr lang="nl-BE"/>
          </a:p>
        </p:txBody>
      </p:sp>
      <p:sp>
        <p:nvSpPr>
          <p:cNvPr id="3" name="Tijdelijke aanduiding voor tekst 2">
            <a:extLst>
              <a:ext uri="{FF2B5EF4-FFF2-40B4-BE49-F238E27FC236}">
                <a16:creationId xmlns:a16="http://schemas.microsoft.com/office/drawing/2014/main" id="{7027F141-7C33-BC55-EF0D-877C9D384ED9}"/>
              </a:ext>
            </a:extLst>
          </p:cNvPr>
          <p:cNvSpPr>
            <a:spLocks noGrp="1"/>
          </p:cNvSpPr>
          <p:nvPr>
            <p:ph type="body" sz="quarter" idx="10"/>
          </p:nvPr>
        </p:nvSpPr>
        <p:spPr>
          <a:xfrm>
            <a:off x="4233485" y="1447006"/>
            <a:ext cx="7378700" cy="3963988"/>
          </a:xfrm>
        </p:spPr>
        <p:txBody>
          <a:bodyPr/>
          <a:lstStyle/>
          <a:p>
            <a:r>
              <a:rPr lang="nl-NL"/>
              <a:t>Leerlingen leren hoe geluid ontstaat, zich voortplant en verandert.</a:t>
            </a:r>
            <a:br>
              <a:rPr lang="nl-NL"/>
            </a:br>
            <a:endParaRPr lang="nl-NL"/>
          </a:p>
          <a:p>
            <a:r>
              <a:rPr lang="nl-NL"/>
              <a:t>De leerlijn bouwt op van luid, stil, hoog en laag naar trillingen, frequentie en de voortplanting van geluid.</a:t>
            </a:r>
            <a:endParaRPr lang="nl-BE"/>
          </a:p>
        </p:txBody>
      </p:sp>
      <p:pic>
        <p:nvPicPr>
          <p:cNvPr id="5" name="Afbeelding 4">
            <a:extLst>
              <a:ext uri="{FF2B5EF4-FFF2-40B4-BE49-F238E27FC236}">
                <a16:creationId xmlns:a16="http://schemas.microsoft.com/office/drawing/2014/main" id="{B55425F0-3C26-C46A-9FDE-E01FAD1BBB98}"/>
              </a:ext>
            </a:extLst>
          </p:cNvPr>
          <p:cNvPicPr>
            <a:picLocks noChangeAspect="1"/>
          </p:cNvPicPr>
          <p:nvPr/>
        </p:nvPicPr>
        <p:blipFill>
          <a:blip r:embed="rId3"/>
          <a:stretch>
            <a:fillRect/>
          </a:stretch>
        </p:blipFill>
        <p:spPr>
          <a:xfrm>
            <a:off x="212848" y="1203969"/>
            <a:ext cx="3276884" cy="4961050"/>
          </a:xfrm>
          <a:prstGeom prst="rect">
            <a:avLst/>
          </a:prstGeom>
        </p:spPr>
      </p:pic>
      <p:pic>
        <p:nvPicPr>
          <p:cNvPr id="9" name="Afbeelding 8">
            <a:extLst>
              <a:ext uri="{FF2B5EF4-FFF2-40B4-BE49-F238E27FC236}">
                <a16:creationId xmlns:a16="http://schemas.microsoft.com/office/drawing/2014/main" id="{F2F6DCA4-99E4-B149-01C0-106414C5A791}"/>
              </a:ext>
            </a:extLst>
          </p:cNvPr>
          <p:cNvPicPr>
            <a:picLocks noChangeAspect="1"/>
          </p:cNvPicPr>
          <p:nvPr/>
        </p:nvPicPr>
        <p:blipFill>
          <a:blip r:embed="rId4"/>
          <a:stretch>
            <a:fillRect/>
          </a:stretch>
        </p:blipFill>
        <p:spPr>
          <a:xfrm>
            <a:off x="3200151" y="4665936"/>
            <a:ext cx="8779001" cy="2080440"/>
          </a:xfrm>
          <a:prstGeom prst="rect">
            <a:avLst/>
          </a:prstGeom>
        </p:spPr>
      </p:pic>
      <p:sp>
        <p:nvSpPr>
          <p:cNvPr id="7" name="Rechthoek: afgeronde hoeken 6">
            <a:extLst>
              <a:ext uri="{FF2B5EF4-FFF2-40B4-BE49-F238E27FC236}">
                <a16:creationId xmlns:a16="http://schemas.microsoft.com/office/drawing/2014/main" id="{CA25B303-5891-CBB8-0F8C-1D2E76FD0347}"/>
              </a:ext>
            </a:extLst>
          </p:cNvPr>
          <p:cNvSpPr/>
          <p:nvPr/>
        </p:nvSpPr>
        <p:spPr>
          <a:xfrm>
            <a:off x="553801" y="4610701"/>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34034776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4722594-B6CF-AD79-7D4D-B70D8F5DD0EA}"/>
              </a:ext>
            </a:extLst>
          </p:cNvPr>
          <p:cNvPicPr>
            <a:picLocks noChangeAspect="1"/>
          </p:cNvPicPr>
          <p:nvPr/>
        </p:nvPicPr>
        <p:blipFill>
          <a:blip r:embed="rId3"/>
          <a:stretch>
            <a:fillRect/>
          </a:stretch>
        </p:blipFill>
        <p:spPr>
          <a:xfrm>
            <a:off x="151578" y="471055"/>
            <a:ext cx="11861001" cy="5902035"/>
          </a:xfrm>
          <a:prstGeom prst="rect">
            <a:avLst/>
          </a:prstGeom>
        </p:spPr>
      </p:pic>
    </p:spTree>
    <p:extLst>
      <p:ext uri="{BB962C8B-B14F-4D97-AF65-F5344CB8AC3E}">
        <p14:creationId xmlns:p14="http://schemas.microsoft.com/office/powerpoint/2010/main" val="1066439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5B6AD2-CC41-6120-D046-A07CB23E672A}"/>
              </a:ext>
            </a:extLst>
          </p:cNvPr>
          <p:cNvSpPr>
            <a:spLocks noGrp="1"/>
          </p:cNvSpPr>
          <p:nvPr>
            <p:ph type="title"/>
          </p:nvPr>
        </p:nvSpPr>
        <p:spPr/>
        <p:txBody>
          <a:bodyPr/>
          <a:lstStyle/>
          <a:p>
            <a:r>
              <a:rPr lang="nl-NL"/>
              <a:t>Kracht en beweging</a:t>
            </a:r>
            <a:endParaRPr lang="nl-BE"/>
          </a:p>
        </p:txBody>
      </p:sp>
      <p:sp>
        <p:nvSpPr>
          <p:cNvPr id="3" name="Tijdelijke aanduiding voor tekst 2">
            <a:extLst>
              <a:ext uri="{FF2B5EF4-FFF2-40B4-BE49-F238E27FC236}">
                <a16:creationId xmlns:a16="http://schemas.microsoft.com/office/drawing/2014/main" id="{A0B62582-A909-556B-57AE-766A7004CE54}"/>
              </a:ext>
            </a:extLst>
          </p:cNvPr>
          <p:cNvSpPr>
            <a:spLocks noGrp="1"/>
          </p:cNvSpPr>
          <p:nvPr>
            <p:ph type="body" sz="quarter" idx="10"/>
          </p:nvPr>
        </p:nvSpPr>
        <p:spPr>
          <a:xfrm>
            <a:off x="4470542" y="1447006"/>
            <a:ext cx="7378700" cy="3963988"/>
          </a:xfrm>
        </p:spPr>
        <p:txBody>
          <a:bodyPr/>
          <a:lstStyle/>
          <a:p>
            <a:r>
              <a:rPr lang="nl-NL"/>
              <a:t>Leerlingen leren hoe krachten de beweging van voorwerpen beïnvloeden.</a:t>
            </a:r>
            <a:br>
              <a:rPr lang="nl-NL"/>
            </a:br>
            <a:endParaRPr lang="nl-NL"/>
          </a:p>
          <a:p>
            <a:r>
              <a:rPr lang="nl-NL"/>
              <a:t>De kennis ontwikkelt zich van ervaren dat krachten beweging veranderen naar inzicht in de samenhang tussen kracht, massa en bewegingsverandering.</a:t>
            </a:r>
            <a:endParaRPr lang="nl-BE"/>
          </a:p>
        </p:txBody>
      </p:sp>
      <p:pic>
        <p:nvPicPr>
          <p:cNvPr id="5" name="Afbeelding 4">
            <a:extLst>
              <a:ext uri="{FF2B5EF4-FFF2-40B4-BE49-F238E27FC236}">
                <a16:creationId xmlns:a16="http://schemas.microsoft.com/office/drawing/2014/main" id="{11F69305-0303-1CC4-93A0-7C6F0C0FEEF2}"/>
              </a:ext>
            </a:extLst>
          </p:cNvPr>
          <p:cNvPicPr>
            <a:picLocks noChangeAspect="1"/>
          </p:cNvPicPr>
          <p:nvPr/>
        </p:nvPicPr>
        <p:blipFill>
          <a:blip r:embed="rId3"/>
          <a:stretch>
            <a:fillRect/>
          </a:stretch>
        </p:blipFill>
        <p:spPr>
          <a:xfrm>
            <a:off x="342758" y="1163628"/>
            <a:ext cx="3276884" cy="4961050"/>
          </a:xfrm>
          <a:prstGeom prst="rect">
            <a:avLst/>
          </a:prstGeom>
        </p:spPr>
      </p:pic>
      <p:pic>
        <p:nvPicPr>
          <p:cNvPr id="9" name="Afbeelding 8">
            <a:extLst>
              <a:ext uri="{FF2B5EF4-FFF2-40B4-BE49-F238E27FC236}">
                <a16:creationId xmlns:a16="http://schemas.microsoft.com/office/drawing/2014/main" id="{0155BDB2-71F1-D70C-3450-00F89F66126F}"/>
              </a:ext>
            </a:extLst>
          </p:cNvPr>
          <p:cNvPicPr>
            <a:picLocks noChangeAspect="1"/>
          </p:cNvPicPr>
          <p:nvPr/>
        </p:nvPicPr>
        <p:blipFill>
          <a:blip r:embed="rId4"/>
          <a:stretch>
            <a:fillRect/>
          </a:stretch>
        </p:blipFill>
        <p:spPr>
          <a:xfrm>
            <a:off x="3097135" y="4597560"/>
            <a:ext cx="8779001" cy="2080440"/>
          </a:xfrm>
          <a:prstGeom prst="rect">
            <a:avLst/>
          </a:prstGeom>
        </p:spPr>
      </p:pic>
      <p:sp>
        <p:nvSpPr>
          <p:cNvPr id="7" name="Rechthoek: afgeronde hoeken 6">
            <a:extLst>
              <a:ext uri="{FF2B5EF4-FFF2-40B4-BE49-F238E27FC236}">
                <a16:creationId xmlns:a16="http://schemas.microsoft.com/office/drawing/2014/main" id="{F9BF4AAC-C024-4771-0EC0-5B61E248ED41}"/>
              </a:ext>
            </a:extLst>
          </p:cNvPr>
          <p:cNvSpPr/>
          <p:nvPr/>
        </p:nvSpPr>
        <p:spPr>
          <a:xfrm>
            <a:off x="683711" y="4919983"/>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41158980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9176" y="473076"/>
            <a:ext cx="11530823" cy="648481"/>
          </a:xfrm>
        </p:spPr>
        <p:txBody>
          <a:bodyPr>
            <a:normAutofit/>
          </a:bodyPr>
          <a:lstStyle/>
          <a:p>
            <a:r>
              <a:rPr lang="nl-BE"/>
              <a:t>Kracht en beweging bij de paardenbloem</a:t>
            </a:r>
          </a:p>
        </p:txBody>
      </p:sp>
      <p:sp>
        <p:nvSpPr>
          <p:cNvPr id="3" name="ondertitel"/>
          <p:cNvSpPr txBox="1"/>
          <p:nvPr/>
        </p:nvSpPr>
        <p:spPr>
          <a:xfrm>
            <a:off x="437881" y="1330000"/>
            <a:ext cx="11316236" cy="450000"/>
          </a:xfrm>
          <a:prstGeom prst="rect">
            <a:avLst/>
          </a:prstGeom>
          <a:noFill/>
        </p:spPr>
        <p:txBody>
          <a:bodyPr anchor="ctr">
            <a:normAutofit/>
          </a:bodyPr>
          <a:lstStyle/>
          <a:p>
            <a:r>
              <a:rPr lang="nl-BE" sz="2000" b="1">
                <a:solidFill>
                  <a:srgbClr val="2B3A47"/>
                </a:solidFill>
                <a:latin typeface="Roboto" panose="02000000000000000000" pitchFamily="2" charset="0"/>
                <a:ea typeface="Roboto" panose="02000000000000000000" pitchFamily="2" charset="0"/>
                <a:cs typeface="Roboto" panose="02000000000000000000" pitchFamily="2" charset="0"/>
              </a:rPr>
              <a:t>Waarom zweeft een zaadje met pluis zo traag naar beneden?</a:t>
            </a:r>
          </a:p>
        </p:txBody>
      </p:sp>
      <p:pic>
        <p:nvPicPr>
          <p:cNvPr id="10" name="foto zwaartekracht"/>
          <p:cNvPicPr>
            <a:picLocks noChangeAspect="1"/>
          </p:cNvPicPr>
          <p:nvPr/>
        </p:nvPicPr>
        <p:blipFill>
          <a:blip r:embed="rId3"/>
          <a:stretch>
            <a:fillRect/>
          </a:stretch>
        </p:blipFill>
        <p:spPr>
          <a:xfrm>
            <a:off x="437881" y="1900000"/>
            <a:ext cx="5500000" cy="3093750"/>
          </a:xfrm>
          <a:prstGeom prst="rect">
            <a:avLst/>
          </a:prstGeom>
        </p:spPr>
      </p:pic>
      <p:pic>
        <p:nvPicPr>
          <p:cNvPr id="11" name="foto luchtweerstand"/>
          <p:cNvPicPr>
            <a:picLocks noChangeAspect="1"/>
          </p:cNvPicPr>
          <p:nvPr/>
        </p:nvPicPr>
        <p:blipFill>
          <a:blip r:embed="rId4"/>
          <a:stretch>
            <a:fillRect/>
          </a:stretch>
        </p:blipFill>
        <p:spPr>
          <a:xfrm>
            <a:off x="6254117" y="1900000"/>
            <a:ext cx="5500000" cy="3093750"/>
          </a:xfrm>
          <a:prstGeom prst="rect">
            <a:avLst/>
          </a:prstGeom>
        </p:spPr>
      </p:pic>
      <p:sp>
        <p:nvSpPr>
          <p:cNvPr id="20" name="woord zwaartekracht"/>
          <p:cNvSpPr txBox="1"/>
          <p:nvPr/>
        </p:nvSpPr>
        <p:spPr>
          <a:xfrm>
            <a:off x="437881" y="4993750"/>
            <a:ext cx="5500000" cy="760000"/>
          </a:xfrm>
          <a:prstGeom prst="rect">
            <a:avLst/>
          </a:prstGeom>
          <a:solidFill>
            <a:schemeClr val="accent1"/>
          </a:solidFill>
        </p:spPr>
        <p:txBody>
          <a:bodyPr lIns="182880" rIns="182880" anchor="ctr">
            <a:normAutofit/>
          </a:bodyPr>
          <a:lstStyle/>
          <a:p>
            <a:pPr algn="ctr"/>
            <a:r>
              <a:rPr lang="nl-BE" sz="2400" b="1">
                <a:solidFill>
                  <a:srgbClr val="FFFFFF"/>
                </a:solidFill>
                <a:latin typeface="Roboto" panose="02000000000000000000" pitchFamily="2" charset="0"/>
                <a:ea typeface="Roboto" panose="02000000000000000000" pitchFamily="2" charset="0"/>
                <a:cs typeface="Roboto" panose="02000000000000000000" pitchFamily="2" charset="0"/>
              </a:rPr>
              <a:t>Zwaartekracht</a:t>
            </a:r>
          </a:p>
        </p:txBody>
      </p:sp>
      <p:sp>
        <p:nvSpPr>
          <p:cNvPr id="21" name="woord luchtweerstand"/>
          <p:cNvSpPr txBox="1"/>
          <p:nvPr/>
        </p:nvSpPr>
        <p:spPr>
          <a:xfrm>
            <a:off x="6254117" y="4993750"/>
            <a:ext cx="5500000" cy="760000"/>
          </a:xfrm>
          <a:prstGeom prst="rect">
            <a:avLst/>
          </a:prstGeom>
          <a:solidFill>
            <a:schemeClr val="accent4"/>
          </a:solidFill>
        </p:spPr>
        <p:txBody>
          <a:bodyPr lIns="182880" rIns="182880" anchor="ctr">
            <a:normAutofit/>
          </a:bodyPr>
          <a:lstStyle/>
          <a:p>
            <a:pPr algn="ctr"/>
            <a:r>
              <a:rPr lang="nl-BE" sz="2400" b="1">
                <a:solidFill>
                  <a:srgbClr val="FFFFFF"/>
                </a:solidFill>
                <a:latin typeface="Roboto" panose="02000000000000000000" pitchFamily="2" charset="0"/>
                <a:ea typeface="Roboto" panose="02000000000000000000" pitchFamily="2" charset="0"/>
                <a:cs typeface="Roboto" panose="02000000000000000000" pitchFamily="2" charset="0"/>
              </a:rPr>
              <a:t>Luchtweerstand</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570A1-AB33-2CA9-BA55-3960C1EAAD65}"/>
              </a:ext>
            </a:extLst>
          </p:cNvPr>
          <p:cNvSpPr>
            <a:spLocks noGrp="1"/>
          </p:cNvSpPr>
          <p:nvPr>
            <p:ph type="title"/>
          </p:nvPr>
        </p:nvSpPr>
        <p:spPr/>
        <p:txBody>
          <a:bodyPr/>
          <a:lstStyle/>
          <a:p>
            <a:r>
              <a:rPr lang="nl-NL"/>
              <a:t>Elektriciteit</a:t>
            </a:r>
            <a:endParaRPr lang="nl-BE"/>
          </a:p>
        </p:txBody>
      </p:sp>
      <p:sp>
        <p:nvSpPr>
          <p:cNvPr id="3" name="Tijdelijke aanduiding voor tekst 2">
            <a:extLst>
              <a:ext uri="{FF2B5EF4-FFF2-40B4-BE49-F238E27FC236}">
                <a16:creationId xmlns:a16="http://schemas.microsoft.com/office/drawing/2014/main" id="{951CF799-A842-48E1-3C12-B832469E331D}"/>
              </a:ext>
            </a:extLst>
          </p:cNvPr>
          <p:cNvSpPr>
            <a:spLocks noGrp="1"/>
          </p:cNvSpPr>
          <p:nvPr>
            <p:ph type="body" sz="quarter" idx="10"/>
          </p:nvPr>
        </p:nvSpPr>
        <p:spPr>
          <a:xfrm>
            <a:off x="4421744" y="1447006"/>
            <a:ext cx="7378700" cy="3963988"/>
          </a:xfrm>
        </p:spPr>
        <p:txBody>
          <a:bodyPr/>
          <a:lstStyle/>
          <a:p>
            <a:r>
              <a:rPr lang="nl-NL"/>
              <a:t>Leerlingen leren hoe een elektrische schakeling werkt en energie omzet.</a:t>
            </a:r>
            <a:br>
              <a:rPr lang="nl-NL"/>
            </a:br>
            <a:endParaRPr lang="nl-NL"/>
          </a:p>
          <a:p>
            <a:r>
              <a:rPr lang="nl-NL"/>
              <a:t>De leerlijn groeit van elektrische toestellen herkennen naar schakelingen bouwen, analyseren en corrigeren.</a:t>
            </a:r>
            <a:endParaRPr lang="nl-BE"/>
          </a:p>
        </p:txBody>
      </p:sp>
      <p:pic>
        <p:nvPicPr>
          <p:cNvPr id="5" name="Afbeelding 4">
            <a:extLst>
              <a:ext uri="{FF2B5EF4-FFF2-40B4-BE49-F238E27FC236}">
                <a16:creationId xmlns:a16="http://schemas.microsoft.com/office/drawing/2014/main" id="{9D12F6D2-0CAE-20A9-2ACC-FAF353D07368}"/>
              </a:ext>
            </a:extLst>
          </p:cNvPr>
          <p:cNvPicPr>
            <a:picLocks noChangeAspect="1"/>
          </p:cNvPicPr>
          <p:nvPr/>
        </p:nvPicPr>
        <p:blipFill>
          <a:blip r:embed="rId3"/>
          <a:stretch>
            <a:fillRect/>
          </a:stretch>
        </p:blipFill>
        <p:spPr>
          <a:xfrm>
            <a:off x="212848" y="1323000"/>
            <a:ext cx="3276884" cy="4961050"/>
          </a:xfrm>
          <a:prstGeom prst="rect">
            <a:avLst/>
          </a:prstGeom>
        </p:spPr>
      </p:pic>
      <p:pic>
        <p:nvPicPr>
          <p:cNvPr id="9" name="Afbeelding 8">
            <a:extLst>
              <a:ext uri="{FF2B5EF4-FFF2-40B4-BE49-F238E27FC236}">
                <a16:creationId xmlns:a16="http://schemas.microsoft.com/office/drawing/2014/main" id="{97F8CF57-D611-5656-20F7-C5EDCBC4DE5B}"/>
              </a:ext>
            </a:extLst>
          </p:cNvPr>
          <p:cNvPicPr>
            <a:picLocks noChangeAspect="1"/>
          </p:cNvPicPr>
          <p:nvPr/>
        </p:nvPicPr>
        <p:blipFill>
          <a:blip r:embed="rId4"/>
          <a:stretch>
            <a:fillRect/>
          </a:stretch>
        </p:blipFill>
        <p:spPr>
          <a:xfrm>
            <a:off x="3097135" y="4597560"/>
            <a:ext cx="8779001" cy="2080440"/>
          </a:xfrm>
          <a:prstGeom prst="rect">
            <a:avLst/>
          </a:prstGeom>
        </p:spPr>
      </p:pic>
      <p:sp>
        <p:nvSpPr>
          <p:cNvPr id="7" name="Rechthoek: afgeronde hoeken 6">
            <a:extLst>
              <a:ext uri="{FF2B5EF4-FFF2-40B4-BE49-F238E27FC236}">
                <a16:creationId xmlns:a16="http://schemas.microsoft.com/office/drawing/2014/main" id="{01F3A3BB-C1EC-2D2C-52B4-86FC371F8D79}"/>
              </a:ext>
            </a:extLst>
          </p:cNvPr>
          <p:cNvSpPr/>
          <p:nvPr/>
        </p:nvSpPr>
        <p:spPr>
          <a:xfrm>
            <a:off x="553801" y="5410994"/>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4164738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41CEC0C-D5D5-FA9C-EA56-D7031776529D}"/>
              </a:ext>
            </a:extLst>
          </p:cNvPr>
          <p:cNvPicPr>
            <a:picLocks noChangeAspect="1"/>
          </p:cNvPicPr>
          <p:nvPr/>
        </p:nvPicPr>
        <p:blipFill>
          <a:blip r:embed="rId3"/>
          <a:stretch>
            <a:fillRect/>
          </a:stretch>
        </p:blipFill>
        <p:spPr>
          <a:xfrm>
            <a:off x="249381" y="223576"/>
            <a:ext cx="11861137" cy="6408452"/>
          </a:xfrm>
          <a:prstGeom prst="rect">
            <a:avLst/>
          </a:prstGeom>
        </p:spPr>
      </p:pic>
      <p:pic>
        <p:nvPicPr>
          <p:cNvPr id="60" name="Elektrische schakeling"/>
          <p:cNvPicPr>
            <a:picLocks noChangeAspect="1"/>
          </p:cNvPicPr>
          <p:nvPr/>
        </p:nvPicPr>
        <p:blipFill>
          <a:blip r:embed="rId4"/>
          <a:stretch>
            <a:fillRect/>
          </a:stretch>
        </p:blipFill>
        <p:spPr>
          <a:xfrm>
            <a:off x="10184523" y="2707788"/>
            <a:ext cx="1618028" cy="1213521"/>
          </a:xfrm>
          <a:prstGeom prst="rect">
            <a:avLst/>
          </a:prstGeom>
        </p:spPr>
      </p:pic>
      <p:pic>
        <p:nvPicPr>
          <p:cNvPr id="4" name="Afbeelding 3">
            <a:extLst>
              <a:ext uri="{FF2B5EF4-FFF2-40B4-BE49-F238E27FC236}">
                <a16:creationId xmlns:a16="http://schemas.microsoft.com/office/drawing/2014/main" id="{7EFF46B2-4531-541C-E891-16565D4471F7}"/>
              </a:ext>
            </a:extLst>
          </p:cNvPr>
          <p:cNvPicPr>
            <a:picLocks noChangeAspect="1"/>
          </p:cNvPicPr>
          <p:nvPr/>
        </p:nvPicPr>
        <p:blipFill>
          <a:blip r:embed="rId5"/>
          <a:stretch>
            <a:fillRect/>
          </a:stretch>
        </p:blipFill>
        <p:spPr>
          <a:xfrm>
            <a:off x="9208168" y="6196342"/>
            <a:ext cx="2983832" cy="654987"/>
          </a:xfrm>
          <a:prstGeom prst="rect">
            <a:avLst/>
          </a:prstGeom>
        </p:spPr>
      </p:pic>
    </p:spTree>
    <p:extLst>
      <p:ext uri="{BB962C8B-B14F-4D97-AF65-F5344CB8AC3E}">
        <p14:creationId xmlns:p14="http://schemas.microsoft.com/office/powerpoint/2010/main" val="30806103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6DB91D-2C7D-17DB-1883-2FF0E37D9C8D}"/>
              </a:ext>
            </a:extLst>
          </p:cNvPr>
          <p:cNvSpPr>
            <a:spLocks noGrp="1"/>
          </p:cNvSpPr>
          <p:nvPr>
            <p:ph type="title"/>
          </p:nvPr>
        </p:nvSpPr>
        <p:spPr/>
        <p:txBody>
          <a:bodyPr/>
          <a:lstStyle/>
          <a:p>
            <a:r>
              <a:rPr lang="nl-NL"/>
              <a:t>Magnetisme</a:t>
            </a:r>
            <a:endParaRPr lang="nl-BE"/>
          </a:p>
        </p:txBody>
      </p:sp>
      <p:sp>
        <p:nvSpPr>
          <p:cNvPr id="3" name="Tijdelijke aanduiding voor tekst 2">
            <a:extLst>
              <a:ext uri="{FF2B5EF4-FFF2-40B4-BE49-F238E27FC236}">
                <a16:creationId xmlns:a16="http://schemas.microsoft.com/office/drawing/2014/main" id="{140C9C74-4AD8-00F4-6914-2637E1C3CC7A}"/>
              </a:ext>
            </a:extLst>
          </p:cNvPr>
          <p:cNvSpPr>
            <a:spLocks noGrp="1"/>
          </p:cNvSpPr>
          <p:nvPr>
            <p:ph type="body" sz="quarter" idx="10"/>
          </p:nvPr>
        </p:nvSpPr>
        <p:spPr>
          <a:xfrm>
            <a:off x="4600452" y="1447006"/>
            <a:ext cx="7378700" cy="3963988"/>
          </a:xfrm>
        </p:spPr>
        <p:txBody>
          <a:bodyPr/>
          <a:lstStyle/>
          <a:p>
            <a:r>
              <a:rPr lang="nl-NL"/>
              <a:t>Leerlingen leren hoe magneten en magnetische krachten werken.</a:t>
            </a:r>
            <a:br>
              <a:rPr lang="nl-NL"/>
            </a:br>
            <a:endParaRPr lang="nl-NL"/>
          </a:p>
          <a:p>
            <a:r>
              <a:rPr lang="nl-NL"/>
              <a:t>De doelen gaan van spelen en verkennen met magneten naar het magnetisch veld en de werking van een kompas.</a:t>
            </a:r>
            <a:endParaRPr lang="nl-BE"/>
          </a:p>
        </p:txBody>
      </p:sp>
      <p:pic>
        <p:nvPicPr>
          <p:cNvPr id="5" name="Afbeelding 4">
            <a:extLst>
              <a:ext uri="{FF2B5EF4-FFF2-40B4-BE49-F238E27FC236}">
                <a16:creationId xmlns:a16="http://schemas.microsoft.com/office/drawing/2014/main" id="{00B85A1B-49EC-063B-FD02-3BF1F805D76E}"/>
              </a:ext>
            </a:extLst>
          </p:cNvPr>
          <p:cNvPicPr>
            <a:picLocks noChangeAspect="1"/>
          </p:cNvPicPr>
          <p:nvPr/>
        </p:nvPicPr>
        <p:blipFill>
          <a:blip r:embed="rId3"/>
          <a:stretch>
            <a:fillRect/>
          </a:stretch>
        </p:blipFill>
        <p:spPr>
          <a:xfrm>
            <a:off x="212848" y="1323000"/>
            <a:ext cx="3276884" cy="4961050"/>
          </a:xfrm>
          <a:prstGeom prst="rect">
            <a:avLst/>
          </a:prstGeom>
        </p:spPr>
      </p:pic>
      <p:pic>
        <p:nvPicPr>
          <p:cNvPr id="9" name="Afbeelding 8">
            <a:extLst>
              <a:ext uri="{FF2B5EF4-FFF2-40B4-BE49-F238E27FC236}">
                <a16:creationId xmlns:a16="http://schemas.microsoft.com/office/drawing/2014/main" id="{088D6825-587C-8C03-D0E5-BDE1DEE76E45}"/>
              </a:ext>
            </a:extLst>
          </p:cNvPr>
          <p:cNvPicPr>
            <a:picLocks noChangeAspect="1"/>
          </p:cNvPicPr>
          <p:nvPr/>
        </p:nvPicPr>
        <p:blipFill>
          <a:blip r:embed="rId4"/>
          <a:stretch>
            <a:fillRect/>
          </a:stretch>
        </p:blipFill>
        <p:spPr>
          <a:xfrm>
            <a:off x="3097135" y="4597560"/>
            <a:ext cx="8779001" cy="2080440"/>
          </a:xfrm>
          <a:prstGeom prst="rect">
            <a:avLst/>
          </a:prstGeom>
        </p:spPr>
      </p:pic>
      <p:sp>
        <p:nvSpPr>
          <p:cNvPr id="7" name="Rechthoek: afgeronde hoeken 6">
            <a:extLst>
              <a:ext uri="{FF2B5EF4-FFF2-40B4-BE49-F238E27FC236}">
                <a16:creationId xmlns:a16="http://schemas.microsoft.com/office/drawing/2014/main" id="{CD689D42-6622-A086-2A70-F8F9D88727D9}"/>
              </a:ext>
            </a:extLst>
          </p:cNvPr>
          <p:cNvSpPr/>
          <p:nvPr/>
        </p:nvSpPr>
        <p:spPr>
          <a:xfrm>
            <a:off x="553801" y="5780595"/>
            <a:ext cx="2935931"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34068198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CA039BC-7CAB-F430-19ED-3F6DC538792A}"/>
              </a:ext>
            </a:extLst>
          </p:cNvPr>
          <p:cNvPicPr>
            <a:picLocks noChangeAspect="1"/>
          </p:cNvPicPr>
          <p:nvPr/>
        </p:nvPicPr>
        <p:blipFill>
          <a:blip r:embed="rId3"/>
          <a:stretch>
            <a:fillRect/>
          </a:stretch>
        </p:blipFill>
        <p:spPr>
          <a:xfrm>
            <a:off x="194698" y="271165"/>
            <a:ext cx="11736747" cy="6351308"/>
          </a:xfrm>
          <a:prstGeom prst="rect">
            <a:avLst/>
          </a:prstGeom>
        </p:spPr>
      </p:pic>
      <p:pic>
        <p:nvPicPr>
          <p:cNvPr id="10" name="Foto 1"/>
          <p:cNvPicPr>
            <a:picLocks noChangeAspect="1"/>
          </p:cNvPicPr>
          <p:nvPr/>
        </p:nvPicPr>
        <p:blipFill>
          <a:blip r:embed="rId4"/>
          <a:stretch>
            <a:fillRect/>
          </a:stretch>
        </p:blipFill>
        <p:spPr>
          <a:xfrm>
            <a:off x="648000" y="4350000"/>
            <a:ext cx="3200000" cy="2133333"/>
          </a:xfrm>
          <a:prstGeom prst="roundRect">
            <a:avLst>
              <a:gd name="adj" fmla="val 5000"/>
            </a:avLst>
          </a:prstGeom>
          <a:ln w="38100">
            <a:solidFill>
              <a:srgbClr val="FFFFFF"/>
            </a:solidFill>
          </a:ln>
        </p:spPr>
      </p:pic>
      <p:pic>
        <p:nvPicPr>
          <p:cNvPr id="11" name="Foto 2"/>
          <p:cNvPicPr>
            <a:picLocks noChangeAspect="1"/>
          </p:cNvPicPr>
          <p:nvPr/>
        </p:nvPicPr>
        <p:blipFill>
          <a:blip r:embed="rId5"/>
          <a:stretch>
            <a:fillRect/>
          </a:stretch>
        </p:blipFill>
        <p:spPr>
          <a:xfrm>
            <a:off x="4496000" y="4350000"/>
            <a:ext cx="3200000" cy="2133333"/>
          </a:xfrm>
          <a:prstGeom prst="roundRect">
            <a:avLst>
              <a:gd name="adj" fmla="val 5000"/>
            </a:avLst>
          </a:prstGeom>
          <a:ln w="38100">
            <a:solidFill>
              <a:srgbClr val="FFFFFF"/>
            </a:solidFill>
          </a:ln>
        </p:spPr>
      </p:pic>
      <p:pic>
        <p:nvPicPr>
          <p:cNvPr id="12" name="Foto 3"/>
          <p:cNvPicPr>
            <a:picLocks noChangeAspect="1"/>
          </p:cNvPicPr>
          <p:nvPr/>
        </p:nvPicPr>
        <p:blipFill>
          <a:blip r:embed="rId6"/>
          <a:stretch>
            <a:fillRect/>
          </a:stretch>
        </p:blipFill>
        <p:spPr>
          <a:xfrm>
            <a:off x="8344000" y="4350000"/>
            <a:ext cx="3200000" cy="2133333"/>
          </a:xfrm>
          <a:prstGeom prst="roundRect">
            <a:avLst>
              <a:gd name="adj" fmla="val 5000"/>
            </a:avLst>
          </a:prstGeom>
          <a:ln w="38100">
            <a:solidFill>
              <a:srgbClr val="FFFFFF"/>
            </a:solidFill>
          </a:ln>
        </p:spPr>
      </p:pic>
    </p:spTree>
    <p:extLst>
      <p:ext uri="{BB962C8B-B14F-4D97-AF65-F5344CB8AC3E}">
        <p14:creationId xmlns:p14="http://schemas.microsoft.com/office/powerpoint/2010/main" val="34503727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30027B3D-EA39-27FA-A1D4-48DD74F9D145}"/>
              </a:ext>
            </a:extLst>
          </p:cNvPr>
          <p:cNvPicPr>
            <a:picLocks noGrp="1" noChangeAspect="1"/>
          </p:cNvPicPr>
          <p:nvPr>
            <p:ph type="pic" sz="quarter" idx="11"/>
          </p:nvPr>
        </p:nvPicPr>
        <p:blipFill>
          <a:blip r:embed="rId3"/>
          <a:srcRect t="22645" b="22645"/>
          <a:stretch>
            <a:fillRect/>
          </a:stretch>
        </p:blipFill>
        <p:spPr>
          <a:prstGeom prst="rect">
            <a:avLst/>
          </a:prstGeom>
        </p:spPr>
      </p:pic>
      <p:sp>
        <p:nvSpPr>
          <p:cNvPr id="3" name="Tijdelijke aanduiding voor tekst 2">
            <a:extLst>
              <a:ext uri="{FF2B5EF4-FFF2-40B4-BE49-F238E27FC236}">
                <a16:creationId xmlns:a16="http://schemas.microsoft.com/office/drawing/2014/main" id="{3912288C-FF31-15D9-1521-92F996831DF1}"/>
              </a:ext>
            </a:extLst>
          </p:cNvPr>
          <p:cNvSpPr>
            <a:spLocks noGrp="1"/>
          </p:cNvSpPr>
          <p:nvPr>
            <p:ph type="body" sz="quarter" idx="10"/>
          </p:nvPr>
        </p:nvSpPr>
        <p:spPr>
          <a:xfrm>
            <a:off x="603315" y="4367462"/>
            <a:ext cx="10426045" cy="1967349"/>
          </a:xfrm>
        </p:spPr>
        <p:txBody>
          <a:bodyPr anchor="ctr">
            <a:normAutofit/>
          </a:bodyPr>
          <a:lstStyle/>
          <a:p>
            <a:r>
              <a:rPr lang="nl-NL" sz="7200"/>
              <a:t>Technologie</a:t>
            </a:r>
            <a:endParaRPr lang="nl-BE" sz="7200"/>
          </a:p>
        </p:txBody>
      </p:sp>
    </p:spTree>
    <p:extLst>
      <p:ext uri="{BB962C8B-B14F-4D97-AF65-F5344CB8AC3E}">
        <p14:creationId xmlns:p14="http://schemas.microsoft.com/office/powerpoint/2010/main" val="1848151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BD83-35F8-6116-E483-CC3B5552480E}"/>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CEF48356-35FA-A4C7-1715-AC9222EABDE0}"/>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AB274985-3C91-37E8-691D-766342C6E3B1}"/>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1A50D9BF-7B4F-367B-30A2-B4D51CB437F1}"/>
              </a:ext>
            </a:extLst>
          </p:cNvPr>
          <p:cNvSpPr/>
          <p:nvPr/>
        </p:nvSpPr>
        <p:spPr>
          <a:xfrm>
            <a:off x="9035715" y="950969"/>
            <a:ext cx="1552073"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7750205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CD3A-17BE-FD51-9E4E-B9C511075A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EB7D65-9F66-0DD4-B3A0-071A458933C5}"/>
              </a:ext>
            </a:extLst>
          </p:cNvPr>
          <p:cNvSpPr>
            <a:spLocks noGrp="1"/>
          </p:cNvSpPr>
          <p:nvPr>
            <p:ph type="title"/>
          </p:nvPr>
        </p:nvSpPr>
        <p:spPr>
          <a:xfrm>
            <a:off x="212848" y="180000"/>
            <a:ext cx="11626226" cy="1143000"/>
          </a:xfrm>
        </p:spPr>
        <p:txBody>
          <a:bodyPr>
            <a:normAutofit/>
          </a:bodyPr>
          <a:lstStyle/>
          <a:p>
            <a:r>
              <a:rPr lang="nl-NL"/>
              <a:t>Overzicht domein </a:t>
            </a:r>
            <a:r>
              <a:rPr lang="nl-NL" cap="small">
                <a:solidFill>
                  <a:schemeClr val="accent1"/>
                </a:solidFill>
              </a:rPr>
              <a:t>Technologie</a:t>
            </a:r>
            <a:endParaRPr lang="nl-BE" cap="small">
              <a:solidFill>
                <a:schemeClr val="accent1"/>
              </a:solidFill>
            </a:endParaRPr>
          </a:p>
        </p:txBody>
      </p:sp>
      <p:pic>
        <p:nvPicPr>
          <p:cNvPr id="5" name="Afbeelding 4">
            <a:extLst>
              <a:ext uri="{FF2B5EF4-FFF2-40B4-BE49-F238E27FC236}">
                <a16:creationId xmlns:a16="http://schemas.microsoft.com/office/drawing/2014/main" id="{64E280F8-257A-BCFA-DA30-7E6F6562B75D}"/>
              </a:ext>
            </a:extLst>
          </p:cNvPr>
          <p:cNvPicPr>
            <a:picLocks noChangeAspect="1"/>
          </p:cNvPicPr>
          <p:nvPr/>
        </p:nvPicPr>
        <p:blipFill>
          <a:blip r:embed="rId3"/>
          <a:stretch>
            <a:fillRect/>
          </a:stretch>
        </p:blipFill>
        <p:spPr>
          <a:xfrm>
            <a:off x="132833" y="2083953"/>
            <a:ext cx="11926334" cy="2690093"/>
          </a:xfrm>
          <a:prstGeom prst="rect">
            <a:avLst/>
          </a:prstGeom>
        </p:spPr>
      </p:pic>
    </p:spTree>
    <p:extLst>
      <p:ext uri="{BB962C8B-B14F-4D97-AF65-F5344CB8AC3E}">
        <p14:creationId xmlns:p14="http://schemas.microsoft.com/office/powerpoint/2010/main" val="15564625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05EF48-1811-4C0B-723B-305E3B0BD2CC}"/>
              </a:ext>
            </a:extLst>
          </p:cNvPr>
          <p:cNvSpPr>
            <a:spLocks noGrp="1"/>
          </p:cNvSpPr>
          <p:nvPr>
            <p:ph type="title"/>
          </p:nvPr>
        </p:nvSpPr>
        <p:spPr/>
        <p:txBody>
          <a:bodyPr/>
          <a:lstStyle/>
          <a:p>
            <a:r>
              <a:rPr lang="nl-NL"/>
              <a:t>Hoe mens, wetenschap en technologie elkaar beïnvloeden</a:t>
            </a:r>
            <a:endParaRPr lang="nl-BE"/>
          </a:p>
        </p:txBody>
      </p:sp>
      <p:sp>
        <p:nvSpPr>
          <p:cNvPr id="3" name="Tijdelijke aanduiding voor tekst 2">
            <a:extLst>
              <a:ext uri="{FF2B5EF4-FFF2-40B4-BE49-F238E27FC236}">
                <a16:creationId xmlns:a16="http://schemas.microsoft.com/office/drawing/2014/main" id="{8CAF8A0D-E9D0-EE82-4561-105FA473ECC1}"/>
              </a:ext>
            </a:extLst>
          </p:cNvPr>
          <p:cNvSpPr>
            <a:spLocks noGrp="1"/>
          </p:cNvSpPr>
          <p:nvPr>
            <p:ph type="body" sz="quarter" idx="10"/>
          </p:nvPr>
        </p:nvSpPr>
        <p:spPr>
          <a:xfrm>
            <a:off x="4327615" y="1447006"/>
            <a:ext cx="7378700" cy="3963988"/>
          </a:xfrm>
        </p:spPr>
        <p:txBody>
          <a:bodyPr/>
          <a:lstStyle/>
          <a:p>
            <a:r>
              <a:rPr lang="nl-NL"/>
              <a:t>Leerlingen leren dat technologie het leven beïnvloedt en altijd keuzes en gevolgen meebrengt.</a:t>
            </a:r>
            <a:br>
              <a:rPr lang="nl-NL"/>
            </a:br>
            <a:endParaRPr lang="nl-NL"/>
          </a:p>
          <a:p>
            <a:r>
              <a:rPr lang="nl-NL"/>
              <a:t>De leerlijn groeit van ervaren wanneer techniek helpt, naar gevolgen op korte en lange termijn kunnen onderzoeken en afwegen.</a:t>
            </a:r>
            <a:endParaRPr lang="nl-BE"/>
          </a:p>
        </p:txBody>
      </p:sp>
      <p:pic>
        <p:nvPicPr>
          <p:cNvPr id="5" name="Afbeelding 4">
            <a:extLst>
              <a:ext uri="{FF2B5EF4-FFF2-40B4-BE49-F238E27FC236}">
                <a16:creationId xmlns:a16="http://schemas.microsoft.com/office/drawing/2014/main" id="{A541AE3E-75AD-2FBE-0FFE-2FFF0E73368B}"/>
              </a:ext>
            </a:extLst>
          </p:cNvPr>
          <p:cNvPicPr>
            <a:picLocks noChangeAspect="1"/>
          </p:cNvPicPr>
          <p:nvPr/>
        </p:nvPicPr>
        <p:blipFill>
          <a:blip r:embed="rId3"/>
          <a:stretch>
            <a:fillRect/>
          </a:stretch>
        </p:blipFill>
        <p:spPr>
          <a:xfrm>
            <a:off x="3544315" y="4614333"/>
            <a:ext cx="8437618" cy="2063667"/>
          </a:xfrm>
          <a:prstGeom prst="rect">
            <a:avLst/>
          </a:prstGeom>
        </p:spPr>
      </p:pic>
      <p:pic>
        <p:nvPicPr>
          <p:cNvPr id="7" name="Afbeelding 6">
            <a:extLst>
              <a:ext uri="{FF2B5EF4-FFF2-40B4-BE49-F238E27FC236}">
                <a16:creationId xmlns:a16="http://schemas.microsoft.com/office/drawing/2014/main" id="{076B4413-CF4F-D595-BE67-62C84961AD27}"/>
              </a:ext>
            </a:extLst>
          </p:cNvPr>
          <p:cNvPicPr>
            <a:picLocks noChangeAspect="1"/>
          </p:cNvPicPr>
          <p:nvPr/>
        </p:nvPicPr>
        <p:blipFill>
          <a:blip r:embed="rId4"/>
          <a:stretch>
            <a:fillRect/>
          </a:stretch>
        </p:blipFill>
        <p:spPr>
          <a:xfrm>
            <a:off x="210067" y="1370083"/>
            <a:ext cx="3254022" cy="4648603"/>
          </a:xfrm>
          <a:prstGeom prst="rect">
            <a:avLst/>
          </a:prstGeom>
        </p:spPr>
      </p:pic>
      <p:sp>
        <p:nvSpPr>
          <p:cNvPr id="9" name="Rechthoek: afgeronde hoeken 8">
            <a:extLst>
              <a:ext uri="{FF2B5EF4-FFF2-40B4-BE49-F238E27FC236}">
                <a16:creationId xmlns:a16="http://schemas.microsoft.com/office/drawing/2014/main" id="{B7208387-64C9-DE0A-5ED7-E77C511F6264}"/>
              </a:ext>
            </a:extLst>
          </p:cNvPr>
          <p:cNvSpPr/>
          <p:nvPr/>
        </p:nvSpPr>
        <p:spPr>
          <a:xfrm>
            <a:off x="528158" y="4504765"/>
            <a:ext cx="2935931" cy="501173"/>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10488509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0665D6CD-77E0-D489-A1A9-23AF256DF29E}"/>
              </a:ext>
            </a:extLst>
          </p:cNvPr>
          <p:cNvPicPr>
            <a:picLocks noChangeAspect="1"/>
          </p:cNvPicPr>
          <p:nvPr/>
        </p:nvPicPr>
        <p:blipFill>
          <a:blip r:embed="rId3"/>
          <a:stretch>
            <a:fillRect/>
          </a:stretch>
        </p:blipFill>
        <p:spPr>
          <a:xfrm>
            <a:off x="100698" y="318655"/>
            <a:ext cx="11990604" cy="6220690"/>
          </a:xfrm>
          <a:prstGeom prst="rect">
            <a:avLst/>
          </a:prstGeom>
        </p:spPr>
      </p:pic>
    </p:spTree>
    <p:extLst>
      <p:ext uri="{BB962C8B-B14F-4D97-AF65-F5344CB8AC3E}">
        <p14:creationId xmlns:p14="http://schemas.microsoft.com/office/powerpoint/2010/main" val="37197528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963DF4-040A-A531-E0DB-C6B1810CBB17}"/>
              </a:ext>
            </a:extLst>
          </p:cNvPr>
          <p:cNvSpPr>
            <a:spLocks noGrp="1"/>
          </p:cNvSpPr>
          <p:nvPr>
            <p:ph type="title"/>
          </p:nvPr>
        </p:nvSpPr>
        <p:spPr/>
        <p:txBody>
          <a:bodyPr/>
          <a:lstStyle/>
          <a:p>
            <a:r>
              <a:rPr lang="nl-NL"/>
              <a:t>Technische systemen hanteren</a:t>
            </a:r>
            <a:endParaRPr lang="nl-BE"/>
          </a:p>
        </p:txBody>
      </p:sp>
      <p:sp>
        <p:nvSpPr>
          <p:cNvPr id="3" name="Tijdelijke aanduiding voor tekst 2">
            <a:extLst>
              <a:ext uri="{FF2B5EF4-FFF2-40B4-BE49-F238E27FC236}">
                <a16:creationId xmlns:a16="http://schemas.microsoft.com/office/drawing/2014/main" id="{3A914B8B-F0FF-B77E-F11C-F70094E550CF}"/>
              </a:ext>
            </a:extLst>
          </p:cNvPr>
          <p:cNvSpPr>
            <a:spLocks noGrp="1"/>
          </p:cNvSpPr>
          <p:nvPr>
            <p:ph type="body" sz="quarter" idx="10"/>
          </p:nvPr>
        </p:nvSpPr>
        <p:spPr>
          <a:xfrm>
            <a:off x="4233484" y="1447006"/>
            <a:ext cx="7378700" cy="3963988"/>
          </a:xfrm>
        </p:spPr>
        <p:txBody>
          <a:bodyPr/>
          <a:lstStyle/>
          <a:p>
            <a:r>
              <a:rPr lang="nl-NL"/>
              <a:t>Leerlingen leren technische systemen veilig, doelgericht en vaardig gebruiken.</a:t>
            </a:r>
            <a:br>
              <a:rPr lang="nl-NL"/>
            </a:br>
            <a:endParaRPr lang="nl-NL"/>
          </a:p>
          <a:p>
            <a:r>
              <a:rPr lang="nl-NL"/>
              <a:t>De technische handelingen ontwikkelen zich van duwen, trekken en draaien naar gericht monteren, demonteren, onderhouden en herstellen.</a:t>
            </a:r>
            <a:endParaRPr lang="nl-BE"/>
          </a:p>
        </p:txBody>
      </p:sp>
      <p:pic>
        <p:nvPicPr>
          <p:cNvPr id="5" name="Afbeelding 4">
            <a:extLst>
              <a:ext uri="{FF2B5EF4-FFF2-40B4-BE49-F238E27FC236}">
                <a16:creationId xmlns:a16="http://schemas.microsoft.com/office/drawing/2014/main" id="{6D58903D-F9C3-8748-15AA-6181536E0061}"/>
              </a:ext>
            </a:extLst>
          </p:cNvPr>
          <p:cNvPicPr>
            <a:picLocks noChangeAspect="1"/>
          </p:cNvPicPr>
          <p:nvPr/>
        </p:nvPicPr>
        <p:blipFill>
          <a:blip r:embed="rId3"/>
          <a:stretch>
            <a:fillRect/>
          </a:stretch>
        </p:blipFill>
        <p:spPr>
          <a:xfrm>
            <a:off x="3544315" y="4614333"/>
            <a:ext cx="8437618" cy="2063667"/>
          </a:xfrm>
          <a:prstGeom prst="rect">
            <a:avLst/>
          </a:prstGeom>
        </p:spPr>
      </p:pic>
      <p:pic>
        <p:nvPicPr>
          <p:cNvPr id="7" name="Afbeelding 6">
            <a:extLst>
              <a:ext uri="{FF2B5EF4-FFF2-40B4-BE49-F238E27FC236}">
                <a16:creationId xmlns:a16="http://schemas.microsoft.com/office/drawing/2014/main" id="{5430A5A1-261F-DA9D-92E2-C6AB867E7680}"/>
              </a:ext>
            </a:extLst>
          </p:cNvPr>
          <p:cNvPicPr>
            <a:picLocks noChangeAspect="1"/>
          </p:cNvPicPr>
          <p:nvPr/>
        </p:nvPicPr>
        <p:blipFill>
          <a:blip r:embed="rId4"/>
          <a:stretch>
            <a:fillRect/>
          </a:stretch>
        </p:blipFill>
        <p:spPr>
          <a:xfrm>
            <a:off x="210067" y="1370083"/>
            <a:ext cx="3254022" cy="4648603"/>
          </a:xfrm>
          <a:prstGeom prst="rect">
            <a:avLst/>
          </a:prstGeom>
        </p:spPr>
      </p:pic>
      <p:sp>
        <p:nvSpPr>
          <p:cNvPr id="9" name="Rechthoek: afgeronde hoeken 8">
            <a:extLst>
              <a:ext uri="{FF2B5EF4-FFF2-40B4-BE49-F238E27FC236}">
                <a16:creationId xmlns:a16="http://schemas.microsoft.com/office/drawing/2014/main" id="{8E6BF9E0-64E9-A724-82D2-0E8ADA70F0B4}"/>
              </a:ext>
            </a:extLst>
          </p:cNvPr>
          <p:cNvSpPr/>
          <p:nvPr/>
        </p:nvSpPr>
        <p:spPr>
          <a:xfrm>
            <a:off x="608384" y="4986744"/>
            <a:ext cx="2855705" cy="501173"/>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19774459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5DB044-EEB0-6200-D5B3-577FAAD9A82A}"/>
              </a:ext>
            </a:extLst>
          </p:cNvPr>
          <p:cNvPicPr>
            <a:picLocks noChangeAspect="1"/>
          </p:cNvPicPr>
          <p:nvPr/>
        </p:nvPicPr>
        <p:blipFill>
          <a:blip r:embed="rId3"/>
          <a:stretch>
            <a:fillRect/>
          </a:stretch>
        </p:blipFill>
        <p:spPr>
          <a:xfrm>
            <a:off x="102754" y="694914"/>
            <a:ext cx="11986491" cy="2479963"/>
          </a:xfrm>
          <a:prstGeom prst="rect">
            <a:avLst/>
          </a:prstGeom>
        </p:spPr>
      </p:pic>
      <p:pic>
        <p:nvPicPr>
          <p:cNvPr id="4" name="Afbeelding 3">
            <a:extLst>
              <a:ext uri="{FF2B5EF4-FFF2-40B4-BE49-F238E27FC236}">
                <a16:creationId xmlns:a16="http://schemas.microsoft.com/office/drawing/2014/main" id="{8A78450C-6D42-5E08-E5CF-39A9A32A627F}"/>
              </a:ext>
            </a:extLst>
          </p:cNvPr>
          <p:cNvPicPr>
            <a:picLocks noChangeAspect="1"/>
          </p:cNvPicPr>
          <p:nvPr/>
        </p:nvPicPr>
        <p:blipFill>
          <a:blip r:embed="rId4"/>
          <a:stretch>
            <a:fillRect/>
          </a:stretch>
        </p:blipFill>
        <p:spPr>
          <a:xfrm>
            <a:off x="3647070" y="3174877"/>
            <a:ext cx="4897857" cy="3265238"/>
          </a:xfrm>
          <a:prstGeom prst="rect">
            <a:avLst/>
          </a:prstGeom>
          <a:ln>
            <a:noFill/>
          </a:ln>
          <a:effectLst>
            <a:softEdge rad="112500"/>
          </a:effectLst>
        </p:spPr>
      </p:pic>
    </p:spTree>
    <p:extLst>
      <p:ext uri="{BB962C8B-B14F-4D97-AF65-F5344CB8AC3E}">
        <p14:creationId xmlns:p14="http://schemas.microsoft.com/office/powerpoint/2010/main" val="27475108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D87A2-D576-FE7C-EDAB-A89521B2212E}"/>
              </a:ext>
            </a:extLst>
          </p:cNvPr>
          <p:cNvSpPr>
            <a:spLocks noGrp="1"/>
          </p:cNvSpPr>
          <p:nvPr>
            <p:ph type="title"/>
          </p:nvPr>
        </p:nvSpPr>
        <p:spPr/>
        <p:txBody>
          <a:bodyPr/>
          <a:lstStyle/>
          <a:p>
            <a:r>
              <a:rPr lang="nl-NL"/>
              <a:t>Technische systemen beschrijven</a:t>
            </a:r>
            <a:endParaRPr lang="nl-BE"/>
          </a:p>
        </p:txBody>
      </p:sp>
      <p:sp>
        <p:nvSpPr>
          <p:cNvPr id="3" name="Tijdelijke aanduiding voor tekst 2">
            <a:extLst>
              <a:ext uri="{FF2B5EF4-FFF2-40B4-BE49-F238E27FC236}">
                <a16:creationId xmlns:a16="http://schemas.microsoft.com/office/drawing/2014/main" id="{4D1628DE-8047-BBBC-795F-3A9680FBA131}"/>
              </a:ext>
            </a:extLst>
          </p:cNvPr>
          <p:cNvSpPr>
            <a:spLocks noGrp="1"/>
          </p:cNvSpPr>
          <p:nvPr>
            <p:ph type="body" sz="quarter" idx="10"/>
          </p:nvPr>
        </p:nvSpPr>
        <p:spPr>
          <a:xfrm>
            <a:off x="4260379" y="1447006"/>
            <a:ext cx="7378700" cy="3963988"/>
          </a:xfrm>
        </p:spPr>
        <p:txBody>
          <a:bodyPr/>
          <a:lstStyle/>
          <a:p>
            <a:r>
              <a:rPr lang="nl-NL"/>
              <a:t>Leerlingen leren hoe onderdelen, materialen en verbindingen samen een technisch systeem vormen.</a:t>
            </a:r>
            <a:br>
              <a:rPr lang="nl-NL"/>
            </a:br>
            <a:endParaRPr lang="nl-NL"/>
          </a:p>
          <a:p>
            <a:r>
              <a:rPr lang="nl-NL"/>
              <a:t>Later in de leerlijn komen hefbomen, katrollen, tandwielen, riemen en kettingen expliciet aan bod.</a:t>
            </a:r>
            <a:endParaRPr lang="nl-BE"/>
          </a:p>
        </p:txBody>
      </p:sp>
      <p:pic>
        <p:nvPicPr>
          <p:cNvPr id="5" name="Afbeelding 4">
            <a:extLst>
              <a:ext uri="{FF2B5EF4-FFF2-40B4-BE49-F238E27FC236}">
                <a16:creationId xmlns:a16="http://schemas.microsoft.com/office/drawing/2014/main" id="{3EBBF179-EC20-47FC-0413-E01B9C10B5A6}"/>
              </a:ext>
            </a:extLst>
          </p:cNvPr>
          <p:cNvPicPr>
            <a:picLocks noChangeAspect="1"/>
          </p:cNvPicPr>
          <p:nvPr/>
        </p:nvPicPr>
        <p:blipFill>
          <a:blip r:embed="rId3"/>
          <a:stretch>
            <a:fillRect/>
          </a:stretch>
        </p:blipFill>
        <p:spPr>
          <a:xfrm>
            <a:off x="3544315" y="4614333"/>
            <a:ext cx="8437618" cy="2063667"/>
          </a:xfrm>
          <a:prstGeom prst="rect">
            <a:avLst/>
          </a:prstGeom>
        </p:spPr>
      </p:pic>
      <p:pic>
        <p:nvPicPr>
          <p:cNvPr id="7" name="Afbeelding 6">
            <a:extLst>
              <a:ext uri="{FF2B5EF4-FFF2-40B4-BE49-F238E27FC236}">
                <a16:creationId xmlns:a16="http://schemas.microsoft.com/office/drawing/2014/main" id="{339F740C-673E-3CE4-830D-D26E8C112B02}"/>
              </a:ext>
            </a:extLst>
          </p:cNvPr>
          <p:cNvPicPr>
            <a:picLocks noChangeAspect="1"/>
          </p:cNvPicPr>
          <p:nvPr/>
        </p:nvPicPr>
        <p:blipFill>
          <a:blip r:embed="rId4"/>
          <a:stretch>
            <a:fillRect/>
          </a:stretch>
        </p:blipFill>
        <p:spPr>
          <a:xfrm>
            <a:off x="210067" y="1370083"/>
            <a:ext cx="3254022" cy="4648603"/>
          </a:xfrm>
          <a:prstGeom prst="rect">
            <a:avLst/>
          </a:prstGeom>
        </p:spPr>
      </p:pic>
      <p:sp>
        <p:nvSpPr>
          <p:cNvPr id="9" name="Rechthoek: afgeronde hoeken 8">
            <a:extLst>
              <a:ext uri="{FF2B5EF4-FFF2-40B4-BE49-F238E27FC236}">
                <a16:creationId xmlns:a16="http://schemas.microsoft.com/office/drawing/2014/main" id="{709C5771-A0D3-802A-C3BE-6D1983E43585}"/>
              </a:ext>
            </a:extLst>
          </p:cNvPr>
          <p:cNvSpPr/>
          <p:nvPr/>
        </p:nvSpPr>
        <p:spPr>
          <a:xfrm>
            <a:off x="552921" y="5395579"/>
            <a:ext cx="2855705" cy="501173"/>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17566814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BF18DD0-9D54-5E0E-4A9A-44E4CBEB9837}"/>
              </a:ext>
            </a:extLst>
          </p:cNvPr>
          <p:cNvPicPr>
            <a:picLocks noChangeAspect="1"/>
          </p:cNvPicPr>
          <p:nvPr/>
        </p:nvPicPr>
        <p:blipFill>
          <a:blip r:embed="rId3"/>
          <a:stretch>
            <a:fillRect/>
          </a:stretch>
        </p:blipFill>
        <p:spPr>
          <a:xfrm>
            <a:off x="-1" y="385010"/>
            <a:ext cx="12099781" cy="5598695"/>
          </a:xfrm>
          <a:prstGeom prst="rect">
            <a:avLst/>
          </a:prstGeom>
        </p:spPr>
      </p:pic>
      <p:pic>
        <p:nvPicPr>
          <p:cNvPr id="40" name="hefboom"/>
          <p:cNvPicPr>
            <a:picLocks noChangeAspect="1"/>
          </p:cNvPicPr>
          <p:nvPr/>
        </p:nvPicPr>
        <p:blipFill>
          <a:blip r:embed="rId4"/>
          <a:stretch>
            <a:fillRect/>
          </a:stretch>
        </p:blipFill>
        <p:spPr>
          <a:xfrm>
            <a:off x="1400000" y="5980000"/>
            <a:ext cx="800000" cy="800000"/>
          </a:xfrm>
          <a:prstGeom prst="roundRect">
            <a:avLst>
              <a:gd name="adj" fmla="val 6000"/>
            </a:avLst>
          </a:prstGeom>
        </p:spPr>
      </p:pic>
      <p:pic>
        <p:nvPicPr>
          <p:cNvPr id="41" name="katrol"/>
          <p:cNvPicPr>
            <a:picLocks noChangeAspect="1"/>
          </p:cNvPicPr>
          <p:nvPr/>
        </p:nvPicPr>
        <p:blipFill>
          <a:blip r:embed="rId5"/>
          <a:stretch>
            <a:fillRect/>
          </a:stretch>
        </p:blipFill>
        <p:spPr>
          <a:xfrm>
            <a:off x="3600000" y="5980000"/>
            <a:ext cx="800000" cy="800000"/>
          </a:xfrm>
          <a:prstGeom prst="roundRect">
            <a:avLst>
              <a:gd name="adj" fmla="val 6000"/>
            </a:avLst>
          </a:prstGeom>
        </p:spPr>
      </p:pic>
      <p:pic>
        <p:nvPicPr>
          <p:cNvPr id="42" name="tandwielen"/>
          <p:cNvPicPr>
            <a:picLocks noChangeAspect="1"/>
          </p:cNvPicPr>
          <p:nvPr/>
        </p:nvPicPr>
        <p:blipFill>
          <a:blip r:embed="rId6"/>
          <a:stretch>
            <a:fillRect/>
          </a:stretch>
        </p:blipFill>
        <p:spPr>
          <a:xfrm>
            <a:off x="5800000" y="5980000"/>
            <a:ext cx="800000" cy="800000"/>
          </a:xfrm>
          <a:prstGeom prst="roundRect">
            <a:avLst>
              <a:gd name="adj" fmla="val 6000"/>
            </a:avLst>
          </a:prstGeom>
        </p:spPr>
      </p:pic>
      <p:pic>
        <p:nvPicPr>
          <p:cNvPr id="43" name="ketting"/>
          <p:cNvPicPr>
            <a:picLocks noChangeAspect="1"/>
          </p:cNvPicPr>
          <p:nvPr/>
        </p:nvPicPr>
        <p:blipFill>
          <a:blip r:embed="rId7"/>
          <a:stretch>
            <a:fillRect/>
          </a:stretch>
        </p:blipFill>
        <p:spPr>
          <a:xfrm>
            <a:off x="8000000" y="5980000"/>
            <a:ext cx="800000" cy="800000"/>
          </a:xfrm>
          <a:prstGeom prst="roundRect">
            <a:avLst>
              <a:gd name="adj" fmla="val 6000"/>
            </a:avLst>
          </a:prstGeom>
        </p:spPr>
      </p:pic>
    </p:spTree>
    <p:extLst>
      <p:ext uri="{BB962C8B-B14F-4D97-AF65-F5344CB8AC3E}">
        <p14:creationId xmlns:p14="http://schemas.microsoft.com/office/powerpoint/2010/main" val="32501554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E63ED475-7981-7B35-2A71-EEF2B1478D29}"/>
              </a:ext>
            </a:extLst>
          </p:cNvPr>
          <p:cNvPicPr>
            <a:picLocks noGrp="1" noChangeAspect="1"/>
          </p:cNvPicPr>
          <p:nvPr>
            <p:ph type="pic" sz="quarter" idx="11"/>
          </p:nvPr>
        </p:nvPicPr>
        <p:blipFill>
          <a:blip r:embed="rId3"/>
          <a:srcRect t="22639" b="22639"/>
          <a:stretch>
            <a:fillRect/>
          </a:stretch>
        </p:blipFill>
        <p:spPr>
          <a:prstGeom prst="rect">
            <a:avLst/>
          </a:prstGeom>
        </p:spPr>
      </p:pic>
      <p:sp>
        <p:nvSpPr>
          <p:cNvPr id="3" name="Tijdelijke aanduiding voor tekst 2">
            <a:extLst>
              <a:ext uri="{FF2B5EF4-FFF2-40B4-BE49-F238E27FC236}">
                <a16:creationId xmlns:a16="http://schemas.microsoft.com/office/drawing/2014/main" id="{C4CA9FCD-8B25-BBAA-3398-F842B8578D7D}"/>
              </a:ext>
            </a:extLst>
          </p:cNvPr>
          <p:cNvSpPr>
            <a:spLocks noGrp="1"/>
          </p:cNvSpPr>
          <p:nvPr>
            <p:ph type="body" sz="quarter" idx="10"/>
          </p:nvPr>
        </p:nvSpPr>
        <p:spPr/>
        <p:txBody>
          <a:bodyPr anchor="ctr">
            <a:normAutofit/>
          </a:bodyPr>
          <a:lstStyle/>
          <a:p>
            <a:r>
              <a:rPr lang="nl-NL" sz="4400"/>
              <a:t>Systematische en methodische benadering van wetenschappelijke en technologische problemen</a:t>
            </a:r>
            <a:endParaRPr lang="nl-BE" sz="4400"/>
          </a:p>
        </p:txBody>
      </p:sp>
    </p:spTree>
    <p:extLst>
      <p:ext uri="{BB962C8B-B14F-4D97-AF65-F5344CB8AC3E}">
        <p14:creationId xmlns:p14="http://schemas.microsoft.com/office/powerpoint/2010/main" val="32340042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37E67-EAB4-71BC-2BBD-A2133F8E2620}"/>
            </a:ext>
          </a:extLst>
        </p:cNvPr>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EE291C5A-DAA1-FA13-70AE-212577FD2A32}"/>
              </a:ext>
            </a:extLst>
          </p:cNvPr>
          <p:cNvGraphicFramePr>
            <a:graphicFrameLocks noGrp="1"/>
          </p:cNvGraphicFramePr>
          <p:nvPr>
            <p:extLst>
              <p:ext uri="{D42A27DB-BD31-4B8C-83A1-F6EECF244321}">
                <p14:modId xmlns:p14="http://schemas.microsoft.com/office/powerpoint/2010/main" val="1814968019"/>
              </p:ext>
            </p:extLst>
          </p:nvPr>
        </p:nvGraphicFramePr>
        <p:xfrm>
          <a:off x="233424" y="955023"/>
          <a:ext cx="11725151" cy="5825236"/>
        </p:xfrm>
        <a:graphic>
          <a:graphicData uri="http://schemas.openxmlformats.org/drawingml/2006/table">
            <a:tbl>
              <a:tblPr firstRow="1" firstCol="1" bandRow="1">
                <a:tableStyleId>{00A15C55-8517-42AA-B614-E9B94910E393}</a:tableStyleId>
              </a:tblPr>
              <a:tblGrid>
                <a:gridCol w="1316049">
                  <a:extLst>
                    <a:ext uri="{9D8B030D-6E8A-4147-A177-3AD203B41FA5}">
                      <a16:colId xmlns:a16="http://schemas.microsoft.com/office/drawing/2014/main" val="1635750795"/>
                    </a:ext>
                  </a:extLst>
                </a:gridCol>
                <a:gridCol w="1286277">
                  <a:extLst>
                    <a:ext uri="{9D8B030D-6E8A-4147-A177-3AD203B41FA5}">
                      <a16:colId xmlns:a16="http://schemas.microsoft.com/office/drawing/2014/main" val="143728056"/>
                    </a:ext>
                  </a:extLst>
                </a:gridCol>
                <a:gridCol w="1431053">
                  <a:extLst>
                    <a:ext uri="{9D8B030D-6E8A-4147-A177-3AD203B41FA5}">
                      <a16:colId xmlns:a16="http://schemas.microsoft.com/office/drawing/2014/main" val="1449794018"/>
                    </a:ext>
                  </a:extLst>
                </a:gridCol>
                <a:gridCol w="1230818">
                  <a:extLst>
                    <a:ext uri="{9D8B030D-6E8A-4147-A177-3AD203B41FA5}">
                      <a16:colId xmlns:a16="http://schemas.microsoft.com/office/drawing/2014/main" val="3035480099"/>
                    </a:ext>
                  </a:extLst>
                </a:gridCol>
                <a:gridCol w="1367396">
                  <a:extLst>
                    <a:ext uri="{9D8B030D-6E8A-4147-A177-3AD203B41FA5}">
                      <a16:colId xmlns:a16="http://schemas.microsoft.com/office/drawing/2014/main" val="1267684984"/>
                    </a:ext>
                  </a:extLst>
                </a:gridCol>
                <a:gridCol w="2294166">
                  <a:extLst>
                    <a:ext uri="{9D8B030D-6E8A-4147-A177-3AD203B41FA5}">
                      <a16:colId xmlns:a16="http://schemas.microsoft.com/office/drawing/2014/main" val="1517597508"/>
                    </a:ext>
                  </a:extLst>
                </a:gridCol>
                <a:gridCol w="1399696">
                  <a:extLst>
                    <a:ext uri="{9D8B030D-6E8A-4147-A177-3AD203B41FA5}">
                      <a16:colId xmlns:a16="http://schemas.microsoft.com/office/drawing/2014/main" val="1775998785"/>
                    </a:ext>
                  </a:extLst>
                </a:gridCol>
                <a:gridCol w="1399696">
                  <a:extLst>
                    <a:ext uri="{9D8B030D-6E8A-4147-A177-3AD203B41FA5}">
                      <a16:colId xmlns:a16="http://schemas.microsoft.com/office/drawing/2014/main" val="1407948865"/>
                    </a:ext>
                  </a:extLst>
                </a:gridCol>
              </a:tblGrid>
              <a:tr h="1606040">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Organismen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Relatie tussen organismen en tussen organismen en omgevings-factoren in een biotoop</a:t>
                      </a:r>
                      <a:br>
                        <a:rPr lang="nl-BE" sz="1200" kern="100">
                          <a:effectLst/>
                          <a:latin typeface="Aptos" panose="020B0004020202020204" pitchFamily="34" charset="0"/>
                          <a:cs typeface="Poppins" panose="00000500000000000000" pitchFamily="2" charset="0"/>
                        </a:rPr>
                      </a:br>
                      <a:endParaRPr lang="nl-NL"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Menselijk lichaam</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Natuurkundige verschijnselen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Technologie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Systematische en methodische benadering van wetenschap-pelijke en technologische problemen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extLst>
                  <a:ext uri="{0D108BD9-81ED-4DB2-BD59-A6C34878D82A}">
                    <a16:rowId xmlns:a16="http://schemas.microsoft.com/office/drawing/2014/main" val="2395136798"/>
                  </a:ext>
                </a:extLst>
              </a:tr>
              <a:tr h="3989118">
                <a:tc>
                  <a:txBody>
                    <a:bodyPr/>
                    <a:lstStyle/>
                    <a:p>
                      <a:pPr fontAlgn="base">
                        <a:lnSpc>
                          <a:spcPct val="115000"/>
                        </a:lnSpc>
                        <a:spcAft>
                          <a:spcPts val="800"/>
                        </a:spcAft>
                        <a:buNone/>
                      </a:pPr>
                      <a:r>
                        <a:rPr lang="nl-BE" sz="1200" kern="0">
                          <a:solidFill>
                            <a:srgbClr val="59681E"/>
                          </a:solidFill>
                          <a:effectLst/>
                          <a:latin typeface="Aptos" panose="020B0004020202020204" pitchFamily="34" charset="0"/>
                          <a:cs typeface="Poppins" panose="00000500000000000000" pitchFamily="2" charset="0"/>
                        </a:rPr>
                        <a:t>Subdomeinen</a:t>
                      </a:r>
                      <a:endParaRPr lang="nl-BE" sz="1200" kern="100">
                        <a:solidFill>
                          <a:srgbClr val="59681E"/>
                        </a:solidFill>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B1D03D"/>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Classificatie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Ontwikkeling en voortplanting van organismen</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endParaRPr lang="nl-BE"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b="0" kern="100">
                          <a:effectLst/>
                          <a:latin typeface="Aptos" panose="020B0004020202020204" pitchFamily="34" charset="0"/>
                          <a:cs typeface="Poppins" panose="00000500000000000000" pitchFamily="2" charset="0"/>
                        </a:rPr>
                        <a:t>Relatie tussen organismen onderling en hun omgeving</a:t>
                      </a:r>
                    </a:p>
                    <a:p>
                      <a:pPr fontAlgn="base">
                        <a:lnSpc>
                          <a:spcPct val="115000"/>
                        </a:lnSpc>
                        <a:spcAft>
                          <a:spcPts val="800"/>
                        </a:spcAft>
                        <a:buNone/>
                      </a:pPr>
                      <a:endParaRPr lang="nl-NL"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Bouw van organismen</a:t>
                      </a:r>
                    </a:p>
                    <a:p>
                      <a:pPr fontAlgn="base">
                        <a:lnSpc>
                          <a:spcPct val="115000"/>
                        </a:lnSpc>
                        <a:spcAft>
                          <a:spcPts val="800"/>
                        </a:spcAft>
                        <a:buNone/>
                      </a:pPr>
                      <a:endParaRPr lang="nl-BE" sz="1200" b="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BE" sz="1200" b="0" kern="100">
                          <a:effectLst/>
                          <a:latin typeface="Aptos" panose="020B0004020202020204" pitchFamily="34" charset="0"/>
                          <a:cs typeface="Poppins" panose="00000500000000000000" pitchFamily="2" charset="0"/>
                        </a:rPr>
                        <a:t>Energiebronnen en voedingsstoffen</a:t>
                      </a:r>
                      <a:endParaRPr lang="nl-NL" sz="1200" b="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Fysieke functies van de mens</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Eigenschappen van materie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Verandering van aggregatietoestand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Energie en warmte</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Licht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Geluid</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Kracht en beweging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Elektriciteit</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Magnetisme</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Hoe mens, wetenschap en technologie elkaar beïnvloeden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hanteren</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Technische systemen beschrijven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tc>
                  <a:txBody>
                    <a:bodyPr/>
                    <a:lstStyle/>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Onderzoekende houding</a:t>
                      </a:r>
                    </a:p>
                    <a:p>
                      <a:pPr fontAlgn="base">
                        <a:lnSpc>
                          <a:spcPct val="115000"/>
                        </a:lnSpc>
                        <a:spcAft>
                          <a:spcPts val="800"/>
                        </a:spcAft>
                        <a:buNone/>
                      </a:pPr>
                      <a:endParaRPr lang="nl-NL" sz="1200" kern="100">
                        <a:effectLst/>
                        <a:latin typeface="Aptos" panose="020B0004020202020204" pitchFamily="34" charset="0"/>
                        <a:cs typeface="Poppins" panose="00000500000000000000" pitchFamily="2" charset="0"/>
                      </a:endParaRPr>
                    </a:p>
                    <a:p>
                      <a:pPr fontAlgn="base">
                        <a:lnSpc>
                          <a:spcPct val="115000"/>
                        </a:lnSpc>
                        <a:spcAft>
                          <a:spcPts val="800"/>
                        </a:spcAft>
                        <a:buNone/>
                      </a:pPr>
                      <a:r>
                        <a:rPr lang="nl-NL" sz="1200" kern="100">
                          <a:effectLst/>
                          <a:latin typeface="Aptos" panose="020B0004020202020204" pitchFamily="34" charset="0"/>
                          <a:cs typeface="Poppins" panose="00000500000000000000" pitchFamily="2" charset="0"/>
                        </a:rPr>
                        <a:t>Ontwerpend leren</a:t>
                      </a:r>
                      <a:endParaRPr lang="nl-BE" sz="1200" kern="100">
                        <a:effectLst/>
                        <a:latin typeface="Aptos" panose="020B0004020202020204" pitchFamily="34" charset="0"/>
                        <a:ea typeface="Aptos" panose="020B0004020202020204" pitchFamily="34" charset="0"/>
                        <a:cs typeface="Poppins" panose="00000500000000000000" pitchFamily="2" charset="0"/>
                      </a:endParaRPr>
                    </a:p>
                  </a:txBody>
                  <a:tcPr marL="68580" marR="68580" marT="0" marB="0">
                    <a:solidFill>
                      <a:srgbClr val="EDF5D5"/>
                    </a:solidFill>
                  </a:tcPr>
                </a:tc>
                <a:extLst>
                  <a:ext uri="{0D108BD9-81ED-4DB2-BD59-A6C34878D82A}">
                    <a16:rowId xmlns:a16="http://schemas.microsoft.com/office/drawing/2014/main" val="2409935469"/>
                  </a:ext>
                </a:extLst>
              </a:tr>
            </a:tbl>
          </a:graphicData>
        </a:graphic>
      </p:graphicFrame>
      <p:sp>
        <p:nvSpPr>
          <p:cNvPr id="2" name="Titel 1">
            <a:extLst>
              <a:ext uri="{FF2B5EF4-FFF2-40B4-BE49-F238E27FC236}">
                <a16:creationId xmlns:a16="http://schemas.microsoft.com/office/drawing/2014/main" id="{F5028F7D-311A-1E23-D58B-0D0865408003}"/>
              </a:ext>
            </a:extLst>
          </p:cNvPr>
          <p:cNvSpPr>
            <a:spLocks noGrp="1"/>
          </p:cNvSpPr>
          <p:nvPr>
            <p:ph type="title"/>
          </p:nvPr>
        </p:nvSpPr>
        <p:spPr/>
        <p:txBody>
          <a:bodyPr/>
          <a:lstStyle/>
          <a:p>
            <a:r>
              <a:rPr lang="nl-NL"/>
              <a:t>Overzicht domeinen en subdomeinen</a:t>
            </a:r>
            <a:endParaRPr lang="nl-BE"/>
          </a:p>
        </p:txBody>
      </p:sp>
      <p:sp>
        <p:nvSpPr>
          <p:cNvPr id="3" name="Rechthoek: afgeronde hoeken 2">
            <a:extLst>
              <a:ext uri="{FF2B5EF4-FFF2-40B4-BE49-F238E27FC236}">
                <a16:creationId xmlns:a16="http://schemas.microsoft.com/office/drawing/2014/main" id="{77DFDE85-E33B-9BF6-BD29-7F2589447F5F}"/>
              </a:ext>
            </a:extLst>
          </p:cNvPr>
          <p:cNvSpPr/>
          <p:nvPr/>
        </p:nvSpPr>
        <p:spPr>
          <a:xfrm>
            <a:off x="10427079" y="974559"/>
            <a:ext cx="1552073" cy="5775158"/>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BE"/>
          </a:p>
        </p:txBody>
      </p:sp>
    </p:spTree>
    <p:extLst>
      <p:ext uri="{BB962C8B-B14F-4D97-AF65-F5344CB8AC3E}">
        <p14:creationId xmlns:p14="http://schemas.microsoft.com/office/powerpoint/2010/main" val="10457524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2C642-2124-23B5-10F1-48BFFA4281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23EE7B-CA9C-6E32-7795-D1157ADFD1FC}"/>
              </a:ext>
            </a:extLst>
          </p:cNvPr>
          <p:cNvSpPr>
            <a:spLocks noGrp="1"/>
          </p:cNvSpPr>
          <p:nvPr>
            <p:ph type="title"/>
          </p:nvPr>
        </p:nvSpPr>
        <p:spPr>
          <a:xfrm>
            <a:off x="212848" y="179999"/>
            <a:ext cx="11626226" cy="1492389"/>
          </a:xfrm>
        </p:spPr>
        <p:txBody>
          <a:bodyPr>
            <a:normAutofit fontScale="90000"/>
          </a:bodyPr>
          <a:lstStyle/>
          <a:p>
            <a:r>
              <a:rPr lang="nl-NL"/>
              <a:t>Overzicht domein </a:t>
            </a:r>
            <a:r>
              <a:rPr lang="nl-NL" cap="small">
                <a:solidFill>
                  <a:schemeClr val="accent1"/>
                </a:solidFill>
              </a:rPr>
              <a:t>Systematische en methodische benadering van wetenschappelijke en technologische problemen</a:t>
            </a:r>
            <a:endParaRPr lang="nl-BE" cap="small">
              <a:solidFill>
                <a:schemeClr val="accent1"/>
              </a:solidFill>
            </a:endParaRPr>
          </a:p>
        </p:txBody>
      </p:sp>
      <p:pic>
        <p:nvPicPr>
          <p:cNvPr id="4" name="Afbeelding 3">
            <a:extLst>
              <a:ext uri="{FF2B5EF4-FFF2-40B4-BE49-F238E27FC236}">
                <a16:creationId xmlns:a16="http://schemas.microsoft.com/office/drawing/2014/main" id="{42092DDF-21BF-7FB1-2BFF-21C23CD39370}"/>
              </a:ext>
            </a:extLst>
          </p:cNvPr>
          <p:cNvPicPr>
            <a:picLocks noChangeAspect="1"/>
          </p:cNvPicPr>
          <p:nvPr/>
        </p:nvPicPr>
        <p:blipFill>
          <a:blip r:embed="rId3"/>
          <a:stretch>
            <a:fillRect/>
          </a:stretch>
        </p:blipFill>
        <p:spPr>
          <a:xfrm>
            <a:off x="129023" y="2586917"/>
            <a:ext cx="11933954" cy="1684166"/>
          </a:xfrm>
          <a:prstGeom prst="rect">
            <a:avLst/>
          </a:prstGeom>
        </p:spPr>
      </p:pic>
      <p:sp>
        <p:nvSpPr>
          <p:cNvPr id="400" name="badge nieuw"/>
          <p:cNvSpPr/>
          <p:nvPr/>
        </p:nvSpPr>
        <p:spPr>
          <a:xfrm rot="-1200000">
            <a:off x="300000" y="4650000"/>
            <a:ext cx="1500000" cy="1500000"/>
          </a:xfrm>
          <a:prstGeom prst="star12">
            <a:avLst/>
          </a:prstGeom>
          <a:solidFill>
            <a:schemeClr val="accent1"/>
          </a:solidFill>
        </p:spPr>
        <p:txBody>
          <a:bodyPr lIns="0" rIns="0" anchor="ctr">
            <a:normAutofit/>
          </a:bodyPr>
          <a:lstStyle/>
          <a:p>
            <a:pPr algn="ctr"/>
            <a:r>
              <a:rPr lang="nl-BE" sz="2000" b="1">
                <a:solidFill>
                  <a:srgbClr val="FFFFFF"/>
                </a:solidFill>
                <a:latin typeface="Roboto" panose="02000000000000000000" pitchFamily="2" charset="0"/>
                <a:ea typeface="Roboto" panose="02000000000000000000" pitchFamily="2" charset="0"/>
                <a:cs typeface="Roboto" panose="02000000000000000000" pitchFamily="2" charset="0"/>
              </a:rPr>
              <a:t>NIEUW</a:t>
            </a:r>
            <a:endParaRPr lang="nl-BE" sz="1600" b="1">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401" name="kader nieuw"/>
          <p:cNvSpPr/>
          <p:nvPr/>
        </p:nvSpPr>
        <p:spPr>
          <a:xfrm>
            <a:off x="2100000" y="4750000"/>
            <a:ext cx="9300000" cy="1300000"/>
          </a:xfrm>
          <a:prstGeom prst="roundRect">
            <a:avLst>
              <a:gd name="adj" fmla="val 8000"/>
            </a:avLst>
          </a:prstGeom>
          <a:solidFill>
            <a:srgbClr val="F4F4F6"/>
          </a:solidFill>
          <a:ln w="19050">
            <a:solidFill>
              <a:schemeClr val="accent1"/>
            </a:solidFill>
          </a:ln>
        </p:spPr>
        <p:txBody>
          <a:bodyPr lIns="240000" rIns="240000" anchor="ctr">
            <a:normAutofit/>
          </a:bodyPr>
          <a:lstStyle/>
          <a:p>
            <a:r>
              <a:rPr lang="nl-BE" sz="2400" b="1">
                <a:solidFill>
                  <a:schemeClr val="accent1"/>
                </a:solidFill>
                <a:latin typeface="Roboto" panose="02000000000000000000" pitchFamily="2" charset="0"/>
                <a:ea typeface="Roboto" panose="02000000000000000000" pitchFamily="2" charset="0"/>
                <a:cs typeface="Roboto" panose="02000000000000000000" pitchFamily="2" charset="0"/>
              </a:rPr>
              <a:t>Een volledig nieuwe leerlijn</a:t>
            </a:r>
          </a:p>
        </p:txBody>
      </p:sp>
    </p:spTree>
    <p:extLst>
      <p:ext uri="{BB962C8B-B14F-4D97-AF65-F5344CB8AC3E}">
        <p14:creationId xmlns:p14="http://schemas.microsoft.com/office/powerpoint/2010/main" val="7813494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5788CBA-A4F1-ED54-0E31-ECCDBBF0A908}"/>
              </a:ext>
            </a:extLst>
          </p:cNvPr>
          <p:cNvPicPr>
            <a:picLocks noChangeAspect="1"/>
          </p:cNvPicPr>
          <p:nvPr/>
        </p:nvPicPr>
        <p:blipFill>
          <a:blip r:embed="rId3"/>
          <a:stretch>
            <a:fillRect/>
          </a:stretch>
        </p:blipFill>
        <p:spPr>
          <a:xfrm>
            <a:off x="798117" y="712996"/>
            <a:ext cx="10595766" cy="5432007"/>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t 3">
                <a:extLst>
                  <a:ext uri="{FF2B5EF4-FFF2-40B4-BE49-F238E27FC236}">
                    <a16:creationId xmlns:a16="http://schemas.microsoft.com/office/drawing/2014/main" id="{6621A7D2-7E48-E42A-87AC-D1D25FBBBF70}"/>
                  </a:ext>
                </a:extLst>
              </p14:cNvPr>
              <p14:cNvContentPartPr/>
              <p14:nvPr/>
            </p14:nvContentPartPr>
            <p14:xfrm>
              <a:off x="1601291" y="3117954"/>
              <a:ext cx="1307160" cy="3027049"/>
            </p14:xfrm>
          </p:contentPart>
        </mc:Choice>
        <mc:Fallback xmlns="">
          <p:pic>
            <p:nvPicPr>
              <p:cNvPr id="4" name="Inkt 3">
                <a:extLst>
                  <a:ext uri="{FF2B5EF4-FFF2-40B4-BE49-F238E27FC236}">
                    <a16:creationId xmlns:a16="http://schemas.microsoft.com/office/drawing/2014/main" id="{6621A7D2-7E48-E42A-87AC-D1D25FBBBF70}"/>
                  </a:ext>
                </a:extLst>
              </p:cNvPr>
              <p:cNvPicPr/>
              <p:nvPr/>
            </p:nvPicPr>
            <p:blipFill>
              <a:blip r:embed="rId5"/>
              <a:stretch>
                <a:fillRect/>
              </a:stretch>
            </p:blipFill>
            <p:spPr>
              <a:xfrm>
                <a:off x="1595171" y="3111834"/>
                <a:ext cx="1319400" cy="3039290"/>
              </a:xfrm>
              <a:prstGeom prst="rect">
                <a:avLst/>
              </a:prstGeom>
            </p:spPr>
          </p:pic>
        </mc:Fallback>
      </mc:AlternateContent>
    </p:spTree>
    <p:extLst>
      <p:ext uri="{BB962C8B-B14F-4D97-AF65-F5344CB8AC3E}">
        <p14:creationId xmlns:p14="http://schemas.microsoft.com/office/powerpoint/2010/main" val="7657393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77F44-5DEE-C2E4-203C-D3DF093CB427}"/>
              </a:ext>
            </a:extLst>
          </p:cNvPr>
          <p:cNvSpPr>
            <a:spLocks noGrp="1"/>
          </p:cNvSpPr>
          <p:nvPr>
            <p:ph type="title"/>
          </p:nvPr>
        </p:nvSpPr>
        <p:spPr>
          <a:xfrm>
            <a:off x="212848" y="205604"/>
            <a:ext cx="11185661" cy="1143000"/>
          </a:xfrm>
        </p:spPr>
        <p:txBody>
          <a:bodyPr/>
          <a:lstStyle/>
          <a:p>
            <a:r>
              <a:rPr lang="nl-NL"/>
              <a:t>Een verbindende leerlijn</a:t>
            </a:r>
            <a:endParaRPr lang="nl-BE"/>
          </a:p>
        </p:txBody>
      </p:sp>
      <p:sp>
        <p:nvSpPr>
          <p:cNvPr id="10" name="Kaart 1"/>
          <p:cNvSpPr/>
          <p:nvPr/>
        </p:nvSpPr>
        <p:spPr>
          <a:xfrm>
            <a:off x="1314872" y="2576563"/>
            <a:ext cx="2790952" cy="1640205"/>
          </a:xfrm>
          <a:prstGeom prst="roundRect">
            <a:avLst>
              <a:gd name="adj" fmla="val 6000"/>
            </a:avLst>
          </a:prstGeom>
          <a:solidFill>
            <a:srgbClr val="E3EFF1"/>
          </a:solidFill>
          <a:ln>
            <a:noFill/>
          </a:ln>
        </p:spPr>
        <p:txBody>
          <a:bodyPr/>
          <a:lstStyle/>
          <a:p>
            <a:endParaRPr lang="nl-BE"/>
          </a:p>
        </p:txBody>
      </p:sp>
      <p:sp>
        <p:nvSpPr>
          <p:cNvPr id="11" name="Label 1"/>
          <p:cNvSpPr/>
          <p:nvPr/>
        </p:nvSpPr>
        <p:spPr>
          <a:xfrm>
            <a:off x="1314872" y="2576563"/>
            <a:ext cx="2790952" cy="359907"/>
          </a:xfrm>
          <a:prstGeom prst="roundRect">
            <a:avLst>
              <a:gd name="adj" fmla="val 24000"/>
            </a:avLst>
          </a:prstGeom>
          <a:solidFill>
            <a:srgbClr val="246D73"/>
          </a:solidFill>
          <a:ln>
            <a:noFill/>
          </a:ln>
        </p:spPr>
        <p:txBody>
          <a:bodyPr lIns="91440" tIns="45720" rIns="91440" bIns="45720" anchor="ctr">
            <a:normAutofit fontScale="92500"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ORGANISMEN</a:t>
            </a:r>
          </a:p>
        </p:txBody>
      </p:sp>
      <p:pic>
        <p:nvPicPr>
          <p:cNvPr id="12" name="Icoon 1" descr="organismen"/>
          <p:cNvPicPr>
            <a:picLocks noChangeAspect="1"/>
          </p:cNvPicPr>
          <p:nvPr/>
        </p:nvPicPr>
        <p:blipFill>
          <a:blip r:embed="rId3"/>
          <a:stretch>
            <a:fillRect/>
          </a:stretch>
        </p:blipFill>
        <p:spPr>
          <a:xfrm>
            <a:off x="2362733" y="3161413"/>
            <a:ext cx="695228" cy="830412"/>
          </a:xfrm>
          <a:prstGeom prst="rect">
            <a:avLst/>
          </a:prstGeom>
        </p:spPr>
      </p:pic>
      <p:sp>
        <p:nvSpPr>
          <p:cNvPr id="13" name="Kaart 2"/>
          <p:cNvSpPr/>
          <p:nvPr/>
        </p:nvSpPr>
        <p:spPr>
          <a:xfrm>
            <a:off x="4355760" y="2576563"/>
            <a:ext cx="2790952" cy="1640205"/>
          </a:xfrm>
          <a:prstGeom prst="roundRect">
            <a:avLst>
              <a:gd name="adj" fmla="val 6000"/>
            </a:avLst>
          </a:prstGeom>
          <a:solidFill>
            <a:srgbClr val="E3EFF1"/>
          </a:solidFill>
          <a:ln>
            <a:noFill/>
          </a:ln>
        </p:spPr>
        <p:txBody>
          <a:bodyPr/>
          <a:lstStyle/>
          <a:p>
            <a:endParaRPr lang="nl-BE"/>
          </a:p>
        </p:txBody>
      </p:sp>
      <p:sp>
        <p:nvSpPr>
          <p:cNvPr id="14" name="Label 2"/>
          <p:cNvSpPr/>
          <p:nvPr/>
        </p:nvSpPr>
        <p:spPr>
          <a:xfrm>
            <a:off x="4355760" y="2576563"/>
            <a:ext cx="2790952" cy="359907"/>
          </a:xfrm>
          <a:prstGeom prst="roundRect">
            <a:avLst>
              <a:gd name="adj" fmla="val 24000"/>
            </a:avLst>
          </a:prstGeom>
          <a:solidFill>
            <a:srgbClr val="246D73"/>
          </a:solidFill>
          <a:ln>
            <a:noFill/>
          </a:ln>
        </p:spPr>
        <p:txBody>
          <a:bodyPr lIns="91440" tIns="45720" rIns="91440" bIns="45720" anchor="ctr">
            <a:normAutofit fontScale="92500"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MATERIE</a:t>
            </a:r>
          </a:p>
        </p:txBody>
      </p:sp>
      <p:pic>
        <p:nvPicPr>
          <p:cNvPr id="15" name="Icoon 2" descr="materie"/>
          <p:cNvPicPr>
            <a:picLocks noChangeAspect="1"/>
          </p:cNvPicPr>
          <p:nvPr/>
        </p:nvPicPr>
        <p:blipFill>
          <a:blip r:embed="rId4"/>
          <a:stretch>
            <a:fillRect/>
          </a:stretch>
        </p:blipFill>
        <p:spPr>
          <a:xfrm>
            <a:off x="5363095" y="3091119"/>
            <a:ext cx="919045" cy="830412"/>
          </a:xfrm>
          <a:prstGeom prst="rect">
            <a:avLst/>
          </a:prstGeom>
        </p:spPr>
      </p:pic>
      <p:sp>
        <p:nvSpPr>
          <p:cNvPr id="16" name="Kaart 3"/>
          <p:cNvSpPr/>
          <p:nvPr/>
        </p:nvSpPr>
        <p:spPr>
          <a:xfrm>
            <a:off x="7396648" y="2576563"/>
            <a:ext cx="2790952" cy="1640205"/>
          </a:xfrm>
          <a:prstGeom prst="roundRect">
            <a:avLst>
              <a:gd name="adj" fmla="val 6000"/>
            </a:avLst>
          </a:prstGeom>
          <a:solidFill>
            <a:srgbClr val="E3EFF1"/>
          </a:solidFill>
          <a:ln>
            <a:noFill/>
          </a:ln>
        </p:spPr>
        <p:txBody>
          <a:bodyPr/>
          <a:lstStyle/>
          <a:p>
            <a:endParaRPr lang="nl-BE"/>
          </a:p>
        </p:txBody>
      </p:sp>
      <p:sp>
        <p:nvSpPr>
          <p:cNvPr id="17" name="Label 3"/>
          <p:cNvSpPr/>
          <p:nvPr/>
        </p:nvSpPr>
        <p:spPr>
          <a:xfrm>
            <a:off x="7396648" y="2576563"/>
            <a:ext cx="2790952" cy="359907"/>
          </a:xfrm>
          <a:prstGeom prst="roundRect">
            <a:avLst>
              <a:gd name="adj" fmla="val 24000"/>
            </a:avLst>
          </a:prstGeom>
          <a:solidFill>
            <a:srgbClr val="246D73"/>
          </a:solidFill>
          <a:ln>
            <a:noFill/>
          </a:ln>
        </p:spPr>
        <p:txBody>
          <a:bodyPr lIns="91440" tIns="45720" rIns="91440" bIns="45720" anchor="ctr">
            <a:normAutofit fontScale="85000" lnSpcReduction="10000"/>
          </a:bodyPr>
          <a:lstStyle/>
          <a:p>
            <a:pPr algn="ctr"/>
            <a:r>
              <a:rPr lang="nl-BE" sz="1400" b="1">
                <a:solidFill>
                  <a:srgbClr val="FFFFFF"/>
                </a:solidFill>
                <a:latin typeface="Roboto" panose="02000000000000000000" pitchFamily="2" charset="0"/>
                <a:ea typeface="Roboto" panose="02000000000000000000" pitchFamily="2" charset="0"/>
                <a:cs typeface="Roboto" panose="02000000000000000000" pitchFamily="2" charset="0"/>
              </a:rPr>
              <a:t>NATUURKUNDIGE VERSCHIJNSELEN</a:t>
            </a:r>
          </a:p>
        </p:txBody>
      </p:sp>
      <p:pic>
        <p:nvPicPr>
          <p:cNvPr id="18" name="Icoon 3" descr="natuurkundige verschijnselen"/>
          <p:cNvPicPr>
            <a:picLocks noChangeAspect="1"/>
          </p:cNvPicPr>
          <p:nvPr/>
        </p:nvPicPr>
        <p:blipFill>
          <a:blip r:embed="rId5"/>
          <a:stretch>
            <a:fillRect/>
          </a:stretch>
        </p:blipFill>
        <p:spPr>
          <a:xfrm>
            <a:off x="8511154" y="3161413"/>
            <a:ext cx="561938" cy="830412"/>
          </a:xfrm>
          <a:prstGeom prst="rect">
            <a:avLst/>
          </a:prstGeom>
        </p:spPr>
      </p:pic>
      <p:sp>
        <p:nvSpPr>
          <p:cNvPr id="19" name="Kaart 4"/>
          <p:cNvSpPr/>
          <p:nvPr/>
        </p:nvSpPr>
        <p:spPr>
          <a:xfrm>
            <a:off x="1314872" y="4466704"/>
            <a:ext cx="2790952" cy="1640205"/>
          </a:xfrm>
          <a:prstGeom prst="roundRect">
            <a:avLst>
              <a:gd name="adj" fmla="val 6000"/>
            </a:avLst>
          </a:prstGeom>
          <a:solidFill>
            <a:srgbClr val="E3EFF1"/>
          </a:solidFill>
          <a:ln>
            <a:noFill/>
          </a:ln>
        </p:spPr>
        <p:txBody>
          <a:bodyPr/>
          <a:lstStyle/>
          <a:p>
            <a:endParaRPr lang="nl-BE"/>
          </a:p>
        </p:txBody>
      </p:sp>
      <p:sp>
        <p:nvSpPr>
          <p:cNvPr id="20" name="Label 4"/>
          <p:cNvSpPr/>
          <p:nvPr/>
        </p:nvSpPr>
        <p:spPr>
          <a:xfrm>
            <a:off x="1314872" y="4466704"/>
            <a:ext cx="2790952" cy="359907"/>
          </a:xfrm>
          <a:prstGeom prst="roundRect">
            <a:avLst>
              <a:gd name="adj" fmla="val 24000"/>
            </a:avLst>
          </a:prstGeom>
          <a:solidFill>
            <a:srgbClr val="246D73"/>
          </a:solidFill>
          <a:ln>
            <a:noFill/>
          </a:ln>
        </p:spPr>
        <p:txBody>
          <a:bodyPr lIns="91440" tIns="45720" rIns="91440" bIns="45720" anchor="ctr">
            <a:normAutofit fontScale="92500"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MENSELIJK LICHAAM</a:t>
            </a:r>
          </a:p>
        </p:txBody>
      </p:sp>
      <p:pic>
        <p:nvPicPr>
          <p:cNvPr id="21" name="Icoon 4" descr="menselijk lichaam"/>
          <p:cNvPicPr>
            <a:picLocks noChangeAspect="1"/>
          </p:cNvPicPr>
          <p:nvPr/>
        </p:nvPicPr>
        <p:blipFill>
          <a:blip r:embed="rId6"/>
          <a:stretch>
            <a:fillRect/>
          </a:stretch>
        </p:blipFill>
        <p:spPr>
          <a:xfrm>
            <a:off x="2404406" y="5051554"/>
            <a:ext cx="611882" cy="830412"/>
          </a:xfrm>
          <a:prstGeom prst="rect">
            <a:avLst/>
          </a:prstGeom>
        </p:spPr>
      </p:pic>
      <p:sp>
        <p:nvSpPr>
          <p:cNvPr id="22" name="Kaart 5"/>
          <p:cNvSpPr/>
          <p:nvPr/>
        </p:nvSpPr>
        <p:spPr>
          <a:xfrm>
            <a:off x="4355760" y="4466704"/>
            <a:ext cx="2790952" cy="1640205"/>
          </a:xfrm>
          <a:prstGeom prst="roundRect">
            <a:avLst>
              <a:gd name="adj" fmla="val 6000"/>
            </a:avLst>
          </a:prstGeom>
          <a:solidFill>
            <a:srgbClr val="E3EFF1"/>
          </a:solidFill>
          <a:ln>
            <a:noFill/>
          </a:ln>
        </p:spPr>
        <p:txBody>
          <a:bodyPr/>
          <a:lstStyle/>
          <a:p>
            <a:endParaRPr lang="nl-BE"/>
          </a:p>
        </p:txBody>
      </p:sp>
      <p:sp>
        <p:nvSpPr>
          <p:cNvPr id="23" name="Label 5"/>
          <p:cNvSpPr/>
          <p:nvPr/>
        </p:nvSpPr>
        <p:spPr>
          <a:xfrm>
            <a:off x="4355760" y="4466704"/>
            <a:ext cx="2790952" cy="359907"/>
          </a:xfrm>
          <a:prstGeom prst="roundRect">
            <a:avLst>
              <a:gd name="adj" fmla="val 24000"/>
            </a:avLst>
          </a:prstGeom>
          <a:solidFill>
            <a:srgbClr val="246D73"/>
          </a:solidFill>
          <a:ln>
            <a:noFill/>
          </a:ln>
        </p:spPr>
        <p:txBody>
          <a:bodyPr lIns="91440" tIns="45720" rIns="91440" bIns="45720" anchor="ctr">
            <a:normAutofit fontScale="92500"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TECHNOLOGIE</a:t>
            </a:r>
          </a:p>
        </p:txBody>
      </p:sp>
      <p:pic>
        <p:nvPicPr>
          <p:cNvPr id="24" name="Icoon 5" descr="technologie"/>
          <p:cNvPicPr>
            <a:picLocks noChangeAspect="1"/>
          </p:cNvPicPr>
          <p:nvPr/>
        </p:nvPicPr>
        <p:blipFill>
          <a:blip r:embed="rId7"/>
          <a:stretch>
            <a:fillRect/>
          </a:stretch>
        </p:blipFill>
        <p:spPr>
          <a:xfrm>
            <a:off x="5338377" y="5051554"/>
            <a:ext cx="825716" cy="830412"/>
          </a:xfrm>
          <a:prstGeom prst="rect">
            <a:avLst/>
          </a:prstGeom>
        </p:spPr>
      </p:pic>
      <p:sp>
        <p:nvSpPr>
          <p:cNvPr id="25" name="Kaart 6"/>
          <p:cNvSpPr/>
          <p:nvPr/>
        </p:nvSpPr>
        <p:spPr>
          <a:xfrm>
            <a:off x="7396648" y="4466704"/>
            <a:ext cx="2790952" cy="1640205"/>
          </a:xfrm>
          <a:prstGeom prst="roundRect">
            <a:avLst>
              <a:gd name="adj" fmla="val 6000"/>
            </a:avLst>
          </a:prstGeom>
          <a:solidFill>
            <a:srgbClr val="E3EFF1"/>
          </a:solidFill>
          <a:ln>
            <a:noFill/>
          </a:ln>
        </p:spPr>
        <p:txBody>
          <a:bodyPr/>
          <a:lstStyle/>
          <a:p>
            <a:endParaRPr lang="nl-BE"/>
          </a:p>
        </p:txBody>
      </p:sp>
      <p:sp>
        <p:nvSpPr>
          <p:cNvPr id="26" name="Label 6"/>
          <p:cNvSpPr/>
          <p:nvPr/>
        </p:nvSpPr>
        <p:spPr>
          <a:xfrm>
            <a:off x="7396648" y="4466704"/>
            <a:ext cx="2790952" cy="359907"/>
          </a:xfrm>
          <a:prstGeom prst="roundRect">
            <a:avLst>
              <a:gd name="adj" fmla="val 24000"/>
            </a:avLst>
          </a:prstGeom>
          <a:solidFill>
            <a:srgbClr val="246D73"/>
          </a:solidFill>
          <a:ln>
            <a:noFill/>
          </a:ln>
        </p:spPr>
        <p:txBody>
          <a:bodyPr lIns="91440" tIns="45720" rIns="91440" bIns="45720" anchor="ctr">
            <a:normAutofit fontScale="92500"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BIOTOOP</a:t>
            </a:r>
          </a:p>
        </p:txBody>
      </p:sp>
      <p:pic>
        <p:nvPicPr>
          <p:cNvPr id="27" name="Icoon 6" descr="biotoop"/>
          <p:cNvPicPr>
            <a:picLocks noChangeAspect="1"/>
          </p:cNvPicPr>
          <p:nvPr/>
        </p:nvPicPr>
        <p:blipFill>
          <a:blip r:embed="rId8"/>
          <a:stretch>
            <a:fillRect/>
          </a:stretch>
        </p:blipFill>
        <p:spPr>
          <a:xfrm>
            <a:off x="8358827" y="5051554"/>
            <a:ext cx="866591" cy="830412"/>
          </a:xfrm>
          <a:prstGeom prst="rect">
            <a:avLst/>
          </a:prstGeom>
        </p:spPr>
      </p:pic>
      <p:sp>
        <p:nvSpPr>
          <p:cNvPr id="4" name="Onderbalk">
            <a:extLst>
              <a:ext uri="{FF2B5EF4-FFF2-40B4-BE49-F238E27FC236}">
                <a16:creationId xmlns:a16="http://schemas.microsoft.com/office/drawing/2014/main" id="{8E051907-4DAF-F59F-727E-E2544F2AF2DB}"/>
              </a:ext>
            </a:extLst>
          </p:cNvPr>
          <p:cNvSpPr/>
          <p:nvPr/>
        </p:nvSpPr>
        <p:spPr>
          <a:xfrm>
            <a:off x="212848" y="1322999"/>
            <a:ext cx="11674352" cy="888859"/>
          </a:xfrm>
          <a:prstGeom prst="roundRect">
            <a:avLst>
              <a:gd name="adj" fmla="val 25000"/>
            </a:avLst>
          </a:prstGeom>
          <a:solidFill>
            <a:schemeClr val="accent4">
              <a:lumMod val="60000"/>
              <a:lumOff val="40000"/>
            </a:schemeClr>
          </a:solidFill>
          <a:ln>
            <a:noFill/>
          </a:ln>
        </p:spPr>
        <p:txBody>
          <a:bodyPr anchor="ctr">
            <a:normAutofit/>
          </a:bodyPr>
          <a:lstStyle/>
          <a:p>
            <a:pPr algn="ctr"/>
            <a:r>
              <a:rPr lang="nl-BE" sz="2800" b="1">
                <a:solidFill>
                  <a:schemeClr val="accent1"/>
                </a:solidFill>
                <a:latin typeface="Aptos" panose="020B0004020202020204" pitchFamily="34" charset="0"/>
              </a:rPr>
              <a:t>Systematische en methodische benadering</a:t>
            </a:r>
          </a:p>
        </p:txBody>
      </p:sp>
      <p:sp>
        <p:nvSpPr>
          <p:cNvPr id="5" name="Vrije vorm: vorm 4">
            <a:extLst>
              <a:ext uri="{FF2B5EF4-FFF2-40B4-BE49-F238E27FC236}">
                <a16:creationId xmlns:a16="http://schemas.microsoft.com/office/drawing/2014/main" id="{31687BC0-96A4-6C44-435F-6863F9D88F61}"/>
              </a:ext>
            </a:extLst>
          </p:cNvPr>
          <p:cNvSpPr/>
          <p:nvPr/>
        </p:nvSpPr>
        <p:spPr>
          <a:xfrm>
            <a:off x="1314872" y="1988496"/>
            <a:ext cx="9323565" cy="3967621"/>
          </a:xfrm>
          <a:custGeom>
            <a:avLst/>
            <a:gdLst>
              <a:gd name="csX0" fmla="*/ 0 w 9588113"/>
              <a:gd name="csY0" fmla="*/ 322218 h 3967621"/>
              <a:gd name="csX1" fmla="*/ 568411 w 9588113"/>
              <a:gd name="csY1" fmla="*/ 1940953 h 3967621"/>
              <a:gd name="csX2" fmla="*/ 2483708 w 9588113"/>
              <a:gd name="csY2" fmla="*/ 2138661 h 3967621"/>
              <a:gd name="csX3" fmla="*/ 3361038 w 9588113"/>
              <a:gd name="csY3" fmla="*/ 705277 h 3967621"/>
              <a:gd name="csX4" fmla="*/ 5770606 w 9588113"/>
              <a:gd name="csY4" fmla="*/ 519926 h 3967621"/>
              <a:gd name="csX5" fmla="*/ 5770606 w 9588113"/>
              <a:gd name="csY5" fmla="*/ 2052163 h 3967621"/>
              <a:gd name="csX6" fmla="*/ 3039762 w 9588113"/>
              <a:gd name="csY6" fmla="*/ 2299299 h 3967621"/>
              <a:gd name="csX7" fmla="*/ 2286000 w 9588113"/>
              <a:gd name="csY7" fmla="*/ 3522618 h 3967621"/>
              <a:gd name="csX8" fmla="*/ 5832390 w 9588113"/>
              <a:gd name="csY8" fmla="*/ 3967461 h 3967621"/>
              <a:gd name="csX9" fmla="*/ 6870357 w 9588113"/>
              <a:gd name="csY9" fmla="*/ 3485547 h 3967621"/>
              <a:gd name="csX10" fmla="*/ 6956854 w 9588113"/>
              <a:gd name="csY10" fmla="*/ 2052163 h 3967621"/>
              <a:gd name="csX11" fmla="*/ 7327557 w 9588113"/>
              <a:gd name="csY11" fmla="*/ 1100693 h 3967621"/>
              <a:gd name="csX12" fmla="*/ 8835081 w 9588113"/>
              <a:gd name="csY12" fmla="*/ 1063623 h 3967621"/>
              <a:gd name="csX13" fmla="*/ 9576487 w 9588113"/>
              <a:gd name="csY13" fmla="*/ 779418 h 3967621"/>
              <a:gd name="csX14" fmla="*/ 8291384 w 9588113"/>
              <a:gd name="csY14" fmla="*/ 124509 h 3967621"/>
              <a:gd name="csX15" fmla="*/ 7933038 w 9588113"/>
              <a:gd name="csY15" fmla="*/ 942 h 3967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588113" h="3967621">
                <a:moveTo>
                  <a:pt x="0" y="322218"/>
                </a:moveTo>
                <a:cubicBezTo>
                  <a:pt x="77230" y="980215"/>
                  <a:pt x="154460" y="1638213"/>
                  <a:pt x="568411" y="1940953"/>
                </a:cubicBezTo>
                <a:cubicBezTo>
                  <a:pt x="982362" y="2243693"/>
                  <a:pt x="2018270" y="2344607"/>
                  <a:pt x="2483708" y="2138661"/>
                </a:cubicBezTo>
                <a:cubicBezTo>
                  <a:pt x="2949146" y="1932715"/>
                  <a:pt x="2813222" y="975066"/>
                  <a:pt x="3361038" y="705277"/>
                </a:cubicBezTo>
                <a:cubicBezTo>
                  <a:pt x="3908854" y="435488"/>
                  <a:pt x="5369011" y="295445"/>
                  <a:pt x="5770606" y="519926"/>
                </a:cubicBezTo>
                <a:cubicBezTo>
                  <a:pt x="6172201" y="744407"/>
                  <a:pt x="6225747" y="1755601"/>
                  <a:pt x="5770606" y="2052163"/>
                </a:cubicBezTo>
                <a:cubicBezTo>
                  <a:pt x="5315465" y="2348725"/>
                  <a:pt x="3620530" y="2054223"/>
                  <a:pt x="3039762" y="2299299"/>
                </a:cubicBezTo>
                <a:cubicBezTo>
                  <a:pt x="2458994" y="2544375"/>
                  <a:pt x="1820562" y="3244591"/>
                  <a:pt x="2286000" y="3522618"/>
                </a:cubicBezTo>
                <a:cubicBezTo>
                  <a:pt x="2751438" y="3800645"/>
                  <a:pt x="5068331" y="3973639"/>
                  <a:pt x="5832390" y="3967461"/>
                </a:cubicBezTo>
                <a:cubicBezTo>
                  <a:pt x="6596449" y="3961283"/>
                  <a:pt x="6682946" y="3804763"/>
                  <a:pt x="6870357" y="3485547"/>
                </a:cubicBezTo>
                <a:cubicBezTo>
                  <a:pt x="7057768" y="3166331"/>
                  <a:pt x="6880654" y="2449639"/>
                  <a:pt x="6956854" y="2052163"/>
                </a:cubicBezTo>
                <a:cubicBezTo>
                  <a:pt x="7033054" y="1654687"/>
                  <a:pt x="7014519" y="1265450"/>
                  <a:pt x="7327557" y="1100693"/>
                </a:cubicBezTo>
                <a:cubicBezTo>
                  <a:pt x="7640595" y="935936"/>
                  <a:pt x="8460259" y="1117169"/>
                  <a:pt x="8835081" y="1063623"/>
                </a:cubicBezTo>
                <a:cubicBezTo>
                  <a:pt x="9209903" y="1010077"/>
                  <a:pt x="9667103" y="935937"/>
                  <a:pt x="9576487" y="779418"/>
                </a:cubicBezTo>
                <a:cubicBezTo>
                  <a:pt x="9485871" y="622899"/>
                  <a:pt x="8565292" y="254255"/>
                  <a:pt x="8291384" y="124509"/>
                </a:cubicBezTo>
                <a:cubicBezTo>
                  <a:pt x="8017476" y="-5237"/>
                  <a:pt x="7975257" y="-2148"/>
                  <a:pt x="7933038" y="94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pic>
        <p:nvPicPr>
          <p:cNvPr id="7" name="Graphic 6" descr="Strik met effen opvulling">
            <a:extLst>
              <a:ext uri="{FF2B5EF4-FFF2-40B4-BE49-F238E27FC236}">
                <a16:creationId xmlns:a16="http://schemas.microsoft.com/office/drawing/2014/main" id="{8D33AEF9-351B-D25F-261C-CD770DBA2CD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0814256">
            <a:off x="850722" y="1794439"/>
            <a:ext cx="914400" cy="914400"/>
          </a:xfrm>
          <a:prstGeom prst="rect">
            <a:avLst/>
          </a:prstGeom>
        </p:spPr>
      </p:pic>
      <p:pic>
        <p:nvPicPr>
          <p:cNvPr id="9" name="Graphic 8" descr="Hersenen in hoofd met effen opvulling">
            <a:extLst>
              <a:ext uri="{FF2B5EF4-FFF2-40B4-BE49-F238E27FC236}">
                <a16:creationId xmlns:a16="http://schemas.microsoft.com/office/drawing/2014/main" id="{4DB4CBDE-7E06-6E0E-118B-C9472119115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95617" y="1365973"/>
            <a:ext cx="786440" cy="786440"/>
          </a:xfrm>
          <a:prstGeom prst="rect">
            <a:avLst/>
          </a:prstGeom>
        </p:spPr>
      </p:pic>
      <p:pic>
        <p:nvPicPr>
          <p:cNvPr id="29" name="Graphic 28" descr="Gebarentaal met effen opvulling">
            <a:extLst>
              <a:ext uri="{FF2B5EF4-FFF2-40B4-BE49-F238E27FC236}">
                <a16:creationId xmlns:a16="http://schemas.microsoft.com/office/drawing/2014/main" id="{9809C55C-FCC4-10D7-B4EE-220BDA41926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716030" y="1384514"/>
            <a:ext cx="691230" cy="691230"/>
          </a:xfrm>
          <a:prstGeom prst="rect">
            <a:avLst/>
          </a:prstGeom>
        </p:spPr>
      </p:pic>
    </p:spTree>
    <p:extLst>
      <p:ext uri="{BB962C8B-B14F-4D97-AF65-F5344CB8AC3E}">
        <p14:creationId xmlns:p14="http://schemas.microsoft.com/office/powerpoint/2010/main" val="18765079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Wetenschap lijst"/>
          <p:cNvSpPr txBox="1"/>
          <p:nvPr/>
        </p:nvSpPr>
        <p:spPr>
          <a:xfrm>
            <a:off x="316416" y="2810719"/>
            <a:ext cx="3400000" cy="1153562"/>
          </a:xfrm>
          <a:prstGeom prst="rect">
            <a:avLst/>
          </a:prstGeom>
          <a:noFill/>
        </p:spPr>
        <p:txBody>
          <a:bodyPr wrap="square" anchor="t">
            <a:normAutofit/>
          </a:bodyPr>
          <a:lstStyle/>
          <a:p>
            <a:pPr algn="ctr"/>
            <a:r>
              <a:rPr lang="nl-BE" sz="2000">
                <a:solidFill>
                  <a:schemeClr val="tx1"/>
                </a:solidFill>
              </a:rPr>
              <a:t>waarnemen</a:t>
            </a:r>
          </a:p>
          <a:p>
            <a:pPr algn="ctr"/>
            <a:r>
              <a:rPr lang="nl-BE" sz="2000">
                <a:solidFill>
                  <a:schemeClr val="tx1"/>
                </a:solidFill>
              </a:rPr>
              <a:t>vragen stellen</a:t>
            </a:r>
          </a:p>
          <a:p>
            <a:pPr algn="ctr"/>
            <a:r>
              <a:rPr lang="nl-BE" sz="2000">
                <a:solidFill>
                  <a:schemeClr val="tx1"/>
                </a:solidFill>
              </a:rPr>
              <a:t>verklaren</a:t>
            </a:r>
          </a:p>
        </p:txBody>
      </p:sp>
      <p:sp>
        <p:nvSpPr>
          <p:cNvPr id="15" name="Techniek lijst"/>
          <p:cNvSpPr txBox="1"/>
          <p:nvPr/>
        </p:nvSpPr>
        <p:spPr>
          <a:xfrm>
            <a:off x="8291595" y="2893219"/>
            <a:ext cx="3400000" cy="1700000"/>
          </a:xfrm>
          <a:prstGeom prst="rect">
            <a:avLst/>
          </a:prstGeom>
          <a:noFill/>
        </p:spPr>
        <p:txBody>
          <a:bodyPr wrap="square" anchor="t">
            <a:normAutofit/>
          </a:bodyPr>
          <a:lstStyle/>
          <a:p>
            <a:pPr algn="ctr"/>
            <a:r>
              <a:rPr lang="nl-BE" sz="2000">
                <a:solidFill>
                  <a:schemeClr val="tx1"/>
                </a:solidFill>
              </a:rPr>
              <a:t>behoeften herkennen</a:t>
            </a:r>
          </a:p>
          <a:p>
            <a:pPr algn="ctr"/>
            <a:r>
              <a:rPr lang="nl-BE" sz="2000">
                <a:solidFill>
                  <a:schemeClr val="tx1"/>
                </a:solidFill>
              </a:rPr>
              <a:t>oplossingen bedenken</a:t>
            </a:r>
          </a:p>
          <a:p>
            <a:pPr algn="ctr"/>
            <a:r>
              <a:rPr lang="nl-BE" sz="2000">
                <a:solidFill>
                  <a:schemeClr val="tx1"/>
                </a:solidFill>
              </a:rPr>
              <a:t>ontwerpen</a:t>
            </a:r>
          </a:p>
        </p:txBody>
      </p:sp>
      <p:sp>
        <p:nvSpPr>
          <p:cNvPr id="16" name="Pijl links"/>
          <p:cNvSpPr/>
          <p:nvPr/>
        </p:nvSpPr>
        <p:spPr>
          <a:xfrm>
            <a:off x="4000000" y="3230000"/>
            <a:ext cx="640000" cy="240000"/>
          </a:xfrm>
          <a:prstGeom prst="rightArrow">
            <a:avLst/>
          </a:prstGeom>
          <a:solidFill>
            <a:schemeClr val="accent1">
              <a:alpha val="60000"/>
            </a:schemeClr>
          </a:solidFill>
          <a:ln>
            <a:noFill/>
          </a:ln>
        </p:spPr>
        <p:txBody>
          <a:bodyPr/>
          <a:lstStyle/>
          <a:p>
            <a:endParaRPr lang="nl-BE"/>
          </a:p>
        </p:txBody>
      </p:sp>
      <p:sp>
        <p:nvSpPr>
          <p:cNvPr id="17" name="Pijl rechts"/>
          <p:cNvSpPr/>
          <p:nvPr/>
        </p:nvSpPr>
        <p:spPr>
          <a:xfrm>
            <a:off x="7552000" y="3230000"/>
            <a:ext cx="640000" cy="240000"/>
          </a:xfrm>
          <a:prstGeom prst="leftArrow">
            <a:avLst/>
          </a:prstGeom>
          <a:solidFill>
            <a:schemeClr val="accent1">
              <a:alpha val="60000"/>
            </a:schemeClr>
          </a:solidFill>
          <a:ln>
            <a:noFill/>
          </a:ln>
        </p:spPr>
        <p:txBody>
          <a:bodyPr/>
          <a:lstStyle/>
          <a:p>
            <a:endParaRPr lang="nl-BE"/>
          </a:p>
        </p:txBody>
      </p:sp>
      <p:sp>
        <p:nvSpPr>
          <p:cNvPr id="18" name="Onderbalk"/>
          <p:cNvSpPr/>
          <p:nvPr/>
        </p:nvSpPr>
        <p:spPr>
          <a:xfrm>
            <a:off x="2196000" y="5250000"/>
            <a:ext cx="7800000" cy="800000"/>
          </a:xfrm>
          <a:prstGeom prst="roundRect">
            <a:avLst>
              <a:gd name="adj" fmla="val 25000"/>
            </a:avLst>
          </a:prstGeom>
          <a:solidFill>
            <a:schemeClr val="accent4">
              <a:lumMod val="75000"/>
            </a:schemeClr>
          </a:solidFill>
          <a:ln>
            <a:noFill/>
          </a:ln>
        </p:spPr>
        <p:txBody>
          <a:bodyPr anchor="ctr">
            <a:normAutofit/>
          </a:bodyPr>
          <a:lstStyle/>
          <a:p>
            <a:pPr algn="ctr"/>
            <a:r>
              <a:rPr lang="nl-BE" sz="2800" b="1">
                <a:solidFill>
                  <a:schemeClr val="bg1"/>
                </a:solidFill>
                <a:latin typeface="Roboto" panose="02000000000000000000" pitchFamily="2" charset="0"/>
                <a:ea typeface="Roboto" panose="02000000000000000000" pitchFamily="2" charset="0"/>
                <a:cs typeface="Roboto" panose="02000000000000000000" pitchFamily="2" charset="0"/>
              </a:rPr>
              <a:t>Systematische en methodische benadering</a:t>
            </a:r>
          </a:p>
        </p:txBody>
      </p:sp>
      <p:sp>
        <p:nvSpPr>
          <p:cNvPr id="4" name="Titel 3">
            <a:extLst>
              <a:ext uri="{FF2B5EF4-FFF2-40B4-BE49-F238E27FC236}">
                <a16:creationId xmlns:a16="http://schemas.microsoft.com/office/drawing/2014/main" id="{84ABC3BB-A623-C7C6-190F-9F2C7739F1EB}"/>
              </a:ext>
            </a:extLst>
          </p:cNvPr>
          <p:cNvSpPr>
            <a:spLocks noGrp="1"/>
          </p:cNvSpPr>
          <p:nvPr>
            <p:ph type="title"/>
          </p:nvPr>
        </p:nvSpPr>
        <p:spPr>
          <a:xfrm>
            <a:off x="500000" y="618187"/>
            <a:ext cx="9799638" cy="906814"/>
          </a:xfrm>
        </p:spPr>
        <p:txBody>
          <a:bodyPr>
            <a:normAutofit fontScale="90000"/>
          </a:bodyPr>
          <a:lstStyle/>
          <a:p>
            <a:r>
              <a:rPr lang="nl-BE">
                <a:ea typeface="Roboto" pitchFamily="2" charset="0"/>
              </a:rPr>
              <a:t>Wat doen leerlingen met de kennis die ze opbouwen?</a:t>
            </a:r>
            <a:br>
              <a:rPr lang="nl-BE" sz="3200">
                <a:ea typeface="Roboto" pitchFamily="2" charset="0"/>
              </a:rPr>
            </a:br>
            <a:endParaRPr lang="nl-BE" sz="3200">
              <a:ea typeface="Roboto" pitchFamily="2" charset="0"/>
            </a:endParaRPr>
          </a:p>
        </p:txBody>
      </p:sp>
      <p:pic>
        <p:nvPicPr>
          <p:cNvPr id="8" name="Afbeelding 7">
            <a:extLst>
              <a:ext uri="{FF2B5EF4-FFF2-40B4-BE49-F238E27FC236}">
                <a16:creationId xmlns:a16="http://schemas.microsoft.com/office/drawing/2014/main" id="{4BA83955-D3DB-83DF-FAEE-D1F37CA5DAA9}"/>
              </a:ext>
            </a:extLst>
          </p:cNvPr>
          <p:cNvPicPr>
            <a:picLocks noChangeAspect="1"/>
          </p:cNvPicPr>
          <p:nvPr/>
        </p:nvPicPr>
        <p:blipFill>
          <a:blip r:embed="rId3"/>
          <a:stretch>
            <a:fillRect/>
          </a:stretch>
        </p:blipFill>
        <p:spPr>
          <a:xfrm>
            <a:off x="4739595" y="2031095"/>
            <a:ext cx="2712810" cy="2712810"/>
          </a:xfrm>
          <a:prstGeom prst="rect">
            <a:avLst/>
          </a:prstGeom>
        </p:spPr>
      </p:pic>
      <p:pic>
        <p:nvPicPr>
          <p:cNvPr id="26" name="Afbeelding 25" descr="Afbeelding met persoon, kleding, peuter, Menselijk gezicht&#10;&#10;Door AI gegenereerde inhoud is mogelijk onjuist.">
            <a:extLst>
              <a:ext uri="{FF2B5EF4-FFF2-40B4-BE49-F238E27FC236}">
                <a16:creationId xmlns:a16="http://schemas.microsoft.com/office/drawing/2014/main" id="{1E25CC97-E9AD-AA17-6DFC-7ED89560D5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2238" y="2050214"/>
            <a:ext cx="3539357" cy="2359571"/>
          </a:xfrm>
          <a:prstGeom prst="rect">
            <a:avLst/>
          </a:prstGeom>
        </p:spPr>
      </p:pic>
      <p:pic>
        <p:nvPicPr>
          <p:cNvPr id="3" name="Afbeelding 2" descr="Kind dat in een plas speelt">
            <a:extLst>
              <a:ext uri="{FF2B5EF4-FFF2-40B4-BE49-F238E27FC236}">
                <a16:creationId xmlns:a16="http://schemas.microsoft.com/office/drawing/2014/main" id="{922EA864-845D-A6B5-8D15-997BE68368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680" y="2181781"/>
            <a:ext cx="3493319" cy="2328646"/>
          </a:xfrm>
          <a:prstGeom prst="rect">
            <a:avLst/>
          </a:prstGeom>
        </p:spPr>
      </p:pic>
    </p:spTree>
    <p:extLst>
      <p:ext uri="{BB962C8B-B14F-4D97-AF65-F5344CB8AC3E}">
        <p14:creationId xmlns:p14="http://schemas.microsoft.com/office/powerpoint/2010/main" val="13461351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CADAF-8CEA-2E51-FB15-28E06965AEAA}"/>
            </a:ext>
          </a:extLst>
        </p:cNvPr>
        <p:cNvGrpSpPr/>
        <p:nvPr/>
      </p:nvGrpSpPr>
      <p:grpSpPr>
        <a:xfrm>
          <a:off x="0" y="0"/>
          <a:ext cx="0" cy="0"/>
          <a:chOff x="0" y="0"/>
          <a:chExt cx="0" cy="0"/>
        </a:xfrm>
      </p:grpSpPr>
      <p:sp>
        <p:nvSpPr>
          <p:cNvPr id="10" name="Tekst 10">
            <a:extLst>
              <a:ext uri="{FF2B5EF4-FFF2-40B4-BE49-F238E27FC236}">
                <a16:creationId xmlns:a16="http://schemas.microsoft.com/office/drawing/2014/main" id="{EEC6AFD5-D22A-8CAC-0DCE-99ECFAE1417D}"/>
              </a:ext>
            </a:extLst>
          </p:cNvPr>
          <p:cNvSpPr txBox="1"/>
          <p:nvPr/>
        </p:nvSpPr>
        <p:spPr>
          <a:xfrm>
            <a:off x="240020" y="243156"/>
            <a:ext cx="11320462" cy="700000"/>
          </a:xfrm>
          <a:prstGeom prst="rect">
            <a:avLst/>
          </a:prstGeom>
          <a:noFill/>
        </p:spPr>
        <p:txBody>
          <a:bodyPr lIns="0" tIns="0" rIns="0" bIns="0" anchor="ctr">
            <a:noAutofit/>
          </a:bodyPr>
          <a:lstStyle/>
          <a:p>
            <a:pPr algn="l">
              <a:spcAft>
                <a:spcPts val="600"/>
              </a:spcAft>
              <a:buNone/>
            </a:pPr>
            <a:r>
              <a:rPr lang="nl-BE" sz="3600">
                <a:solidFill>
                  <a:srgbClr val="2D3E4E"/>
                </a:solidFill>
                <a:latin typeface="Poppins ExtraBold" panose="00000900000000000000" pitchFamily="2" charset="0"/>
                <a:cs typeface="Poppins ExtraBold" panose="00000900000000000000" pitchFamily="2" charset="0"/>
              </a:rPr>
              <a:t>Systematische en methodische benadering</a:t>
            </a:r>
          </a:p>
        </p:txBody>
      </p:sp>
      <p:sp>
        <p:nvSpPr>
          <p:cNvPr id="19" name="Tekst 19">
            <a:extLst>
              <a:ext uri="{FF2B5EF4-FFF2-40B4-BE49-F238E27FC236}">
                <a16:creationId xmlns:a16="http://schemas.microsoft.com/office/drawing/2014/main" id="{FAEA6366-2D6D-8EFC-D823-8B0617C27DB6}"/>
              </a:ext>
            </a:extLst>
          </p:cNvPr>
          <p:cNvSpPr txBox="1"/>
          <p:nvPr/>
        </p:nvSpPr>
        <p:spPr>
          <a:xfrm>
            <a:off x="1645920" y="2478024"/>
            <a:ext cx="3657600" cy="438912"/>
          </a:xfrm>
          <a:prstGeom prst="rect">
            <a:avLst/>
          </a:prstGeom>
          <a:noFill/>
        </p:spPr>
        <p:txBody>
          <a:bodyPr lIns="0" tIns="0" rIns="0" bIns="0" anchor="ctr">
            <a:normAutofit fontScale="85000" lnSpcReduction="20000"/>
          </a:bodyPr>
          <a:lstStyle/>
          <a:p>
            <a:pPr algn="l">
              <a:spcAft>
                <a:spcPts val="600"/>
              </a:spcAft>
              <a:buNone/>
            </a:pPr>
            <a:r>
              <a:rPr lang="nl-BE" sz="4000" b="1" i="0" cap="all" spc="150">
                <a:solidFill>
                  <a:schemeClr val="accent4">
                    <a:lumMod val="75000"/>
                  </a:schemeClr>
                </a:solidFill>
                <a:latin typeface="Poppins" panose="00000500000000000000" pitchFamily="2" charset="0"/>
                <a:cs typeface="Poppins" panose="00000500000000000000" pitchFamily="2" charset="0"/>
              </a:rPr>
              <a:t>ALS MIDDEL</a:t>
            </a:r>
          </a:p>
        </p:txBody>
      </p:sp>
      <p:sp>
        <p:nvSpPr>
          <p:cNvPr id="20" name="Tekst 20">
            <a:extLst>
              <a:ext uri="{FF2B5EF4-FFF2-40B4-BE49-F238E27FC236}">
                <a16:creationId xmlns:a16="http://schemas.microsoft.com/office/drawing/2014/main" id="{3F901E46-9B48-2603-13CC-48BA6E53C9DD}"/>
              </a:ext>
            </a:extLst>
          </p:cNvPr>
          <p:cNvSpPr txBox="1"/>
          <p:nvPr/>
        </p:nvSpPr>
        <p:spPr>
          <a:xfrm>
            <a:off x="7360920" y="2478024"/>
            <a:ext cx="3657600" cy="438912"/>
          </a:xfrm>
          <a:prstGeom prst="rect">
            <a:avLst/>
          </a:prstGeom>
          <a:noFill/>
        </p:spPr>
        <p:txBody>
          <a:bodyPr lIns="0" tIns="0" rIns="0" bIns="0" anchor="ctr">
            <a:normAutofit fontScale="85000" lnSpcReduction="20000"/>
          </a:bodyPr>
          <a:lstStyle/>
          <a:p>
            <a:pPr algn="l">
              <a:spcAft>
                <a:spcPts val="600"/>
              </a:spcAft>
              <a:buNone/>
            </a:pPr>
            <a:r>
              <a:rPr lang="nl-BE" sz="4000" b="1" i="0" cap="all" spc="150">
                <a:solidFill>
                  <a:srgbClr val="B22A89"/>
                </a:solidFill>
                <a:latin typeface="Poppins" panose="00000500000000000000" pitchFamily="2" charset="0"/>
                <a:cs typeface="Poppins" panose="00000500000000000000" pitchFamily="2" charset="0"/>
              </a:rPr>
              <a:t>ALS DOEL</a:t>
            </a:r>
          </a:p>
        </p:txBody>
      </p:sp>
      <p:sp>
        <p:nvSpPr>
          <p:cNvPr id="21" name="Tekst 21">
            <a:extLst>
              <a:ext uri="{FF2B5EF4-FFF2-40B4-BE49-F238E27FC236}">
                <a16:creationId xmlns:a16="http://schemas.microsoft.com/office/drawing/2014/main" id="{4EBEB8D3-E2D9-7B70-08BC-E24CB07A25AD}"/>
              </a:ext>
            </a:extLst>
          </p:cNvPr>
          <p:cNvSpPr txBox="1"/>
          <p:nvPr/>
        </p:nvSpPr>
        <p:spPr>
          <a:xfrm>
            <a:off x="640080" y="3429000"/>
            <a:ext cx="4297680" cy="700000"/>
          </a:xfrm>
          <a:prstGeom prst="rect">
            <a:avLst/>
          </a:prstGeom>
          <a:noFill/>
        </p:spPr>
        <p:txBody>
          <a:bodyPr lIns="0" tIns="0" rIns="0" bIns="0" anchor="t">
            <a:noAutofit/>
          </a:bodyPr>
          <a:lstStyle/>
          <a:p>
            <a:pPr algn="l">
              <a:spcAft>
                <a:spcPts val="600"/>
              </a:spcAft>
              <a:buNone/>
            </a:pPr>
            <a:r>
              <a:rPr lang="nl-BE" sz="2000" b="1" i="0">
                <a:solidFill>
                  <a:schemeClr val="accent4">
                    <a:lumMod val="75000"/>
                  </a:schemeClr>
                </a:solidFill>
                <a:latin typeface="Poppins" panose="00000500000000000000" pitchFamily="2" charset="0"/>
                <a:cs typeface="Poppins" panose="00000500000000000000" pitchFamily="2" charset="0"/>
              </a:rPr>
              <a:t>OM</a:t>
            </a:r>
            <a:r>
              <a:rPr lang="nl-BE" sz="2000" b="0" i="0">
                <a:solidFill>
                  <a:schemeClr val="accent4">
                    <a:lumMod val="75000"/>
                  </a:schemeClr>
                </a:solidFill>
                <a:latin typeface="Poppins" panose="00000500000000000000" pitchFamily="2" charset="0"/>
                <a:cs typeface="Poppins" panose="00000500000000000000" pitchFamily="2" charset="0"/>
              </a:rPr>
              <a:t> </a:t>
            </a:r>
            <a:r>
              <a:rPr lang="nl-BE" sz="1600" b="0" i="0">
                <a:solidFill>
                  <a:schemeClr val="tx1"/>
                </a:solidFill>
                <a:latin typeface="Poppins" panose="00000500000000000000" pitchFamily="2" charset="0"/>
                <a:cs typeface="Poppins" panose="00000500000000000000" pitchFamily="2" charset="0"/>
              </a:rPr>
              <a:t>iets te leren over de wereld</a:t>
            </a:r>
          </a:p>
        </p:txBody>
      </p:sp>
      <p:sp>
        <p:nvSpPr>
          <p:cNvPr id="22" name="Tekst 22">
            <a:extLst>
              <a:ext uri="{FF2B5EF4-FFF2-40B4-BE49-F238E27FC236}">
                <a16:creationId xmlns:a16="http://schemas.microsoft.com/office/drawing/2014/main" id="{48438E19-4EE0-5BFC-0B02-76C0E6F55E2E}"/>
              </a:ext>
            </a:extLst>
          </p:cNvPr>
          <p:cNvSpPr txBox="1"/>
          <p:nvPr/>
        </p:nvSpPr>
        <p:spPr>
          <a:xfrm>
            <a:off x="6355080" y="3429000"/>
            <a:ext cx="4297680" cy="700000"/>
          </a:xfrm>
          <a:prstGeom prst="rect">
            <a:avLst/>
          </a:prstGeom>
          <a:noFill/>
        </p:spPr>
        <p:txBody>
          <a:bodyPr lIns="0" tIns="0" rIns="0" bIns="0" anchor="t">
            <a:noAutofit/>
          </a:bodyPr>
          <a:lstStyle/>
          <a:p>
            <a:pPr algn="l">
              <a:spcAft>
                <a:spcPts val="600"/>
              </a:spcAft>
              <a:buNone/>
            </a:pPr>
            <a:r>
              <a:rPr lang="nl-BE" sz="2000" b="0" i="0">
                <a:solidFill>
                  <a:schemeClr val="accent1"/>
                </a:solidFill>
                <a:latin typeface="Poppins" panose="00000500000000000000" pitchFamily="2" charset="0"/>
                <a:cs typeface="Poppins" panose="00000500000000000000" pitchFamily="2" charset="0"/>
              </a:rPr>
              <a:t>LEREN</a:t>
            </a:r>
            <a:r>
              <a:rPr lang="nl-BE" sz="1600" b="0" i="0">
                <a:solidFill>
                  <a:schemeClr val="tx1"/>
                </a:solidFill>
                <a:latin typeface="Poppins" panose="00000500000000000000" pitchFamily="2" charset="0"/>
                <a:cs typeface="Poppins" panose="00000500000000000000" pitchFamily="2" charset="0"/>
              </a:rPr>
              <a:t>  </a:t>
            </a:r>
            <a:r>
              <a:rPr lang="nl-BE" sz="2000" b="1" i="0">
                <a:solidFill>
                  <a:schemeClr val="accent1"/>
                </a:solidFill>
                <a:latin typeface="Poppins" panose="00000500000000000000" pitchFamily="2" charset="0"/>
                <a:cs typeface="Poppins" panose="00000500000000000000" pitchFamily="2" charset="0"/>
              </a:rPr>
              <a:t>HOE</a:t>
            </a:r>
            <a:r>
              <a:rPr lang="nl-BE" sz="2000" b="0" i="0">
                <a:solidFill>
                  <a:schemeClr val="accent1"/>
                </a:solidFill>
                <a:latin typeface="Poppins" panose="00000500000000000000" pitchFamily="2" charset="0"/>
                <a:cs typeface="Poppins" panose="00000500000000000000" pitchFamily="2" charset="0"/>
              </a:rPr>
              <a:t> </a:t>
            </a:r>
            <a:r>
              <a:rPr lang="nl-BE" sz="1600" b="0" i="0">
                <a:solidFill>
                  <a:schemeClr val="tx1"/>
                </a:solidFill>
                <a:latin typeface="Poppins" panose="00000500000000000000" pitchFamily="2" charset="0"/>
                <a:cs typeface="Poppins" panose="00000500000000000000" pitchFamily="2" charset="0"/>
              </a:rPr>
              <a:t> onderzoekers en ontwerpers denken en werken.</a:t>
            </a:r>
          </a:p>
        </p:txBody>
      </p:sp>
      <p:sp>
        <p:nvSpPr>
          <p:cNvPr id="23" name="Tekst 23">
            <a:extLst>
              <a:ext uri="{FF2B5EF4-FFF2-40B4-BE49-F238E27FC236}">
                <a16:creationId xmlns:a16="http://schemas.microsoft.com/office/drawing/2014/main" id="{9665203E-1AB3-457B-6AC0-A0FE2EB331C3}"/>
              </a:ext>
            </a:extLst>
          </p:cNvPr>
          <p:cNvSpPr txBox="1"/>
          <p:nvPr/>
        </p:nvSpPr>
        <p:spPr>
          <a:xfrm>
            <a:off x="640080" y="4069080"/>
            <a:ext cx="4297680" cy="1000000"/>
          </a:xfrm>
          <a:prstGeom prst="rect">
            <a:avLst/>
          </a:prstGeom>
          <a:noFill/>
        </p:spPr>
        <p:txBody>
          <a:bodyPr lIns="0" tIns="0" rIns="0" bIns="0" anchor="t">
            <a:noAutofit/>
          </a:bodyPr>
          <a:lstStyle/>
          <a:p>
            <a:pPr marL="285750" indent="-285750" algn="l">
              <a:spcAft>
                <a:spcPts val="400"/>
              </a:spcAft>
              <a:buClr>
                <a:schemeClr val="accent4">
                  <a:lumMod val="75000"/>
                </a:schemeClr>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kennis uitbreiden</a:t>
            </a:r>
          </a:p>
          <a:p>
            <a:pPr marL="285750" indent="-285750" algn="l">
              <a:spcAft>
                <a:spcPts val="400"/>
              </a:spcAft>
              <a:buClr>
                <a:schemeClr val="accent4">
                  <a:lumMod val="75000"/>
                </a:schemeClr>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inzicht verwerven</a:t>
            </a:r>
          </a:p>
          <a:p>
            <a:pPr marL="285750" indent="-285750" algn="l">
              <a:spcAft>
                <a:spcPts val="400"/>
              </a:spcAft>
              <a:buClr>
                <a:schemeClr val="accent4">
                  <a:lumMod val="75000"/>
                </a:schemeClr>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begrijpen</a:t>
            </a:r>
          </a:p>
        </p:txBody>
      </p:sp>
      <p:sp>
        <p:nvSpPr>
          <p:cNvPr id="24" name="Tekst 24">
            <a:extLst>
              <a:ext uri="{FF2B5EF4-FFF2-40B4-BE49-F238E27FC236}">
                <a16:creationId xmlns:a16="http://schemas.microsoft.com/office/drawing/2014/main" id="{612E4C71-957E-E7DB-E299-373002065589}"/>
              </a:ext>
            </a:extLst>
          </p:cNvPr>
          <p:cNvSpPr txBox="1"/>
          <p:nvPr/>
        </p:nvSpPr>
        <p:spPr>
          <a:xfrm>
            <a:off x="6355080" y="4069080"/>
            <a:ext cx="4297680" cy="1693311"/>
          </a:xfrm>
          <a:prstGeom prst="rect">
            <a:avLst/>
          </a:prstGeom>
          <a:noFill/>
        </p:spPr>
        <p:txBody>
          <a:bodyPr lIns="0" tIns="0" rIns="0" bIns="0" anchor="t">
            <a:noAutofit/>
          </a:bodyPr>
          <a:lstStyle/>
          <a:p>
            <a:pPr marL="285750" indent="-285750" algn="l">
              <a:spcAft>
                <a:spcPts val="400"/>
              </a:spcAft>
              <a:buClr>
                <a:srgbClr val="B22A89"/>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leren onderzoeken</a:t>
            </a:r>
          </a:p>
          <a:p>
            <a:pPr marL="285750" indent="-285750" algn="l">
              <a:spcAft>
                <a:spcPts val="400"/>
              </a:spcAft>
              <a:buClr>
                <a:srgbClr val="B22A89"/>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leren ontwerpen</a:t>
            </a:r>
          </a:p>
          <a:p>
            <a:pPr marL="285750" indent="-285750" algn="l">
              <a:spcAft>
                <a:spcPts val="400"/>
              </a:spcAft>
              <a:buClr>
                <a:srgbClr val="B22A89"/>
              </a:buClr>
              <a:buSzPct val="80000"/>
              <a:buFont typeface="Arial" panose="020B0604020202020204" pitchFamily="34" charset="0"/>
              <a:buChar char="•"/>
            </a:pPr>
            <a:r>
              <a:rPr lang="nl-BE" sz="2400" b="1" i="0">
                <a:solidFill>
                  <a:schemeClr val="tx1"/>
                </a:solidFill>
                <a:latin typeface="Poppins" panose="00000500000000000000" pitchFamily="2" charset="0"/>
                <a:cs typeface="Poppins" panose="00000500000000000000" pitchFamily="2" charset="0"/>
              </a:rPr>
              <a:t>doelgericht leren denken</a:t>
            </a:r>
          </a:p>
        </p:txBody>
      </p:sp>
      <p:sp>
        <p:nvSpPr>
          <p:cNvPr id="4" name="Onderbalk">
            <a:extLst>
              <a:ext uri="{FF2B5EF4-FFF2-40B4-BE49-F238E27FC236}">
                <a16:creationId xmlns:a16="http://schemas.microsoft.com/office/drawing/2014/main" id="{973030A1-F2A3-364B-DA85-73528400DCB1}"/>
              </a:ext>
            </a:extLst>
          </p:cNvPr>
          <p:cNvSpPr/>
          <p:nvPr/>
        </p:nvSpPr>
        <p:spPr>
          <a:xfrm>
            <a:off x="2268626" y="1280160"/>
            <a:ext cx="7654442" cy="888859"/>
          </a:xfrm>
          <a:prstGeom prst="roundRect">
            <a:avLst>
              <a:gd name="adj" fmla="val 25000"/>
            </a:avLst>
          </a:prstGeom>
          <a:solidFill>
            <a:srgbClr val="2D3E4E"/>
          </a:solidFill>
          <a:ln>
            <a:noFill/>
          </a:ln>
        </p:spPr>
        <p:txBody>
          <a:bodyPr anchor="ctr">
            <a:normAutofit lnSpcReduction="10000"/>
          </a:bodyPr>
          <a:lstStyle/>
          <a:p>
            <a:pPr algn="ctr"/>
            <a:r>
              <a:rPr lang="nl-BE" sz="2200" b="1">
                <a:solidFill>
                  <a:schemeClr val="bg1"/>
                </a:solidFill>
                <a:latin typeface="Poppins" panose="00000500000000000000" pitchFamily="2" charset="0"/>
                <a:cs typeface="Poppins" panose="00000500000000000000" pitchFamily="2" charset="0"/>
              </a:rPr>
              <a:t>onderzoekende houding </a:t>
            </a:r>
          </a:p>
          <a:p>
            <a:pPr algn="ctr"/>
            <a:r>
              <a:rPr lang="nl-BE" sz="2200" b="1">
                <a:solidFill>
                  <a:schemeClr val="bg1"/>
                </a:solidFill>
                <a:latin typeface="Poppins" panose="00000500000000000000" pitchFamily="2" charset="0"/>
                <a:cs typeface="Poppins" panose="00000500000000000000" pitchFamily="2" charset="0"/>
              </a:rPr>
              <a:t>ontwerpend leren</a:t>
            </a:r>
          </a:p>
        </p:txBody>
      </p:sp>
      <p:pic>
        <p:nvPicPr>
          <p:cNvPr id="9" name="Graphic 8" descr="Roos met effen opvulling">
            <a:extLst>
              <a:ext uri="{FF2B5EF4-FFF2-40B4-BE49-F238E27FC236}">
                <a16:creationId xmlns:a16="http://schemas.microsoft.com/office/drawing/2014/main" id="{166EC247-53E4-F87B-7A58-2AB28F4DA5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61794">
            <a:off x="6355080" y="2273198"/>
            <a:ext cx="848563" cy="848563"/>
          </a:xfrm>
          <a:prstGeom prst="rect">
            <a:avLst/>
          </a:prstGeom>
        </p:spPr>
      </p:pic>
      <p:pic>
        <p:nvPicPr>
          <p:cNvPr id="31" name="Graphic 30" descr="Vergrootglas met effen opvulling">
            <a:extLst>
              <a:ext uri="{FF2B5EF4-FFF2-40B4-BE49-F238E27FC236}">
                <a16:creationId xmlns:a16="http://schemas.microsoft.com/office/drawing/2014/main" id="{6BD46A79-029B-2E2E-E041-F5E211F05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0080" y="2240280"/>
            <a:ext cx="914400" cy="914400"/>
          </a:xfrm>
          <a:prstGeom prst="rect">
            <a:avLst/>
          </a:prstGeom>
        </p:spPr>
      </p:pic>
      <p:pic>
        <p:nvPicPr>
          <p:cNvPr id="5" name="Afbeelding 4">
            <a:extLst>
              <a:ext uri="{FF2B5EF4-FFF2-40B4-BE49-F238E27FC236}">
                <a16:creationId xmlns:a16="http://schemas.microsoft.com/office/drawing/2014/main" id="{5B8F1835-6DA7-D230-858A-8809CE918BCE}"/>
              </a:ext>
            </a:extLst>
          </p:cNvPr>
          <p:cNvPicPr>
            <a:picLocks noChangeAspect="1"/>
          </p:cNvPicPr>
          <p:nvPr/>
        </p:nvPicPr>
        <p:blipFill>
          <a:blip r:embed="rId5"/>
          <a:stretch>
            <a:fillRect/>
          </a:stretch>
        </p:blipFill>
        <p:spPr>
          <a:xfrm>
            <a:off x="4594860" y="5197524"/>
            <a:ext cx="1417320" cy="1417320"/>
          </a:xfrm>
          <a:prstGeom prst="rect">
            <a:avLst/>
          </a:prstGeom>
          <a:ln>
            <a:noFill/>
          </a:ln>
          <a:effectLst>
            <a:softEdge rad="112500"/>
          </a:effectLst>
        </p:spPr>
      </p:pic>
    </p:spTree>
    <p:extLst>
      <p:ext uri="{BB962C8B-B14F-4D97-AF65-F5344CB8AC3E}">
        <p14:creationId xmlns:p14="http://schemas.microsoft.com/office/powerpoint/2010/main" val="29995382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8A642-B713-6776-EC8F-881739C57299}"/>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9AD87B97-6F64-1DC9-B43A-D2F15155F6D9}"/>
              </a:ext>
            </a:extLst>
          </p:cNvPr>
          <p:cNvPicPr>
            <a:picLocks noChangeAspect="1"/>
          </p:cNvPicPr>
          <p:nvPr/>
        </p:nvPicPr>
        <p:blipFill>
          <a:blip r:embed="rId3"/>
          <a:stretch>
            <a:fillRect/>
          </a:stretch>
        </p:blipFill>
        <p:spPr>
          <a:xfrm>
            <a:off x="228980" y="1253301"/>
            <a:ext cx="3292125" cy="4351397"/>
          </a:xfrm>
          <a:prstGeom prst="rect">
            <a:avLst/>
          </a:prstGeom>
        </p:spPr>
      </p:pic>
      <p:sp>
        <p:nvSpPr>
          <p:cNvPr id="2" name="Titel 1">
            <a:extLst>
              <a:ext uri="{FF2B5EF4-FFF2-40B4-BE49-F238E27FC236}">
                <a16:creationId xmlns:a16="http://schemas.microsoft.com/office/drawing/2014/main" id="{7E339FAC-09C7-B09B-2BE9-624DBB599331}"/>
              </a:ext>
            </a:extLst>
          </p:cNvPr>
          <p:cNvSpPr>
            <a:spLocks noGrp="1"/>
          </p:cNvSpPr>
          <p:nvPr>
            <p:ph type="title"/>
          </p:nvPr>
        </p:nvSpPr>
        <p:spPr/>
        <p:txBody>
          <a:bodyPr/>
          <a:lstStyle/>
          <a:p>
            <a:r>
              <a:rPr lang="nl-NL"/>
              <a:t>Onderzoekende houding</a:t>
            </a:r>
            <a:endParaRPr lang="nl-BE"/>
          </a:p>
        </p:txBody>
      </p:sp>
      <p:sp>
        <p:nvSpPr>
          <p:cNvPr id="3" name="Tijdelijke aanduiding voor tekst 2">
            <a:extLst>
              <a:ext uri="{FF2B5EF4-FFF2-40B4-BE49-F238E27FC236}">
                <a16:creationId xmlns:a16="http://schemas.microsoft.com/office/drawing/2014/main" id="{58691C19-6532-D8F8-D70B-CC6D8414B619}"/>
              </a:ext>
            </a:extLst>
          </p:cNvPr>
          <p:cNvSpPr>
            <a:spLocks noGrp="1"/>
          </p:cNvSpPr>
          <p:nvPr>
            <p:ph type="body" sz="quarter" idx="10"/>
          </p:nvPr>
        </p:nvSpPr>
        <p:spPr>
          <a:xfrm>
            <a:off x="4470542" y="1447006"/>
            <a:ext cx="7378700" cy="3963988"/>
          </a:xfrm>
        </p:spPr>
        <p:txBody>
          <a:bodyPr/>
          <a:lstStyle/>
          <a:p>
            <a:r>
              <a:rPr lang="nl-BE"/>
              <a:t>Leerlingen leren vragen stellen, waarnemen en onderzoeken vooraleer ze besluiten trekken.</a:t>
            </a:r>
          </a:p>
          <a:p>
            <a:endParaRPr lang="nl-BE"/>
          </a:p>
          <a:p>
            <a:r>
              <a:rPr lang="nl-BE"/>
              <a:t>Dat groeit van verwonderen bij de kleuters naar zelf onderzoek opzetten, meten en resultaten interpreteren.</a:t>
            </a:r>
          </a:p>
        </p:txBody>
      </p:sp>
      <p:sp>
        <p:nvSpPr>
          <p:cNvPr id="7" name="Rechthoek: afgeronde hoeken 6">
            <a:extLst>
              <a:ext uri="{FF2B5EF4-FFF2-40B4-BE49-F238E27FC236}">
                <a16:creationId xmlns:a16="http://schemas.microsoft.com/office/drawing/2014/main" id="{8B5EFF1C-5909-6830-1CDD-4B65F4AD983C}"/>
              </a:ext>
            </a:extLst>
          </p:cNvPr>
          <p:cNvSpPr/>
          <p:nvPr/>
        </p:nvSpPr>
        <p:spPr>
          <a:xfrm>
            <a:off x="585174" y="4247268"/>
            <a:ext cx="1606697"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6" name="Afbeelding 5">
            <a:extLst>
              <a:ext uri="{FF2B5EF4-FFF2-40B4-BE49-F238E27FC236}">
                <a16:creationId xmlns:a16="http://schemas.microsoft.com/office/drawing/2014/main" id="{D753C5B7-9FF9-C01C-8BCD-825483A01F19}"/>
              </a:ext>
            </a:extLst>
          </p:cNvPr>
          <p:cNvPicPr>
            <a:picLocks noChangeAspect="1"/>
          </p:cNvPicPr>
          <p:nvPr/>
        </p:nvPicPr>
        <p:blipFill>
          <a:blip r:embed="rId4"/>
          <a:stretch>
            <a:fillRect/>
          </a:stretch>
        </p:blipFill>
        <p:spPr>
          <a:xfrm>
            <a:off x="3343008" y="4567077"/>
            <a:ext cx="8733277" cy="2110923"/>
          </a:xfrm>
          <a:prstGeom prst="rect">
            <a:avLst/>
          </a:prstGeom>
        </p:spPr>
      </p:pic>
    </p:spTree>
    <p:extLst>
      <p:ext uri="{BB962C8B-B14F-4D97-AF65-F5344CB8AC3E}">
        <p14:creationId xmlns:p14="http://schemas.microsoft.com/office/powerpoint/2010/main" val="14448771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495641-2A0F-78D8-9972-0B88CD2D517D}"/>
              </a:ext>
            </a:extLst>
          </p:cNvPr>
          <p:cNvSpPr>
            <a:spLocks noGrp="1"/>
          </p:cNvSpPr>
          <p:nvPr>
            <p:ph type="title"/>
          </p:nvPr>
        </p:nvSpPr>
        <p:spPr>
          <a:xfrm>
            <a:off x="212848" y="180000"/>
            <a:ext cx="5780179" cy="1143000"/>
          </a:xfrm>
        </p:spPr>
        <p:txBody>
          <a:bodyPr/>
          <a:lstStyle/>
          <a:p>
            <a:r>
              <a:rPr lang="nl-NL"/>
              <a:t>Onderzoekende houding</a:t>
            </a:r>
            <a:endParaRPr lang="nl-BE"/>
          </a:p>
        </p:txBody>
      </p:sp>
      <p:sp>
        <p:nvSpPr>
          <p:cNvPr id="3" name="Tijdelijke aanduiding voor tekst 2">
            <a:extLst>
              <a:ext uri="{FF2B5EF4-FFF2-40B4-BE49-F238E27FC236}">
                <a16:creationId xmlns:a16="http://schemas.microsoft.com/office/drawing/2014/main" id="{AA6F8C2F-8321-AF6E-D520-9B6328B94C0B}"/>
              </a:ext>
            </a:extLst>
          </p:cNvPr>
          <p:cNvSpPr>
            <a:spLocks noGrp="1"/>
          </p:cNvSpPr>
          <p:nvPr>
            <p:ph type="body" sz="quarter" idx="10"/>
          </p:nvPr>
        </p:nvSpPr>
        <p:spPr>
          <a:xfrm>
            <a:off x="416633" y="1259015"/>
            <a:ext cx="7540129" cy="1272593"/>
          </a:xfrm>
        </p:spPr>
        <p:txBody>
          <a:bodyPr/>
          <a:lstStyle/>
          <a:p>
            <a:pPr marL="0" indent="0">
              <a:buNone/>
            </a:pPr>
            <a:r>
              <a:rPr lang="nl-NL"/>
              <a:t>De leerlijn gaat van </a:t>
            </a:r>
            <a:r>
              <a:rPr lang="nl-NL">
                <a:solidFill>
                  <a:schemeClr val="accent4"/>
                </a:solidFill>
              </a:rPr>
              <a:t>zintuiglijk</a:t>
            </a:r>
            <a:r>
              <a:rPr lang="nl-NL"/>
              <a:t> verkennen en eenvoudige vragen stellen naar </a:t>
            </a:r>
            <a:r>
              <a:rPr lang="nl-NL">
                <a:solidFill>
                  <a:schemeClr val="accent4"/>
                </a:solidFill>
              </a:rPr>
              <a:t>zelfstandig</a:t>
            </a:r>
            <a:r>
              <a:rPr lang="nl-NL"/>
              <a:t> en eerlijk onderzoeken.</a:t>
            </a:r>
            <a:endParaRPr lang="nl-BE"/>
          </a:p>
        </p:txBody>
      </p:sp>
      <p:pic>
        <p:nvPicPr>
          <p:cNvPr id="6" name="Afbeelding 5">
            <a:extLst>
              <a:ext uri="{FF2B5EF4-FFF2-40B4-BE49-F238E27FC236}">
                <a16:creationId xmlns:a16="http://schemas.microsoft.com/office/drawing/2014/main" id="{8AFF72A9-15C1-25A3-AD8B-79AAF7E6C832}"/>
              </a:ext>
            </a:extLst>
          </p:cNvPr>
          <p:cNvPicPr>
            <a:picLocks noChangeAspect="1"/>
          </p:cNvPicPr>
          <p:nvPr/>
        </p:nvPicPr>
        <p:blipFill>
          <a:blip r:embed="rId3"/>
          <a:srcRect l="21214" t="9135" r="22185" b="21380"/>
          <a:stretch>
            <a:fillRect/>
          </a:stretch>
        </p:blipFill>
        <p:spPr>
          <a:xfrm>
            <a:off x="4615576" y="2579812"/>
            <a:ext cx="5367874" cy="3706711"/>
          </a:xfrm>
          <a:prstGeom prst="rect">
            <a:avLst/>
          </a:prstGeom>
        </p:spPr>
      </p:pic>
    </p:spTree>
    <p:extLst>
      <p:ext uri="{BB962C8B-B14F-4D97-AF65-F5344CB8AC3E}">
        <p14:creationId xmlns:p14="http://schemas.microsoft.com/office/powerpoint/2010/main" val="71464662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2E2E5-959A-8A7A-4C7E-35D846BB73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F3A268-FD0E-B726-B19A-8B0CAC5C5F93}"/>
              </a:ext>
            </a:extLst>
          </p:cNvPr>
          <p:cNvSpPr>
            <a:spLocks noGrp="1"/>
          </p:cNvSpPr>
          <p:nvPr>
            <p:ph type="title"/>
          </p:nvPr>
        </p:nvSpPr>
        <p:spPr>
          <a:xfrm>
            <a:off x="561725" y="484703"/>
            <a:ext cx="9941608" cy="1143000"/>
          </a:xfrm>
        </p:spPr>
        <p:txBody>
          <a:bodyPr anchor="ctr">
            <a:normAutofit fontScale="90000"/>
          </a:bodyPr>
          <a:lstStyle/>
          <a:p>
            <a:r>
              <a:rPr lang="nl-NL" sz="3600">
                <a:solidFill>
                  <a:schemeClr val="accent1"/>
                </a:solidFill>
              </a:rPr>
              <a:t>ONDERZOEKEN</a:t>
            </a:r>
            <a:br>
              <a:rPr lang="nl-NL" sz="3600"/>
            </a:br>
            <a:r>
              <a:rPr lang="nl-NL" sz="3600"/>
              <a:t>DOEL = BEGRIJPEN</a:t>
            </a:r>
            <a:endParaRPr lang="nl-BE" sz="3600"/>
          </a:p>
        </p:txBody>
      </p:sp>
      <p:pic>
        <p:nvPicPr>
          <p:cNvPr id="9" name="Afbeelding 8">
            <a:extLst>
              <a:ext uri="{FF2B5EF4-FFF2-40B4-BE49-F238E27FC236}">
                <a16:creationId xmlns:a16="http://schemas.microsoft.com/office/drawing/2014/main" id="{7E48590D-5514-16D0-BA4A-0E92D51EE66F}"/>
              </a:ext>
            </a:extLst>
          </p:cNvPr>
          <p:cNvPicPr>
            <a:picLocks noChangeAspect="1"/>
          </p:cNvPicPr>
          <p:nvPr/>
        </p:nvPicPr>
        <p:blipFill>
          <a:blip r:embed="rId3"/>
          <a:srcRect l="21214" t="9135" r="22185" b="21380"/>
          <a:stretch>
            <a:fillRect/>
          </a:stretch>
        </p:blipFill>
        <p:spPr>
          <a:xfrm>
            <a:off x="2728739" y="2202292"/>
            <a:ext cx="6437960" cy="4445643"/>
          </a:xfrm>
          <a:prstGeom prst="rect">
            <a:avLst/>
          </a:prstGeom>
        </p:spPr>
      </p:pic>
      <p:sp>
        <p:nvSpPr>
          <p:cNvPr id="3" name="Tekstvak 2">
            <a:extLst>
              <a:ext uri="{FF2B5EF4-FFF2-40B4-BE49-F238E27FC236}">
                <a16:creationId xmlns:a16="http://schemas.microsoft.com/office/drawing/2014/main" id="{541AF4CF-83D0-6543-F82B-61C8FF4CAFE2}"/>
              </a:ext>
            </a:extLst>
          </p:cNvPr>
          <p:cNvSpPr txBox="1"/>
          <p:nvPr/>
        </p:nvSpPr>
        <p:spPr>
          <a:xfrm>
            <a:off x="4858551" y="742707"/>
            <a:ext cx="4945585" cy="1432153"/>
          </a:xfrm>
          <a:prstGeom prst="rect">
            <a:avLst/>
          </a:prstGeom>
          <a:noFill/>
          <a:ln w="57150">
            <a:solidFill>
              <a:schemeClr val="accent1"/>
            </a:solidFill>
          </a:ln>
        </p:spPr>
        <p:txBody>
          <a:bodyPr wrap="none" rtlCol="0">
            <a:normAutofit/>
          </a:bodyPr>
          <a:lstStyle/>
          <a:p>
            <a:r>
              <a:rPr lang="nl-NL" sz="5400" b="1">
                <a:solidFill>
                  <a:schemeClr val="accent1"/>
                </a:solidFill>
                <a:highlight>
                  <a:srgbClr val="FFFFFF"/>
                </a:highlight>
                <a:latin typeface="Roboto" panose="02000000000000000000" pitchFamily="2" charset="0"/>
                <a:ea typeface="Roboto" panose="02000000000000000000" pitchFamily="2" charset="0"/>
                <a:cs typeface="Roboto" panose="02000000000000000000" pitchFamily="2" charset="0"/>
                <a:sym typeface="Roboto"/>
              </a:rPr>
              <a:t>‘HOE ZIT DAT?’</a:t>
            </a:r>
            <a:endParaRPr lang="nl-BE" sz="5400">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pic>
        <p:nvPicPr>
          <p:cNvPr id="5" name="Afbeelding 4" descr="Afbeelding met persoon, Menselijk gezicht, peuter, buitenshuis&#10;&#10;Door AI gegenereerde inhoud is mogelijk onjuist.">
            <a:extLst>
              <a:ext uri="{FF2B5EF4-FFF2-40B4-BE49-F238E27FC236}">
                <a16:creationId xmlns:a16="http://schemas.microsoft.com/office/drawing/2014/main" id="{3A19F712-2B0B-E389-1FAB-B127A84042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9796" y="1770705"/>
            <a:ext cx="7315845" cy="4877230"/>
          </a:xfrm>
          <a:prstGeom prst="rect">
            <a:avLst/>
          </a:prstGeom>
          <a:ln>
            <a:noFill/>
          </a:ln>
          <a:effectLst>
            <a:softEdge rad="112500"/>
          </a:effectLst>
        </p:spPr>
      </p:pic>
    </p:spTree>
    <p:extLst>
      <p:ext uri="{BB962C8B-B14F-4D97-AF65-F5344CB8AC3E}">
        <p14:creationId xmlns:p14="http://schemas.microsoft.com/office/powerpoint/2010/main" val="30277967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0A6A7D3-6FF5-4777-D930-24F411E1ADDD}"/>
              </a:ext>
            </a:extLst>
          </p:cNvPr>
          <p:cNvSpPr>
            <a:spLocks noGrp="1"/>
          </p:cNvSpPr>
          <p:nvPr>
            <p:ph type="body" sz="quarter" idx="10"/>
          </p:nvPr>
        </p:nvSpPr>
        <p:spPr>
          <a:xfrm>
            <a:off x="554636" y="1363662"/>
            <a:ext cx="11392525" cy="5021262"/>
          </a:xfrm>
        </p:spPr>
        <p:txBody>
          <a:bodyPr/>
          <a:lstStyle/>
          <a:p>
            <a:pPr marL="0" indent="0" algn="ctr">
              <a:buNone/>
            </a:pPr>
            <a:r>
              <a:rPr lang="nl-BE" b="1">
                <a:solidFill>
                  <a:schemeClr val="accent1"/>
                </a:solidFill>
              </a:rPr>
              <a:t>Welke invloed heeft de grootte van het pluisje op hoe lang een paardenbloemzaadje in de lucht blijft?</a:t>
            </a:r>
          </a:p>
        </p:txBody>
      </p:sp>
      <p:sp>
        <p:nvSpPr>
          <p:cNvPr id="3" name="Titel 2">
            <a:extLst>
              <a:ext uri="{FF2B5EF4-FFF2-40B4-BE49-F238E27FC236}">
                <a16:creationId xmlns:a16="http://schemas.microsoft.com/office/drawing/2014/main" id="{8A7DC344-CBDF-2B4E-4741-C4EB27D82E78}"/>
              </a:ext>
            </a:extLst>
          </p:cNvPr>
          <p:cNvSpPr>
            <a:spLocks noGrp="1"/>
          </p:cNvSpPr>
          <p:nvPr>
            <p:ph type="title"/>
          </p:nvPr>
        </p:nvSpPr>
        <p:spPr/>
        <p:txBody>
          <a:bodyPr/>
          <a:lstStyle/>
          <a:p>
            <a:r>
              <a:rPr lang="nl-NL"/>
              <a:t>Onderzoeker aan het werk</a:t>
            </a:r>
            <a:endParaRPr lang="nl-BE"/>
          </a:p>
        </p:txBody>
      </p:sp>
      <p:pic>
        <p:nvPicPr>
          <p:cNvPr id="5" name="Afbeelding 4" descr="Vliegende microchip dwarrelt als esdoornzaadje - New Scientist">
            <a:extLst>
              <a:ext uri="{FF2B5EF4-FFF2-40B4-BE49-F238E27FC236}">
                <a16:creationId xmlns:a16="http://schemas.microsoft.com/office/drawing/2014/main" id="{B70927DD-ACE2-2173-A054-8744C0D44E2A}"/>
              </a:ext>
            </a:extLst>
          </p:cNvPr>
          <p:cNvPicPr>
            <a:picLocks noChangeAspect="1"/>
          </p:cNvPicPr>
          <p:nvPr/>
        </p:nvPicPr>
        <p:blipFill>
          <a:blip r:embed="rId3"/>
          <a:stretch>
            <a:fillRect/>
          </a:stretch>
        </p:blipFill>
        <p:spPr>
          <a:xfrm>
            <a:off x="1097322" y="2320000"/>
            <a:ext cx="4590000" cy="3060000"/>
          </a:xfrm>
          <a:prstGeom prst="rect">
            <a:avLst/>
          </a:prstGeom>
          <a:ln>
            <a:noFill/>
          </a:ln>
          <a:effectLst>
            <a:softEdge rad="112500"/>
          </a:effectLst>
        </p:spPr>
      </p:pic>
      <p:sp>
        <p:nvSpPr>
          <p:cNvPr id="6" name="Tekstvak 5">
            <a:extLst>
              <a:ext uri="{FF2B5EF4-FFF2-40B4-BE49-F238E27FC236}">
                <a16:creationId xmlns:a16="http://schemas.microsoft.com/office/drawing/2014/main" id="{9597638E-88AB-8CBC-847D-B9F759425FB1}"/>
              </a:ext>
            </a:extLst>
          </p:cNvPr>
          <p:cNvSpPr txBox="1"/>
          <p:nvPr/>
        </p:nvSpPr>
        <p:spPr>
          <a:xfrm>
            <a:off x="6891727" y="2766297"/>
            <a:ext cx="2760692" cy="2554545"/>
          </a:xfrm>
          <a:prstGeom prst="rect">
            <a:avLst/>
          </a:prstGeom>
          <a:noFill/>
        </p:spPr>
        <p:txBody>
          <a:bodyPr wrap="none" rtlCol="0">
            <a:spAutoFit/>
          </a:bodyPr>
          <a:lstStyle/>
          <a:p>
            <a:pPr marL="342900" lvl="0" indent="-342900" fontAlgn="t">
              <a:lnSpc>
                <a:spcPct val="100000"/>
              </a:lnSpc>
              <a:buFont typeface="Arial" panose="020B0604020202020204" pitchFamily="34" charset="0"/>
              <a:buChar char="•"/>
            </a:pPr>
            <a:r>
              <a:rPr lang="nl-BE" sz="2800">
                <a:latin typeface="Roboto" panose="02000000000000000000" pitchFamily="2" charset="0"/>
                <a:ea typeface="Roboto" panose="02000000000000000000" pitchFamily="2" charset="0"/>
                <a:cs typeface="Roboto" panose="02000000000000000000" pitchFamily="2" charset="0"/>
              </a:rPr>
              <a:t>observeren</a:t>
            </a:r>
          </a:p>
          <a:p>
            <a:pPr marL="342900" lvl="0" indent="-342900" fontAlgn="t">
              <a:lnSpc>
                <a:spcPct val="100000"/>
              </a:lnSpc>
              <a:buFont typeface="Arial" panose="020B0604020202020204" pitchFamily="34" charset="0"/>
              <a:buChar char="•"/>
            </a:pPr>
            <a:r>
              <a:rPr lang="nl-BE" sz="2800">
                <a:latin typeface="Roboto" panose="02000000000000000000" pitchFamily="2" charset="0"/>
                <a:ea typeface="Roboto" panose="02000000000000000000" pitchFamily="2" charset="0"/>
                <a:cs typeface="Roboto" panose="02000000000000000000" pitchFamily="2" charset="0"/>
              </a:rPr>
              <a:t>vragen stellen</a:t>
            </a:r>
          </a:p>
          <a:p>
            <a:pPr marL="342900" lvl="0" indent="-342900" fontAlgn="t">
              <a:lnSpc>
                <a:spcPct val="100000"/>
              </a:lnSpc>
              <a:buFont typeface="Arial" panose="020B0604020202020204" pitchFamily="34" charset="0"/>
              <a:buChar char="•"/>
            </a:pPr>
            <a:r>
              <a:rPr lang="nl-BE" sz="2800">
                <a:latin typeface="Roboto" panose="02000000000000000000" pitchFamily="2" charset="0"/>
                <a:ea typeface="Roboto" panose="02000000000000000000" pitchFamily="2" charset="0"/>
                <a:cs typeface="Roboto" panose="02000000000000000000" pitchFamily="2" charset="0"/>
              </a:rPr>
              <a:t>voorspellen</a:t>
            </a:r>
          </a:p>
          <a:p>
            <a:pPr marL="342900" lvl="0" indent="-342900" fontAlgn="t">
              <a:lnSpc>
                <a:spcPct val="100000"/>
              </a:lnSpc>
              <a:buFont typeface="Arial" panose="020B0604020202020204" pitchFamily="34" charset="0"/>
              <a:buChar char="•"/>
            </a:pPr>
            <a:r>
              <a:rPr lang="nl-BE" sz="2800">
                <a:latin typeface="Roboto" panose="02000000000000000000" pitchFamily="2" charset="0"/>
                <a:ea typeface="Roboto" panose="02000000000000000000" pitchFamily="2" charset="0"/>
                <a:cs typeface="Roboto" panose="02000000000000000000" pitchFamily="2" charset="0"/>
              </a:rPr>
              <a:t>testen</a:t>
            </a:r>
          </a:p>
          <a:p>
            <a:pPr marL="342900" lvl="0" indent="-342900" fontAlgn="t">
              <a:lnSpc>
                <a:spcPct val="100000"/>
              </a:lnSpc>
              <a:buFont typeface="Arial" panose="020B0604020202020204" pitchFamily="34" charset="0"/>
              <a:buChar char="•"/>
            </a:pPr>
            <a:r>
              <a:rPr lang="nl-BE" sz="2800">
                <a:latin typeface="Roboto" panose="02000000000000000000" pitchFamily="2" charset="0"/>
                <a:ea typeface="Roboto" panose="02000000000000000000" pitchFamily="2" charset="0"/>
                <a:cs typeface="Roboto" panose="02000000000000000000" pitchFamily="2" charset="0"/>
              </a:rPr>
              <a:t>verklaren</a:t>
            </a:r>
          </a:p>
          <a:p>
            <a:endParaRPr lang="nl-BE" sz="2000">
              <a:latin typeface="Roboto" panose="02000000000000000000" pitchFamily="2" charset="0"/>
              <a:ea typeface="Roboto" panose="02000000000000000000" pitchFamily="2" charset="0"/>
              <a:cs typeface="Roboto" panose="02000000000000000000" pitchFamily="2" charset="0"/>
            </a:endParaRPr>
          </a:p>
        </p:txBody>
      </p:sp>
      <p:sp>
        <p:nvSpPr>
          <p:cNvPr id="8" name="Tekstvak 7">
            <a:extLst>
              <a:ext uri="{FF2B5EF4-FFF2-40B4-BE49-F238E27FC236}">
                <a16:creationId xmlns:a16="http://schemas.microsoft.com/office/drawing/2014/main" id="{C637F1D4-41DF-3E5B-7D73-8CC0D7796892}"/>
              </a:ext>
            </a:extLst>
          </p:cNvPr>
          <p:cNvSpPr txBox="1"/>
          <p:nvPr/>
        </p:nvSpPr>
        <p:spPr>
          <a:xfrm>
            <a:off x="798227" y="5553927"/>
            <a:ext cx="6093500" cy="830997"/>
          </a:xfrm>
          <a:prstGeom prst="rect">
            <a:avLst/>
          </a:prstGeom>
          <a:noFill/>
        </p:spPr>
        <p:txBody>
          <a:bodyPr wrap="square">
            <a:spAutoFit/>
          </a:bodyPr>
          <a:lstStyle/>
          <a:p>
            <a:r>
              <a:rPr lang="nl-NL" sz="2400" b="1">
                <a:solidFill>
                  <a:schemeClr val="accent1"/>
                </a:solidFill>
                <a:latin typeface="Roboto" panose="02000000000000000000" pitchFamily="2" charset="0"/>
                <a:ea typeface="Roboto" panose="02000000000000000000" pitchFamily="2" charset="0"/>
                <a:cs typeface="Roboto" panose="02000000000000000000" pitchFamily="2" charset="0"/>
              </a:rPr>
              <a:t>ONDERZOEKEN</a:t>
            </a:r>
            <a:br>
              <a:rPr lang="nl-NL" sz="2400" b="1">
                <a:latin typeface="Roboto" panose="02000000000000000000" pitchFamily="2" charset="0"/>
                <a:ea typeface="Roboto" panose="02000000000000000000" pitchFamily="2" charset="0"/>
                <a:cs typeface="Roboto" panose="02000000000000000000" pitchFamily="2" charset="0"/>
              </a:rPr>
            </a:br>
            <a:r>
              <a:rPr lang="nl-NL" sz="2400" b="1">
                <a:latin typeface="Roboto" panose="02000000000000000000" pitchFamily="2" charset="0"/>
                <a:ea typeface="Roboto" panose="02000000000000000000" pitchFamily="2" charset="0"/>
                <a:cs typeface="Roboto" panose="02000000000000000000" pitchFamily="2" charset="0"/>
              </a:rPr>
              <a:t>DOEL = BEGRIJPEN HOE IETS WERKT</a:t>
            </a:r>
            <a:endParaRPr lang="nl-BE" b="1">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163536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7159C-06E8-4C2D-9F70-42318234638B}"/>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D97517B6-D6FF-5B34-C628-0865D3E63BA9}"/>
              </a:ext>
            </a:extLst>
          </p:cNvPr>
          <p:cNvPicPr>
            <a:picLocks noChangeAspect="1"/>
          </p:cNvPicPr>
          <p:nvPr/>
        </p:nvPicPr>
        <p:blipFill>
          <a:blip r:embed="rId3"/>
          <a:stretch>
            <a:fillRect/>
          </a:stretch>
        </p:blipFill>
        <p:spPr>
          <a:xfrm>
            <a:off x="228980" y="1253301"/>
            <a:ext cx="3292125" cy="4351397"/>
          </a:xfrm>
          <a:prstGeom prst="rect">
            <a:avLst/>
          </a:prstGeom>
        </p:spPr>
      </p:pic>
      <p:sp>
        <p:nvSpPr>
          <p:cNvPr id="2" name="Titel 1">
            <a:extLst>
              <a:ext uri="{FF2B5EF4-FFF2-40B4-BE49-F238E27FC236}">
                <a16:creationId xmlns:a16="http://schemas.microsoft.com/office/drawing/2014/main" id="{F46F2BEF-78BC-B55B-B111-BA44A064C4E3}"/>
              </a:ext>
            </a:extLst>
          </p:cNvPr>
          <p:cNvSpPr>
            <a:spLocks noGrp="1"/>
          </p:cNvSpPr>
          <p:nvPr>
            <p:ph type="title"/>
          </p:nvPr>
        </p:nvSpPr>
        <p:spPr/>
        <p:txBody>
          <a:bodyPr/>
          <a:lstStyle/>
          <a:p>
            <a:r>
              <a:rPr lang="nl-NL"/>
              <a:t>Ontwerpend leren</a:t>
            </a:r>
            <a:endParaRPr lang="nl-BE"/>
          </a:p>
        </p:txBody>
      </p:sp>
      <p:sp>
        <p:nvSpPr>
          <p:cNvPr id="3" name="Tijdelijke aanduiding voor tekst 2">
            <a:extLst>
              <a:ext uri="{FF2B5EF4-FFF2-40B4-BE49-F238E27FC236}">
                <a16:creationId xmlns:a16="http://schemas.microsoft.com/office/drawing/2014/main" id="{08216830-E705-84FC-039A-9ECAF67696F9}"/>
              </a:ext>
            </a:extLst>
          </p:cNvPr>
          <p:cNvSpPr>
            <a:spLocks noGrp="1"/>
          </p:cNvSpPr>
          <p:nvPr>
            <p:ph type="body" sz="quarter" idx="10"/>
          </p:nvPr>
        </p:nvSpPr>
        <p:spPr>
          <a:xfrm>
            <a:off x="4470542" y="1447006"/>
            <a:ext cx="7378700" cy="3963988"/>
          </a:xfrm>
        </p:spPr>
        <p:txBody>
          <a:bodyPr/>
          <a:lstStyle/>
          <a:p>
            <a:r>
              <a:rPr lang="nl-BE"/>
              <a:t>Leerlingen bedenken, maken en testen zelf een oplossing voor een technisch probleem.</a:t>
            </a:r>
          </a:p>
          <a:p>
            <a:endParaRPr lang="nl-BE"/>
          </a:p>
          <a:p>
            <a:r>
              <a:rPr lang="nl-BE"/>
              <a:t>Dat groeit van bouwen en uitproberen bij de kleuters naar ontwerpen volgens eisen, evalueren en bijsturen.</a:t>
            </a:r>
          </a:p>
        </p:txBody>
      </p:sp>
      <p:sp>
        <p:nvSpPr>
          <p:cNvPr id="7" name="Rechthoek: afgeronde hoeken 6">
            <a:extLst>
              <a:ext uri="{FF2B5EF4-FFF2-40B4-BE49-F238E27FC236}">
                <a16:creationId xmlns:a16="http://schemas.microsoft.com/office/drawing/2014/main" id="{6CEE2B7E-787F-0B42-4E26-A27FC7F2359C}"/>
              </a:ext>
            </a:extLst>
          </p:cNvPr>
          <p:cNvSpPr/>
          <p:nvPr/>
        </p:nvSpPr>
        <p:spPr>
          <a:xfrm>
            <a:off x="585174" y="4634312"/>
            <a:ext cx="1808397" cy="391605"/>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5" name="Afbeelding 4">
            <a:extLst>
              <a:ext uri="{FF2B5EF4-FFF2-40B4-BE49-F238E27FC236}">
                <a16:creationId xmlns:a16="http://schemas.microsoft.com/office/drawing/2014/main" id="{05D3292B-B898-2F0A-F279-201C5F9C9FAB}"/>
              </a:ext>
            </a:extLst>
          </p:cNvPr>
          <p:cNvPicPr>
            <a:picLocks noChangeAspect="1"/>
          </p:cNvPicPr>
          <p:nvPr/>
        </p:nvPicPr>
        <p:blipFill>
          <a:blip r:embed="rId4"/>
          <a:stretch>
            <a:fillRect/>
          </a:stretch>
        </p:blipFill>
        <p:spPr>
          <a:xfrm>
            <a:off x="3343008" y="4634312"/>
            <a:ext cx="8733277" cy="2110923"/>
          </a:xfrm>
          <a:prstGeom prst="rect">
            <a:avLst/>
          </a:prstGeom>
        </p:spPr>
      </p:pic>
    </p:spTree>
    <p:extLst>
      <p:ext uri="{BB962C8B-B14F-4D97-AF65-F5344CB8AC3E}">
        <p14:creationId xmlns:p14="http://schemas.microsoft.com/office/powerpoint/2010/main" val="33131932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FDDAE-0876-57C7-9A5C-5A3B717BD501}"/>
              </a:ext>
            </a:extLst>
          </p:cNvPr>
          <p:cNvSpPr>
            <a:spLocks noGrp="1"/>
          </p:cNvSpPr>
          <p:nvPr>
            <p:ph type="title"/>
          </p:nvPr>
        </p:nvSpPr>
        <p:spPr/>
        <p:txBody>
          <a:bodyPr>
            <a:normAutofit/>
          </a:bodyPr>
          <a:lstStyle/>
          <a:p>
            <a:r>
              <a:rPr lang="nl-NL" sz="3600"/>
              <a:t>Ontwerpend leren</a:t>
            </a:r>
            <a:endParaRPr lang="nl-BE" sz="3600"/>
          </a:p>
        </p:txBody>
      </p:sp>
      <p:sp>
        <p:nvSpPr>
          <p:cNvPr id="3" name="Tijdelijke aanduiding voor tekst 2">
            <a:extLst>
              <a:ext uri="{FF2B5EF4-FFF2-40B4-BE49-F238E27FC236}">
                <a16:creationId xmlns:a16="http://schemas.microsoft.com/office/drawing/2014/main" id="{B537D64A-F3FA-C603-F931-9CED00F20620}"/>
              </a:ext>
            </a:extLst>
          </p:cNvPr>
          <p:cNvSpPr>
            <a:spLocks noGrp="1"/>
          </p:cNvSpPr>
          <p:nvPr>
            <p:ph type="body" sz="quarter" idx="10"/>
          </p:nvPr>
        </p:nvSpPr>
        <p:spPr>
          <a:xfrm>
            <a:off x="584185" y="1142246"/>
            <a:ext cx="7378700" cy="1313875"/>
          </a:xfrm>
        </p:spPr>
        <p:txBody>
          <a:bodyPr/>
          <a:lstStyle/>
          <a:p>
            <a:pPr marL="0" indent="0">
              <a:buNone/>
            </a:pPr>
            <a:r>
              <a:rPr lang="nl-NL"/>
              <a:t>De leerlijn ontwikkelt zich van </a:t>
            </a:r>
            <a:r>
              <a:rPr lang="nl-NL">
                <a:solidFill>
                  <a:schemeClr val="accent4"/>
                </a:solidFill>
              </a:rPr>
              <a:t>ontdekken dat iets ontbreekt </a:t>
            </a:r>
            <a:r>
              <a:rPr lang="nl-NL"/>
              <a:t>of niet goed werkt naar ontwerpen met behulp van een </a:t>
            </a:r>
            <a:r>
              <a:rPr lang="nl-NL">
                <a:solidFill>
                  <a:schemeClr val="accent4"/>
                </a:solidFill>
              </a:rPr>
              <a:t>volledige ontwerpcyclus</a:t>
            </a:r>
            <a:r>
              <a:rPr lang="nl-NL"/>
              <a:t>.</a:t>
            </a:r>
            <a:endParaRPr lang="nl-BE"/>
          </a:p>
        </p:txBody>
      </p:sp>
      <p:pic>
        <p:nvPicPr>
          <p:cNvPr id="5" name="Afbeelding 4">
            <a:extLst>
              <a:ext uri="{FF2B5EF4-FFF2-40B4-BE49-F238E27FC236}">
                <a16:creationId xmlns:a16="http://schemas.microsoft.com/office/drawing/2014/main" id="{58EC2577-5BFE-0145-5427-786FFD2E7D71}"/>
              </a:ext>
            </a:extLst>
          </p:cNvPr>
          <p:cNvPicPr>
            <a:picLocks noChangeAspect="1"/>
          </p:cNvPicPr>
          <p:nvPr/>
        </p:nvPicPr>
        <p:blipFill>
          <a:blip r:embed="rId3"/>
          <a:srcRect l="21084" t="9408" r="22844" b="22406"/>
          <a:stretch>
            <a:fillRect/>
          </a:stretch>
        </p:blipFill>
        <p:spPr>
          <a:xfrm>
            <a:off x="3785191" y="2568194"/>
            <a:ext cx="6147055" cy="4204746"/>
          </a:xfrm>
          <a:prstGeom prst="rect">
            <a:avLst/>
          </a:prstGeom>
          <a:noFill/>
        </p:spPr>
      </p:pic>
    </p:spTree>
    <p:extLst>
      <p:ext uri="{BB962C8B-B14F-4D97-AF65-F5344CB8AC3E}">
        <p14:creationId xmlns:p14="http://schemas.microsoft.com/office/powerpoint/2010/main" val="40701218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7AD0D6E-65FB-B19E-0254-46D3B5B0AB79}"/>
              </a:ext>
            </a:extLst>
          </p:cNvPr>
          <p:cNvSpPr txBox="1">
            <a:spLocks/>
          </p:cNvSpPr>
          <p:nvPr/>
        </p:nvSpPr>
        <p:spPr>
          <a:xfrm>
            <a:off x="364017" y="484703"/>
            <a:ext cx="9941608" cy="1143000"/>
          </a:xfrm>
          <a:prstGeom prst="rect">
            <a:avLst/>
          </a:prstGeom>
        </p:spPr>
        <p:txBody>
          <a:bodyPr anchor="ctr">
            <a:normAutofit lnSpcReduction="10000"/>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a:solidFill>
                  <a:schemeClr val="accent4"/>
                </a:solidFill>
              </a:rPr>
              <a:t>ONTWERPEN</a:t>
            </a:r>
            <a:br>
              <a:rPr lang="nl-NL"/>
            </a:br>
            <a:r>
              <a:rPr lang="nl-NL"/>
              <a:t>DOEL = </a:t>
            </a:r>
            <a:br>
              <a:rPr lang="nl-NL"/>
            </a:br>
            <a:r>
              <a:rPr lang="nl-NL"/>
              <a:t>TESTEN, VERBETEREN, REALISEREN</a:t>
            </a:r>
          </a:p>
        </p:txBody>
      </p:sp>
      <p:pic>
        <p:nvPicPr>
          <p:cNvPr id="9" name="Afbeelding 4">
            <a:extLst>
              <a:ext uri="{FF2B5EF4-FFF2-40B4-BE49-F238E27FC236}">
                <a16:creationId xmlns:a16="http://schemas.microsoft.com/office/drawing/2014/main" id="{4CA8F25F-05EA-77F1-8863-AAAC311BB30D}"/>
              </a:ext>
            </a:extLst>
          </p:cNvPr>
          <p:cNvPicPr>
            <a:picLocks noChangeAspect="1"/>
          </p:cNvPicPr>
          <p:nvPr/>
        </p:nvPicPr>
        <p:blipFill>
          <a:blip r:embed="rId3"/>
          <a:srcRect l="22805" t="9436" r="23329" b="23543"/>
          <a:stretch>
            <a:fillRect/>
          </a:stretch>
        </p:blipFill>
        <p:spPr>
          <a:xfrm>
            <a:off x="4485401" y="1882579"/>
            <a:ext cx="5905314" cy="4132941"/>
          </a:xfrm>
          <a:prstGeom prst="rect">
            <a:avLst/>
          </a:prstGeom>
          <a:noFill/>
        </p:spPr>
      </p:pic>
      <p:pic>
        <p:nvPicPr>
          <p:cNvPr id="3" name="Afbeelding 2" descr="Afbeelding met persoon, kleding, peuter, Menselijk gezicht&#10;&#10;Door AI gegenereerde inhoud is mogelijk onjuist.">
            <a:extLst>
              <a:ext uri="{FF2B5EF4-FFF2-40B4-BE49-F238E27FC236}">
                <a16:creationId xmlns:a16="http://schemas.microsoft.com/office/drawing/2014/main" id="{8E1201E4-B6C4-F64E-F5FC-6A9A8B6210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2656" y="1751210"/>
            <a:ext cx="6933131" cy="4622087"/>
          </a:xfrm>
          <a:prstGeom prst="rect">
            <a:avLst/>
          </a:prstGeom>
        </p:spPr>
      </p:pic>
      <p:sp>
        <p:nvSpPr>
          <p:cNvPr id="7" name="Tekstvak 6">
            <a:extLst>
              <a:ext uri="{FF2B5EF4-FFF2-40B4-BE49-F238E27FC236}">
                <a16:creationId xmlns:a16="http://schemas.microsoft.com/office/drawing/2014/main" id="{7E7527DD-6900-1BB1-1520-DD21F0A6CFC0}"/>
              </a:ext>
            </a:extLst>
          </p:cNvPr>
          <p:cNvSpPr txBox="1"/>
          <p:nvPr/>
        </p:nvSpPr>
        <p:spPr>
          <a:xfrm>
            <a:off x="229252" y="5353801"/>
            <a:ext cx="6096000" cy="1323439"/>
          </a:xfrm>
          <a:prstGeom prst="rect">
            <a:avLst/>
          </a:prstGeom>
          <a:solidFill>
            <a:schemeClr val="bg1"/>
          </a:solidFill>
          <a:ln w="38100">
            <a:solidFill>
              <a:schemeClr val="accent4"/>
            </a:solidFill>
          </a:ln>
        </p:spPr>
        <p:txBody>
          <a:bodyPr wrap="square" rtlCol="0">
            <a:spAutoFit/>
          </a:bodyPr>
          <a:lstStyle/>
          <a:p>
            <a:pPr algn="ctr"/>
            <a:r>
              <a:rPr lang="nl-NL" sz="4000" b="1">
                <a:solidFill>
                  <a:schemeClr val="accent4"/>
                </a:solidFill>
                <a:highlight>
                  <a:srgbClr val="FFFFFF"/>
                </a:highlight>
                <a:latin typeface="Roboto" panose="02000000000000000000" pitchFamily="2" charset="0"/>
                <a:ea typeface="Roboto" panose="02000000000000000000" pitchFamily="2" charset="0"/>
                <a:cs typeface="Roboto" panose="02000000000000000000" pitchFamily="2" charset="0"/>
                <a:sym typeface="Roboto"/>
              </a:rPr>
              <a:t>‘WELKE OPLOSSING </a:t>
            </a:r>
          </a:p>
          <a:p>
            <a:pPr algn="ctr"/>
            <a:r>
              <a:rPr lang="nl-NL" sz="4000" b="1">
                <a:solidFill>
                  <a:schemeClr val="accent4"/>
                </a:solidFill>
                <a:highlight>
                  <a:srgbClr val="FFFFFF"/>
                </a:highlight>
                <a:latin typeface="Roboto" panose="02000000000000000000" pitchFamily="2" charset="0"/>
                <a:ea typeface="Roboto" panose="02000000000000000000" pitchFamily="2" charset="0"/>
                <a:cs typeface="Roboto" panose="02000000000000000000" pitchFamily="2" charset="0"/>
                <a:sym typeface="Roboto"/>
              </a:rPr>
              <a:t>BEDENK IK HIERVOOR?”</a:t>
            </a:r>
            <a:endParaRPr lang="nl-BE" sz="4000">
              <a:solidFill>
                <a:schemeClr val="accent4"/>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839735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C3BE-4F87-2F6F-D02D-480C367769C4}"/>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49F6AFA-F219-057D-EBC8-20B0A97E055E}"/>
              </a:ext>
            </a:extLst>
          </p:cNvPr>
          <p:cNvSpPr>
            <a:spLocks noGrp="1"/>
          </p:cNvSpPr>
          <p:nvPr>
            <p:ph type="body" sz="quarter" idx="10"/>
          </p:nvPr>
        </p:nvSpPr>
        <p:spPr>
          <a:xfrm>
            <a:off x="554636" y="1295943"/>
            <a:ext cx="11392525" cy="5021262"/>
          </a:xfrm>
        </p:spPr>
        <p:txBody>
          <a:bodyPr/>
          <a:lstStyle/>
          <a:p>
            <a:pPr marL="0" indent="0">
              <a:buNone/>
            </a:pPr>
            <a:r>
              <a:rPr lang="nl-NL" sz="2800" b="1">
                <a:solidFill>
                  <a:schemeClr val="accent4"/>
                </a:solidFill>
              </a:rPr>
              <a:t>Hoe ontwerpen we een parachute die een voorwerp zo traag mogelijk veilig naar beneden brengt?</a:t>
            </a:r>
            <a:endParaRPr lang="nl-BE"/>
          </a:p>
        </p:txBody>
      </p:sp>
      <p:sp>
        <p:nvSpPr>
          <p:cNvPr id="3" name="Titel 2">
            <a:extLst>
              <a:ext uri="{FF2B5EF4-FFF2-40B4-BE49-F238E27FC236}">
                <a16:creationId xmlns:a16="http://schemas.microsoft.com/office/drawing/2014/main" id="{2DD38D74-AF03-4F61-222D-080E99D6C1AC}"/>
              </a:ext>
            </a:extLst>
          </p:cNvPr>
          <p:cNvSpPr>
            <a:spLocks noGrp="1"/>
          </p:cNvSpPr>
          <p:nvPr>
            <p:ph type="title"/>
          </p:nvPr>
        </p:nvSpPr>
        <p:spPr/>
        <p:txBody>
          <a:bodyPr/>
          <a:lstStyle/>
          <a:p>
            <a:r>
              <a:rPr lang="nl-NL"/>
              <a:t>Ontwerper aan het werk</a:t>
            </a:r>
            <a:endParaRPr lang="nl-BE"/>
          </a:p>
        </p:txBody>
      </p:sp>
      <p:pic>
        <p:nvPicPr>
          <p:cNvPr id="5" name="Afbeelding 4" descr="Vliegende microchip dwarrelt als esdoornzaadje - New Scientist">
            <a:extLst>
              <a:ext uri="{FF2B5EF4-FFF2-40B4-BE49-F238E27FC236}">
                <a16:creationId xmlns:a16="http://schemas.microsoft.com/office/drawing/2014/main" id="{93EFE0C4-40BA-3C87-C5D3-B742246CD2F0}"/>
              </a:ext>
            </a:extLst>
          </p:cNvPr>
          <p:cNvPicPr>
            <a:picLocks noChangeAspect="1"/>
          </p:cNvPicPr>
          <p:nvPr/>
        </p:nvPicPr>
        <p:blipFill>
          <a:blip r:embed="rId3"/>
          <a:stretch>
            <a:fillRect/>
          </a:stretch>
        </p:blipFill>
        <p:spPr>
          <a:xfrm>
            <a:off x="1097322" y="2350000"/>
            <a:ext cx="4590000" cy="3060000"/>
          </a:xfrm>
          <a:prstGeom prst="rect">
            <a:avLst/>
          </a:prstGeom>
          <a:ln>
            <a:noFill/>
          </a:ln>
          <a:effectLst>
            <a:softEdge rad="112500"/>
          </a:effectLst>
        </p:spPr>
      </p:pic>
      <p:sp>
        <p:nvSpPr>
          <p:cNvPr id="6" name="Tekstvak 5">
            <a:extLst>
              <a:ext uri="{FF2B5EF4-FFF2-40B4-BE49-F238E27FC236}">
                <a16:creationId xmlns:a16="http://schemas.microsoft.com/office/drawing/2014/main" id="{12905EB1-F1E0-B07F-1BA3-3D2B78E07BA8}"/>
              </a:ext>
            </a:extLst>
          </p:cNvPr>
          <p:cNvSpPr txBox="1"/>
          <p:nvPr/>
        </p:nvSpPr>
        <p:spPr>
          <a:xfrm>
            <a:off x="6891727" y="2766297"/>
            <a:ext cx="3491661" cy="2215991"/>
          </a:xfrm>
          <a:prstGeom prst="rect">
            <a:avLst/>
          </a:prstGeom>
          <a:noFill/>
        </p:spPr>
        <p:txBody>
          <a:bodyPr wrap="none" rtlCol="0">
            <a:spAutoFit/>
          </a:bodyPr>
          <a:lstStyle/>
          <a:p>
            <a:pPr marL="342900" lvl="0" indent="-342900" fontAlgn="t">
              <a:lnSpc>
                <a:spcPct val="100000"/>
              </a:lnSpc>
              <a:buFont typeface="Arial" panose="020B0604020202020204" pitchFamily="34" charset="0"/>
              <a:buChar char="•"/>
            </a:pPr>
            <a:r>
              <a:rPr lang="nl-BE" sz="2400">
                <a:latin typeface="Roboto" panose="02000000000000000000" pitchFamily="2" charset="0"/>
                <a:ea typeface="Roboto" panose="02000000000000000000" pitchFamily="2" charset="0"/>
                <a:cs typeface="Roboto" panose="02000000000000000000" pitchFamily="2" charset="0"/>
              </a:rPr>
              <a:t>behoeften herkennen</a:t>
            </a:r>
          </a:p>
          <a:p>
            <a:pPr marL="342900" lvl="0" indent="-342900" fontAlgn="t">
              <a:lnSpc>
                <a:spcPct val="100000"/>
              </a:lnSpc>
              <a:buFont typeface="Arial" panose="020B0604020202020204" pitchFamily="34" charset="0"/>
              <a:buChar char="•"/>
            </a:pPr>
            <a:r>
              <a:rPr lang="nl-BE" sz="2400">
                <a:latin typeface="Roboto" panose="02000000000000000000" pitchFamily="2" charset="0"/>
                <a:ea typeface="Roboto" panose="02000000000000000000" pitchFamily="2" charset="0"/>
                <a:cs typeface="Roboto" panose="02000000000000000000" pitchFamily="2" charset="0"/>
              </a:rPr>
              <a:t>ideeën bedenken</a:t>
            </a:r>
          </a:p>
          <a:p>
            <a:pPr marL="342900" lvl="0" indent="-342900" fontAlgn="t">
              <a:lnSpc>
                <a:spcPct val="100000"/>
              </a:lnSpc>
              <a:buFont typeface="Arial" panose="020B0604020202020204" pitchFamily="34" charset="0"/>
              <a:buChar char="•"/>
            </a:pPr>
            <a:r>
              <a:rPr lang="nl-BE" sz="2400">
                <a:latin typeface="Roboto" panose="02000000000000000000" pitchFamily="2" charset="0"/>
                <a:ea typeface="Roboto" panose="02000000000000000000" pitchFamily="2" charset="0"/>
                <a:cs typeface="Roboto" panose="02000000000000000000" pitchFamily="2" charset="0"/>
              </a:rPr>
              <a:t>ontwerpen</a:t>
            </a:r>
          </a:p>
          <a:p>
            <a:pPr marL="342900" lvl="0" indent="-342900" fontAlgn="t">
              <a:lnSpc>
                <a:spcPct val="100000"/>
              </a:lnSpc>
              <a:buFont typeface="Arial" panose="020B0604020202020204" pitchFamily="34" charset="0"/>
              <a:buChar char="•"/>
            </a:pPr>
            <a:r>
              <a:rPr lang="nl-BE" sz="2400">
                <a:latin typeface="Roboto" panose="02000000000000000000" pitchFamily="2" charset="0"/>
                <a:ea typeface="Roboto" panose="02000000000000000000" pitchFamily="2" charset="0"/>
                <a:cs typeface="Roboto" panose="02000000000000000000" pitchFamily="2" charset="0"/>
              </a:rPr>
              <a:t>testen</a:t>
            </a:r>
          </a:p>
          <a:p>
            <a:pPr marL="342900" lvl="0" indent="-342900" fontAlgn="t">
              <a:lnSpc>
                <a:spcPct val="100000"/>
              </a:lnSpc>
              <a:buFont typeface="Arial" panose="020B0604020202020204" pitchFamily="34" charset="0"/>
              <a:buChar char="•"/>
            </a:pPr>
            <a:r>
              <a:rPr lang="nl-BE" sz="2400">
                <a:latin typeface="Roboto" panose="02000000000000000000" pitchFamily="2" charset="0"/>
                <a:ea typeface="Roboto" panose="02000000000000000000" pitchFamily="2" charset="0"/>
                <a:cs typeface="Roboto" panose="02000000000000000000" pitchFamily="2" charset="0"/>
              </a:rPr>
              <a:t>verbeteren</a:t>
            </a:r>
          </a:p>
          <a:p>
            <a:endParaRPr lang="nl-BE">
              <a:latin typeface="Roboto" panose="02000000000000000000" pitchFamily="2" charset="0"/>
              <a:ea typeface="Roboto" panose="02000000000000000000" pitchFamily="2" charset="0"/>
              <a:cs typeface="Roboto" panose="02000000000000000000" pitchFamily="2" charset="0"/>
            </a:endParaRPr>
          </a:p>
        </p:txBody>
      </p:sp>
      <p:sp>
        <p:nvSpPr>
          <p:cNvPr id="7" name="Tekstvak 6">
            <a:extLst>
              <a:ext uri="{FF2B5EF4-FFF2-40B4-BE49-F238E27FC236}">
                <a16:creationId xmlns:a16="http://schemas.microsoft.com/office/drawing/2014/main" id="{79B788B1-A0D9-689C-075C-46400CB05935}"/>
              </a:ext>
            </a:extLst>
          </p:cNvPr>
          <p:cNvSpPr txBox="1"/>
          <p:nvPr/>
        </p:nvSpPr>
        <p:spPr>
          <a:xfrm>
            <a:off x="798227" y="5599668"/>
            <a:ext cx="8990350" cy="830997"/>
          </a:xfrm>
          <a:prstGeom prst="rect">
            <a:avLst/>
          </a:prstGeom>
          <a:noFill/>
        </p:spPr>
        <p:txBody>
          <a:bodyPr wrap="square">
            <a:spAutoFit/>
          </a:bodyPr>
          <a:lstStyle/>
          <a:p>
            <a:r>
              <a:rPr lang="nl-NL" sz="2400" b="1">
                <a:solidFill>
                  <a:schemeClr val="accent4"/>
                </a:solidFill>
                <a:latin typeface="Roboto" panose="02000000000000000000" pitchFamily="2" charset="0"/>
                <a:ea typeface="Roboto" panose="02000000000000000000" pitchFamily="2" charset="0"/>
                <a:cs typeface="Roboto" panose="02000000000000000000" pitchFamily="2" charset="0"/>
              </a:rPr>
              <a:t>ONTWERPEN</a:t>
            </a:r>
            <a:br>
              <a:rPr lang="nl-NL" sz="2400" b="1">
                <a:latin typeface="Roboto" panose="02000000000000000000" pitchFamily="2" charset="0"/>
                <a:ea typeface="Roboto" panose="02000000000000000000" pitchFamily="2" charset="0"/>
                <a:cs typeface="Roboto" panose="02000000000000000000" pitchFamily="2" charset="0"/>
              </a:rPr>
            </a:br>
            <a:r>
              <a:rPr lang="nl-NL" sz="2400" b="1">
                <a:latin typeface="Roboto" panose="02000000000000000000" pitchFamily="2" charset="0"/>
                <a:ea typeface="Roboto" panose="02000000000000000000" pitchFamily="2" charset="0"/>
                <a:cs typeface="Roboto" panose="02000000000000000000" pitchFamily="2" charset="0"/>
              </a:rPr>
              <a:t>DOEL =  ONTWERPEN, TESTEN, VERBETEREN, REALISEREN</a:t>
            </a:r>
          </a:p>
        </p:txBody>
      </p:sp>
    </p:spTree>
    <p:extLst>
      <p:ext uri="{BB962C8B-B14F-4D97-AF65-F5344CB8AC3E}">
        <p14:creationId xmlns:p14="http://schemas.microsoft.com/office/powerpoint/2010/main" val="13195802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4">
            <a:extLst>
              <a:ext uri="{FF2B5EF4-FFF2-40B4-BE49-F238E27FC236}">
                <a16:creationId xmlns:a16="http://schemas.microsoft.com/office/drawing/2014/main" id="{F28F39F1-9C0D-0234-E3CE-84F83119CA84}"/>
              </a:ext>
            </a:extLst>
          </p:cNvPr>
          <p:cNvPicPr>
            <a:picLocks noChangeAspect="1"/>
          </p:cNvPicPr>
          <p:nvPr/>
        </p:nvPicPr>
        <p:blipFill>
          <a:blip r:embed="rId3"/>
          <a:srcRect l="22805" t="9436" r="23329" b="23543"/>
          <a:stretch>
            <a:fillRect/>
          </a:stretch>
        </p:blipFill>
        <p:spPr>
          <a:xfrm>
            <a:off x="5483234" y="476148"/>
            <a:ext cx="4489359" cy="3141959"/>
          </a:xfrm>
          <a:prstGeom prst="rect">
            <a:avLst/>
          </a:prstGeom>
          <a:noFill/>
        </p:spPr>
      </p:pic>
      <p:pic>
        <p:nvPicPr>
          <p:cNvPr id="5" name="Afbeelding 8">
            <a:extLst>
              <a:ext uri="{FF2B5EF4-FFF2-40B4-BE49-F238E27FC236}">
                <a16:creationId xmlns:a16="http://schemas.microsoft.com/office/drawing/2014/main" id="{A7DC369C-8F0C-C8F0-D277-029254F116D0}"/>
              </a:ext>
            </a:extLst>
          </p:cNvPr>
          <p:cNvPicPr>
            <a:picLocks noChangeAspect="1"/>
          </p:cNvPicPr>
          <p:nvPr/>
        </p:nvPicPr>
        <p:blipFill>
          <a:blip r:embed="rId4"/>
          <a:srcRect l="22882" t="7640" r="22882" b="21348"/>
          <a:stretch>
            <a:fillRect/>
          </a:stretch>
        </p:blipFill>
        <p:spPr>
          <a:xfrm>
            <a:off x="239400" y="2977116"/>
            <a:ext cx="4905953" cy="3613200"/>
          </a:xfrm>
          <a:prstGeom prst="rect">
            <a:avLst/>
          </a:prstGeom>
        </p:spPr>
      </p:pic>
      <p:pic>
        <p:nvPicPr>
          <p:cNvPr id="7" name="Graphic 6" descr="Hersenen in hoofd met effen opvulling">
            <a:extLst>
              <a:ext uri="{FF2B5EF4-FFF2-40B4-BE49-F238E27FC236}">
                <a16:creationId xmlns:a16="http://schemas.microsoft.com/office/drawing/2014/main" id="{625F2470-ECD7-0E6A-D602-73821A9371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9400" y="1263704"/>
            <a:ext cx="1187569" cy="1187569"/>
          </a:xfrm>
          <a:prstGeom prst="rect">
            <a:avLst/>
          </a:prstGeom>
        </p:spPr>
      </p:pic>
      <p:pic>
        <p:nvPicPr>
          <p:cNvPr id="9" name="Graphic 8" descr="Gebarentaal met effen opvulling">
            <a:extLst>
              <a:ext uri="{FF2B5EF4-FFF2-40B4-BE49-F238E27FC236}">
                <a16:creationId xmlns:a16="http://schemas.microsoft.com/office/drawing/2014/main" id="{18AD0F61-BA16-AA31-07FD-96212B6397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96830" y="650863"/>
            <a:ext cx="1274568" cy="1274568"/>
          </a:xfrm>
          <a:prstGeom prst="rect">
            <a:avLst/>
          </a:prstGeom>
        </p:spPr>
      </p:pic>
      <p:pic>
        <p:nvPicPr>
          <p:cNvPr id="6" name="Afbeelding 5">
            <a:extLst>
              <a:ext uri="{FF2B5EF4-FFF2-40B4-BE49-F238E27FC236}">
                <a16:creationId xmlns:a16="http://schemas.microsoft.com/office/drawing/2014/main" id="{D6EDD475-1999-BF60-0B50-00878D195B1E}"/>
              </a:ext>
            </a:extLst>
          </p:cNvPr>
          <p:cNvPicPr>
            <a:picLocks noChangeAspect="1"/>
          </p:cNvPicPr>
          <p:nvPr/>
        </p:nvPicPr>
        <p:blipFill>
          <a:blip r:embed="rId7"/>
          <a:stretch>
            <a:fillRect/>
          </a:stretch>
        </p:blipFill>
        <p:spPr>
          <a:xfrm>
            <a:off x="6805531" y="4478941"/>
            <a:ext cx="3167062" cy="2111375"/>
          </a:xfrm>
          <a:prstGeom prst="rect">
            <a:avLst/>
          </a:prstGeom>
          <a:ln>
            <a:noFill/>
          </a:ln>
          <a:effectLst>
            <a:softEdge rad="112500"/>
          </a:effectLst>
        </p:spPr>
      </p:pic>
    </p:spTree>
    <p:extLst>
      <p:ext uri="{BB962C8B-B14F-4D97-AF65-F5344CB8AC3E}">
        <p14:creationId xmlns:p14="http://schemas.microsoft.com/office/powerpoint/2010/main" val="33418322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C8609-9F56-962D-6711-5FC15D83C0A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302C586C-40E8-AEAD-A7A9-C4A88063E28B}"/>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29631B8F-830F-132B-49ED-53580A9B21D1}"/>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DE LERAAR</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294133935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3F2B5-1484-271A-7468-B7B5554D2198}"/>
              </a:ext>
            </a:extLst>
          </p:cNvPr>
          <p:cNvSpPr>
            <a:spLocks noGrp="1"/>
          </p:cNvSpPr>
          <p:nvPr>
            <p:ph type="title"/>
          </p:nvPr>
        </p:nvSpPr>
        <p:spPr/>
        <p:txBody>
          <a:bodyPr/>
          <a:lstStyle/>
          <a:p>
            <a:r>
              <a:rPr lang="nl-NL"/>
              <a:t>De leraar als regisseur</a:t>
            </a:r>
            <a:endParaRPr lang="nl-BE"/>
          </a:p>
        </p:txBody>
      </p:sp>
      <p:sp>
        <p:nvSpPr>
          <p:cNvPr id="3" name="Tijdelijke aanduiding voor tekst 2">
            <a:extLst>
              <a:ext uri="{FF2B5EF4-FFF2-40B4-BE49-F238E27FC236}">
                <a16:creationId xmlns:a16="http://schemas.microsoft.com/office/drawing/2014/main" id="{253D8354-97AF-BA2F-2FBB-3AC54355C57E}"/>
              </a:ext>
            </a:extLst>
          </p:cNvPr>
          <p:cNvSpPr>
            <a:spLocks noGrp="1"/>
          </p:cNvSpPr>
          <p:nvPr>
            <p:ph type="body" sz="quarter" idx="12"/>
          </p:nvPr>
        </p:nvSpPr>
        <p:spPr/>
        <p:txBody>
          <a:bodyPr/>
          <a:lstStyle/>
          <a:p>
            <a:endParaRPr lang="nl-BE"/>
          </a:p>
        </p:txBody>
      </p:sp>
      <p:pic>
        <p:nvPicPr>
          <p:cNvPr id="5" name="Afbeelding 4">
            <a:extLst>
              <a:ext uri="{FF2B5EF4-FFF2-40B4-BE49-F238E27FC236}">
                <a16:creationId xmlns:a16="http://schemas.microsoft.com/office/drawing/2014/main" id="{9938266D-9154-8CA8-AF10-AC956C52611B}"/>
              </a:ext>
            </a:extLst>
          </p:cNvPr>
          <p:cNvPicPr>
            <a:picLocks noChangeAspect="1"/>
          </p:cNvPicPr>
          <p:nvPr/>
        </p:nvPicPr>
        <p:blipFill>
          <a:blip r:embed="rId3"/>
          <a:stretch>
            <a:fillRect/>
          </a:stretch>
        </p:blipFill>
        <p:spPr>
          <a:xfrm>
            <a:off x="9222059" y="163562"/>
            <a:ext cx="2698595" cy="2988377"/>
          </a:xfrm>
          <a:prstGeom prst="rect">
            <a:avLst/>
          </a:prstGeom>
        </p:spPr>
      </p:pic>
    </p:spTree>
    <p:extLst>
      <p:ext uri="{BB962C8B-B14F-4D97-AF65-F5344CB8AC3E}">
        <p14:creationId xmlns:p14="http://schemas.microsoft.com/office/powerpoint/2010/main" val="8746905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84A3654-B821-42AE-5E7B-09A25E8A33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20" y="1550710"/>
            <a:ext cx="2857500" cy="3438525"/>
          </a:xfrm>
          <a:prstGeom prst="rect">
            <a:avLst/>
          </a:prstGeom>
          <a:noFill/>
          <a:extLst>
            <a:ext uri="{909E8E84-426E-40DD-AFC4-6F175D3DCCD1}">
              <a14:hiddenFill xmlns:a14="http://schemas.microsoft.com/office/drawing/2010/main">
                <a:solidFill>
                  <a:srgbClr val="FFFFFF"/>
                </a:solidFill>
              </a14:hiddenFill>
            </a:ext>
          </a:extLst>
        </p:spPr>
      </p:pic>
      <p:pic>
        <p:nvPicPr>
          <p:cNvPr id="2" name="Tijdelijke aanduiding voor inhoud 3">
            <a:extLst>
              <a:ext uri="{FF2B5EF4-FFF2-40B4-BE49-F238E27FC236}">
                <a16:creationId xmlns:a16="http://schemas.microsoft.com/office/drawing/2014/main" id="{1306FE7F-49F0-BDB2-4C24-7B8C2266EAA3}"/>
              </a:ext>
            </a:extLst>
          </p:cNvPr>
          <p:cNvPicPr>
            <a:picLocks noChangeAspect="1"/>
          </p:cNvPicPr>
          <p:nvPr/>
        </p:nvPicPr>
        <p:blipFill>
          <a:blip r:embed="rId4"/>
          <a:stretch>
            <a:fillRect/>
          </a:stretch>
        </p:blipFill>
        <p:spPr>
          <a:xfrm>
            <a:off x="4309329" y="1952442"/>
            <a:ext cx="4927438" cy="4765589"/>
          </a:xfrm>
          <a:prstGeom prst="rect">
            <a:avLst/>
          </a:prstGeom>
        </p:spPr>
      </p:pic>
      <p:sp>
        <p:nvSpPr>
          <p:cNvPr id="3" name="Titel 2">
            <a:extLst>
              <a:ext uri="{FF2B5EF4-FFF2-40B4-BE49-F238E27FC236}">
                <a16:creationId xmlns:a16="http://schemas.microsoft.com/office/drawing/2014/main" id="{963B1EB5-3726-CE80-BF5A-48913A8AE71E}"/>
              </a:ext>
            </a:extLst>
          </p:cNvPr>
          <p:cNvSpPr>
            <a:spLocks noGrp="1"/>
          </p:cNvSpPr>
          <p:nvPr>
            <p:ph type="title"/>
          </p:nvPr>
        </p:nvSpPr>
        <p:spPr/>
        <p:txBody>
          <a:bodyPr/>
          <a:lstStyle/>
          <a:p>
            <a:r>
              <a:rPr lang="nl-NL"/>
              <a:t>De leraar</a:t>
            </a:r>
            <a:endParaRPr lang="nl-BE"/>
          </a:p>
        </p:txBody>
      </p:sp>
    </p:spTree>
    <p:extLst>
      <p:ext uri="{BB962C8B-B14F-4D97-AF65-F5344CB8AC3E}">
        <p14:creationId xmlns:p14="http://schemas.microsoft.com/office/powerpoint/2010/main" val="7436916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19BB83A-1446-0F0B-65A3-C007F01B857F}"/>
              </a:ext>
            </a:extLst>
          </p:cNvPr>
          <p:cNvPicPr>
            <a:picLocks noChangeAspect="1"/>
          </p:cNvPicPr>
          <p:nvPr/>
        </p:nvPicPr>
        <p:blipFill>
          <a:blip r:embed="rId3"/>
          <a:stretch>
            <a:fillRect/>
          </a:stretch>
        </p:blipFill>
        <p:spPr>
          <a:xfrm>
            <a:off x="798117" y="712996"/>
            <a:ext cx="10595766" cy="5432007"/>
          </a:xfrm>
          <a:prstGeom prst="rect">
            <a:avLst/>
          </a:prstGeom>
        </p:spPr>
      </p:pic>
      <p:sp>
        <p:nvSpPr>
          <p:cNvPr id="2" name="Rechthoek 1">
            <a:extLst>
              <a:ext uri="{FF2B5EF4-FFF2-40B4-BE49-F238E27FC236}">
                <a16:creationId xmlns:a16="http://schemas.microsoft.com/office/drawing/2014/main" id="{E98B07A9-D825-9D7F-DDD9-B4BE9EE59624}"/>
              </a:ext>
            </a:extLst>
          </p:cNvPr>
          <p:cNvSpPr/>
          <p:nvPr/>
        </p:nvSpPr>
        <p:spPr>
          <a:xfrm>
            <a:off x="5472545" y="2729345"/>
            <a:ext cx="5791200" cy="35467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1225331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C37BEFC-1952-75DE-9620-70C66AB57459}"/>
              </a:ext>
            </a:extLst>
          </p:cNvPr>
          <p:cNvSpPr>
            <a:spLocks noGrp="1"/>
          </p:cNvSpPr>
          <p:nvPr>
            <p:ph type="title"/>
          </p:nvPr>
        </p:nvSpPr>
        <p:spPr/>
        <p:txBody>
          <a:bodyPr/>
          <a:lstStyle/>
          <a:p>
            <a:r>
              <a:rPr lang="nl-NL"/>
              <a:t>Wat verwachten we van leraren?</a:t>
            </a:r>
            <a:endParaRPr lang="nl-BE"/>
          </a:p>
        </p:txBody>
      </p:sp>
      <p:sp>
        <p:nvSpPr>
          <p:cNvPr id="100" name="kop KERNVERWACHTINGEN"/>
          <p:cNvSpPr/>
          <p:nvPr/>
        </p:nvSpPr>
        <p:spPr>
          <a:xfrm>
            <a:off x="437881" y="2000000"/>
            <a:ext cx="5300000" cy="460000"/>
          </a:xfrm>
          <a:prstGeom prst="rect">
            <a:avLst/>
          </a:prstGeom>
          <a:solidFill>
            <a:schemeClr val="accent1"/>
          </a:solidFill>
        </p:spPr>
        <p:txBody>
          <a:bodyPr lIns="91440" rIns="91440" anchor="ctr">
            <a:normAutofit/>
          </a:bodyPr>
          <a:lstStyle/>
          <a:p>
            <a:pPr algn="ctr"/>
            <a:r>
              <a:rPr lang="nl-BE" sz="2400" b="1">
                <a:solidFill>
                  <a:schemeClr val="bg1"/>
                </a:solidFill>
                <a:latin typeface="Aptos"/>
              </a:rPr>
              <a:t>VERWACHTINGEN</a:t>
            </a:r>
          </a:p>
        </p:txBody>
      </p:sp>
      <p:sp>
        <p:nvSpPr>
          <p:cNvPr id="101" name="nr1"/>
          <p:cNvSpPr/>
          <p:nvPr/>
        </p:nvSpPr>
        <p:spPr>
          <a:xfrm>
            <a:off x="437881" y="2600000"/>
            <a:ext cx="640000" cy="640000"/>
          </a:xfrm>
          <a:prstGeom prst="ellipse">
            <a:avLst/>
          </a:prstGeom>
          <a:solidFill>
            <a:schemeClr val="accent1"/>
          </a:solidFill>
        </p:spPr>
        <p:txBody>
          <a:bodyPr lIns="91440" rIns="91440" anchor="ctr">
            <a:normAutofit/>
          </a:bodyPr>
          <a:lstStyle/>
          <a:p>
            <a:pPr algn="ctr"/>
            <a:r>
              <a:rPr lang="nl-BE" sz="1600" b="1">
                <a:solidFill>
                  <a:schemeClr val="bg1"/>
                </a:solidFill>
                <a:latin typeface="Aptos"/>
              </a:rPr>
              <a:t>1</a:t>
            </a:r>
          </a:p>
        </p:txBody>
      </p:sp>
      <p:sp>
        <p:nvSpPr>
          <p:cNvPr id="102" name="kw1"/>
          <p:cNvSpPr/>
          <p:nvPr/>
        </p:nvSpPr>
        <p:spPr>
          <a:xfrm>
            <a:off x="1197881" y="2600000"/>
            <a:ext cx="4540000" cy="640000"/>
          </a:xfrm>
          <a:prstGeom prst="rect">
            <a:avLst/>
          </a:prstGeom>
          <a:noFill/>
        </p:spPr>
        <p:txBody>
          <a:bodyPr lIns="91440" rIns="91440" anchor="ctr">
            <a:normAutofit/>
          </a:bodyPr>
          <a:lstStyle/>
          <a:p>
            <a:pPr algn="l"/>
            <a:r>
              <a:rPr lang="nl-BE" sz="2400" b="1">
                <a:solidFill>
                  <a:schemeClr val="tx1"/>
                </a:solidFill>
                <a:latin typeface="Aptos"/>
              </a:rPr>
              <a:t>Effectieve didactiek</a:t>
            </a:r>
          </a:p>
        </p:txBody>
      </p:sp>
      <p:sp>
        <p:nvSpPr>
          <p:cNvPr id="103" name="nr2"/>
          <p:cNvSpPr/>
          <p:nvPr/>
        </p:nvSpPr>
        <p:spPr>
          <a:xfrm>
            <a:off x="437881" y="3380000"/>
            <a:ext cx="640000" cy="640000"/>
          </a:xfrm>
          <a:prstGeom prst="ellipse">
            <a:avLst/>
          </a:prstGeom>
          <a:solidFill>
            <a:schemeClr val="accent1"/>
          </a:solidFill>
        </p:spPr>
        <p:txBody>
          <a:bodyPr lIns="91440" rIns="91440" anchor="ctr">
            <a:normAutofit/>
          </a:bodyPr>
          <a:lstStyle/>
          <a:p>
            <a:pPr algn="ctr"/>
            <a:r>
              <a:rPr lang="nl-BE" sz="1600" b="1">
                <a:solidFill>
                  <a:schemeClr val="bg1"/>
                </a:solidFill>
                <a:latin typeface="Aptos"/>
              </a:rPr>
              <a:t>2</a:t>
            </a:r>
          </a:p>
        </p:txBody>
      </p:sp>
      <p:sp>
        <p:nvSpPr>
          <p:cNvPr id="104" name="kw2"/>
          <p:cNvSpPr/>
          <p:nvPr/>
        </p:nvSpPr>
        <p:spPr>
          <a:xfrm>
            <a:off x="1197881" y="3380000"/>
            <a:ext cx="4540000" cy="640000"/>
          </a:xfrm>
          <a:prstGeom prst="rect">
            <a:avLst/>
          </a:prstGeom>
          <a:noFill/>
        </p:spPr>
        <p:txBody>
          <a:bodyPr lIns="91440" rIns="91440" anchor="ctr">
            <a:normAutofit/>
          </a:bodyPr>
          <a:lstStyle/>
          <a:p>
            <a:pPr algn="l"/>
            <a:r>
              <a:rPr lang="nl-BE" sz="2400" b="1">
                <a:solidFill>
                  <a:schemeClr val="tx1"/>
                </a:solidFill>
                <a:latin typeface="Aptos"/>
              </a:rPr>
              <a:t>Sterk klasmanagement</a:t>
            </a:r>
          </a:p>
        </p:txBody>
      </p:sp>
      <p:sp>
        <p:nvSpPr>
          <p:cNvPr id="105" name="nr3"/>
          <p:cNvSpPr/>
          <p:nvPr/>
        </p:nvSpPr>
        <p:spPr>
          <a:xfrm>
            <a:off x="437881" y="4160000"/>
            <a:ext cx="640000" cy="640000"/>
          </a:xfrm>
          <a:prstGeom prst="ellipse">
            <a:avLst/>
          </a:prstGeom>
          <a:solidFill>
            <a:schemeClr val="accent1"/>
          </a:solidFill>
        </p:spPr>
        <p:txBody>
          <a:bodyPr lIns="91440" rIns="91440" anchor="ctr">
            <a:normAutofit/>
          </a:bodyPr>
          <a:lstStyle/>
          <a:p>
            <a:pPr algn="ctr"/>
            <a:r>
              <a:rPr lang="nl-BE" sz="1600" b="1">
                <a:solidFill>
                  <a:schemeClr val="bg1"/>
                </a:solidFill>
                <a:latin typeface="Aptos"/>
              </a:rPr>
              <a:t>3</a:t>
            </a:r>
          </a:p>
        </p:txBody>
      </p:sp>
      <p:sp>
        <p:nvSpPr>
          <p:cNvPr id="106" name="kw3"/>
          <p:cNvSpPr/>
          <p:nvPr/>
        </p:nvSpPr>
        <p:spPr>
          <a:xfrm>
            <a:off x="1197881" y="4160000"/>
            <a:ext cx="4540000" cy="640000"/>
          </a:xfrm>
          <a:prstGeom prst="rect">
            <a:avLst/>
          </a:prstGeom>
          <a:noFill/>
        </p:spPr>
        <p:txBody>
          <a:bodyPr lIns="91440" rIns="91440" anchor="ctr">
            <a:normAutofit/>
          </a:bodyPr>
          <a:lstStyle/>
          <a:p>
            <a:pPr algn="l"/>
            <a:r>
              <a:rPr lang="nl-BE" sz="2400" b="1">
                <a:solidFill>
                  <a:schemeClr val="tx1"/>
                </a:solidFill>
                <a:latin typeface="Aptos"/>
              </a:rPr>
              <a:t>Kennis</a:t>
            </a:r>
          </a:p>
        </p:txBody>
      </p:sp>
      <p:sp>
        <p:nvSpPr>
          <p:cNvPr id="111" name="kop EXTRA AANDACHT"/>
          <p:cNvSpPr/>
          <p:nvPr/>
        </p:nvSpPr>
        <p:spPr>
          <a:xfrm>
            <a:off x="6300000" y="2000000"/>
            <a:ext cx="5400000" cy="460000"/>
          </a:xfrm>
          <a:prstGeom prst="rect">
            <a:avLst/>
          </a:prstGeom>
          <a:solidFill>
            <a:schemeClr val="accent4"/>
          </a:solidFill>
        </p:spPr>
        <p:txBody>
          <a:bodyPr lIns="91440" rIns="91440" anchor="ctr">
            <a:normAutofit/>
          </a:bodyPr>
          <a:lstStyle/>
          <a:p>
            <a:pPr algn="ctr"/>
            <a:r>
              <a:rPr lang="nl-BE" sz="2400" b="1">
                <a:solidFill>
                  <a:schemeClr val="bg1"/>
                </a:solidFill>
                <a:latin typeface="Aptos"/>
              </a:rPr>
              <a:t>EXTRA AANDACHT</a:t>
            </a:r>
          </a:p>
        </p:txBody>
      </p:sp>
      <p:sp>
        <p:nvSpPr>
          <p:cNvPr id="113" name="kw1"/>
          <p:cNvSpPr/>
          <p:nvPr/>
        </p:nvSpPr>
        <p:spPr>
          <a:xfrm>
            <a:off x="7060000" y="2600000"/>
            <a:ext cx="4640000" cy="640000"/>
          </a:xfrm>
          <a:prstGeom prst="rect">
            <a:avLst/>
          </a:prstGeom>
          <a:noFill/>
        </p:spPr>
        <p:txBody>
          <a:bodyPr lIns="91440" rIns="91440" anchor="ctr">
            <a:normAutofit/>
          </a:bodyPr>
          <a:lstStyle/>
          <a:p>
            <a:pPr algn="l"/>
            <a:r>
              <a:rPr lang="nl-BE" sz="2400" b="1">
                <a:solidFill>
                  <a:schemeClr val="tx1"/>
                </a:solidFill>
                <a:latin typeface="Aptos"/>
              </a:rPr>
              <a:t>Samenhang</a:t>
            </a:r>
          </a:p>
        </p:txBody>
      </p:sp>
      <p:sp>
        <p:nvSpPr>
          <p:cNvPr id="114" name="nr2"/>
          <p:cNvSpPr/>
          <p:nvPr/>
        </p:nvSpPr>
        <p:spPr>
          <a:xfrm>
            <a:off x="6300000" y="3380000"/>
            <a:ext cx="640000" cy="640000"/>
          </a:xfrm>
          <a:prstGeom prst="ellipse">
            <a:avLst/>
          </a:prstGeom>
          <a:solidFill>
            <a:schemeClr val="accent4"/>
          </a:solidFill>
        </p:spPr>
        <p:txBody>
          <a:bodyPr lIns="91440" rIns="91440" anchor="ctr">
            <a:normAutofit/>
          </a:bodyPr>
          <a:lstStyle/>
          <a:p>
            <a:pPr algn="ctr"/>
            <a:r>
              <a:rPr lang="nl-BE" sz="1600" b="1">
                <a:solidFill>
                  <a:schemeClr val="bg1"/>
                </a:solidFill>
                <a:latin typeface="Aptos"/>
              </a:rPr>
              <a:t>2</a:t>
            </a:r>
          </a:p>
        </p:txBody>
      </p:sp>
      <p:sp>
        <p:nvSpPr>
          <p:cNvPr id="115" name="kw2"/>
          <p:cNvSpPr/>
          <p:nvPr/>
        </p:nvSpPr>
        <p:spPr>
          <a:xfrm>
            <a:off x="7060000" y="3380000"/>
            <a:ext cx="4640000" cy="640000"/>
          </a:xfrm>
          <a:prstGeom prst="rect">
            <a:avLst/>
          </a:prstGeom>
          <a:noFill/>
        </p:spPr>
        <p:txBody>
          <a:bodyPr lIns="91440" rIns="91440" anchor="ctr">
            <a:normAutofit/>
          </a:bodyPr>
          <a:lstStyle/>
          <a:p>
            <a:pPr algn="l"/>
            <a:r>
              <a:rPr lang="nl-BE" sz="2400" b="1">
                <a:solidFill>
                  <a:schemeClr val="tx1"/>
                </a:solidFill>
                <a:latin typeface="Aptos"/>
              </a:rPr>
              <a:t>Vakinhoudelijke kennis</a:t>
            </a:r>
          </a:p>
        </p:txBody>
      </p:sp>
      <p:sp>
        <p:nvSpPr>
          <p:cNvPr id="116" name="nr3"/>
          <p:cNvSpPr/>
          <p:nvPr/>
        </p:nvSpPr>
        <p:spPr>
          <a:xfrm>
            <a:off x="6300000" y="4160000"/>
            <a:ext cx="640000" cy="640000"/>
          </a:xfrm>
          <a:prstGeom prst="ellipse">
            <a:avLst/>
          </a:prstGeom>
          <a:solidFill>
            <a:schemeClr val="accent4"/>
          </a:solidFill>
        </p:spPr>
        <p:txBody>
          <a:bodyPr lIns="91440" rIns="91440" anchor="ctr">
            <a:normAutofit/>
          </a:bodyPr>
          <a:lstStyle/>
          <a:p>
            <a:pPr algn="ctr"/>
            <a:r>
              <a:rPr lang="nl-BE" sz="1600" b="1">
                <a:solidFill>
                  <a:schemeClr val="bg1"/>
                </a:solidFill>
                <a:latin typeface="Aptos"/>
              </a:rPr>
              <a:t>3</a:t>
            </a:r>
          </a:p>
        </p:txBody>
      </p:sp>
      <p:sp>
        <p:nvSpPr>
          <p:cNvPr id="117" name="kw3"/>
          <p:cNvSpPr/>
          <p:nvPr/>
        </p:nvSpPr>
        <p:spPr>
          <a:xfrm>
            <a:off x="7060000" y="4160000"/>
            <a:ext cx="4640000" cy="640000"/>
          </a:xfrm>
          <a:prstGeom prst="rect">
            <a:avLst/>
          </a:prstGeom>
          <a:noFill/>
        </p:spPr>
        <p:txBody>
          <a:bodyPr lIns="91440" rIns="91440" anchor="ctr">
            <a:normAutofit/>
          </a:bodyPr>
          <a:lstStyle/>
          <a:p>
            <a:pPr algn="l"/>
            <a:r>
              <a:rPr lang="nl-BE" sz="2400" b="1">
                <a:solidFill>
                  <a:schemeClr val="tx1"/>
                </a:solidFill>
                <a:latin typeface="Aptos"/>
              </a:rPr>
              <a:t>Misconcepties</a:t>
            </a:r>
          </a:p>
        </p:txBody>
      </p:sp>
      <p:sp>
        <p:nvSpPr>
          <p:cNvPr id="118" name="nr4"/>
          <p:cNvSpPr/>
          <p:nvPr/>
        </p:nvSpPr>
        <p:spPr>
          <a:xfrm>
            <a:off x="6300000" y="4940000"/>
            <a:ext cx="640000" cy="640000"/>
          </a:xfrm>
          <a:prstGeom prst="ellipse">
            <a:avLst/>
          </a:prstGeom>
          <a:solidFill>
            <a:schemeClr val="accent4"/>
          </a:solidFill>
        </p:spPr>
        <p:txBody>
          <a:bodyPr lIns="91440" rIns="91440" anchor="ctr">
            <a:normAutofit/>
          </a:bodyPr>
          <a:lstStyle/>
          <a:p>
            <a:pPr algn="ctr"/>
            <a:r>
              <a:rPr lang="nl-BE" sz="1600" b="1">
                <a:solidFill>
                  <a:schemeClr val="bg1"/>
                </a:solidFill>
                <a:latin typeface="Aptos"/>
              </a:rPr>
              <a:t>4</a:t>
            </a:r>
          </a:p>
        </p:txBody>
      </p:sp>
      <p:sp>
        <p:nvSpPr>
          <p:cNvPr id="119" name="kw4"/>
          <p:cNvSpPr/>
          <p:nvPr/>
        </p:nvSpPr>
        <p:spPr>
          <a:xfrm>
            <a:off x="7060000" y="4940000"/>
            <a:ext cx="4640000" cy="640000"/>
          </a:xfrm>
          <a:prstGeom prst="rect">
            <a:avLst/>
          </a:prstGeom>
          <a:noFill/>
        </p:spPr>
        <p:txBody>
          <a:bodyPr lIns="91440" rIns="91440" anchor="ctr">
            <a:normAutofit/>
          </a:bodyPr>
          <a:lstStyle/>
          <a:p>
            <a:pPr algn="l"/>
            <a:r>
              <a:rPr lang="nl-BE" sz="2400" b="1">
                <a:solidFill>
                  <a:schemeClr val="tx1"/>
                </a:solidFill>
                <a:latin typeface="Aptos"/>
              </a:rPr>
              <a:t>Methodes</a:t>
            </a:r>
          </a:p>
        </p:txBody>
      </p:sp>
      <p:pic>
        <p:nvPicPr>
          <p:cNvPr id="7" name="Afbeelding 6">
            <a:extLst>
              <a:ext uri="{FF2B5EF4-FFF2-40B4-BE49-F238E27FC236}">
                <a16:creationId xmlns:a16="http://schemas.microsoft.com/office/drawing/2014/main" id="{BFCAEA60-C47A-B1C6-6222-D3050CEAFAF3}"/>
              </a:ext>
            </a:extLst>
          </p:cNvPr>
          <p:cNvPicPr>
            <a:picLocks noChangeAspect="1"/>
          </p:cNvPicPr>
          <p:nvPr/>
        </p:nvPicPr>
        <p:blipFill>
          <a:blip r:embed="rId3"/>
          <a:stretch>
            <a:fillRect/>
          </a:stretch>
        </p:blipFill>
        <p:spPr>
          <a:xfrm>
            <a:off x="6207618" y="2486968"/>
            <a:ext cx="820088" cy="827752"/>
          </a:xfrm>
          <a:prstGeom prst="rect">
            <a:avLst/>
          </a:prstGeom>
        </p:spPr>
      </p:pic>
      <p:pic>
        <p:nvPicPr>
          <p:cNvPr id="9" name="Afbeelding 8">
            <a:extLst>
              <a:ext uri="{FF2B5EF4-FFF2-40B4-BE49-F238E27FC236}">
                <a16:creationId xmlns:a16="http://schemas.microsoft.com/office/drawing/2014/main" id="{AB0BAF9B-2F15-841D-EABD-67EC17867840}"/>
              </a:ext>
            </a:extLst>
          </p:cNvPr>
          <p:cNvPicPr>
            <a:picLocks noChangeAspect="1"/>
          </p:cNvPicPr>
          <p:nvPr/>
        </p:nvPicPr>
        <p:blipFill>
          <a:blip r:embed="rId4"/>
          <a:stretch>
            <a:fillRect/>
          </a:stretch>
        </p:blipFill>
        <p:spPr>
          <a:xfrm>
            <a:off x="10476447" y="2543501"/>
            <a:ext cx="1680996" cy="2312998"/>
          </a:xfrm>
          <a:prstGeom prst="rect">
            <a:avLst/>
          </a:prstGeom>
        </p:spPr>
      </p:pic>
    </p:spTree>
    <p:extLst>
      <p:ext uri="{BB962C8B-B14F-4D97-AF65-F5344CB8AC3E}">
        <p14:creationId xmlns:p14="http://schemas.microsoft.com/office/powerpoint/2010/main" val="29656658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5482F5-E35C-923F-E51A-8F11661CD4A7}"/>
              </a:ext>
            </a:extLst>
          </p:cNvPr>
          <p:cNvSpPr>
            <a:spLocks noGrp="1"/>
          </p:cNvSpPr>
          <p:nvPr>
            <p:ph type="title"/>
          </p:nvPr>
        </p:nvSpPr>
        <p:spPr/>
        <p:txBody>
          <a:bodyPr/>
          <a:lstStyle/>
          <a:p>
            <a:r>
              <a:rPr lang="nl-NL"/>
              <a:t>Voorbeeld van een misconcept</a:t>
            </a:r>
            <a:endParaRPr lang="nl-BE"/>
          </a:p>
        </p:txBody>
      </p:sp>
      <p:sp>
        <p:nvSpPr>
          <p:cNvPr id="3" name="ondertitel"/>
          <p:cNvSpPr txBox="1"/>
          <p:nvPr/>
        </p:nvSpPr>
        <p:spPr>
          <a:xfrm>
            <a:off x="437881" y="1330000"/>
            <a:ext cx="11316236" cy="450000"/>
          </a:xfrm>
          <a:prstGeom prst="rect">
            <a:avLst/>
          </a:prstGeom>
          <a:solidFill>
            <a:srgbClr val="FCCB05"/>
          </a:solidFill>
        </p:spPr>
        <p:txBody>
          <a:bodyPr anchor="ctr">
            <a:normAutofit lnSpcReduction="10000"/>
          </a:bodyPr>
          <a:lstStyle/>
          <a:p>
            <a:pPr algn="ctr"/>
            <a:r>
              <a:rPr lang="nl-BE" sz="2400" b="1">
                <a:solidFill>
                  <a:srgbClr val="2E6004"/>
                </a:solidFill>
                <a:latin typeface="Roboto" panose="02000000000000000000" pitchFamily="2" charset="0"/>
                <a:ea typeface="Roboto" panose="02000000000000000000" pitchFamily="2" charset="0"/>
                <a:cs typeface="Roboto" panose="02000000000000000000" pitchFamily="2" charset="0"/>
              </a:rPr>
              <a:t>“De paardenbloem is één bloem”</a:t>
            </a:r>
          </a:p>
        </p:txBody>
      </p:sp>
      <p:pic>
        <p:nvPicPr>
          <p:cNvPr id="10" name="foto eenbloem"/>
          <p:cNvPicPr>
            <a:picLocks noChangeAspect="1"/>
          </p:cNvPicPr>
          <p:nvPr/>
        </p:nvPicPr>
        <p:blipFill>
          <a:blip r:embed="rId3"/>
          <a:stretch>
            <a:fillRect/>
          </a:stretch>
        </p:blipFill>
        <p:spPr>
          <a:xfrm>
            <a:off x="437881" y="1900000"/>
            <a:ext cx="5500000" cy="3093750"/>
          </a:xfrm>
          <a:prstGeom prst="rect">
            <a:avLst/>
          </a:prstGeom>
        </p:spPr>
      </p:pic>
      <p:pic>
        <p:nvPicPr>
          <p:cNvPr id="11" name="foto lintbloempjes"/>
          <p:cNvPicPr>
            <a:picLocks noChangeAspect="1"/>
          </p:cNvPicPr>
          <p:nvPr/>
        </p:nvPicPr>
        <p:blipFill>
          <a:blip r:embed="rId4"/>
          <a:stretch>
            <a:fillRect/>
          </a:stretch>
        </p:blipFill>
        <p:spPr>
          <a:xfrm>
            <a:off x="6254117" y="1900000"/>
            <a:ext cx="5500000" cy="3093750"/>
          </a:xfrm>
          <a:prstGeom prst="rect">
            <a:avLst/>
          </a:prstGeom>
        </p:spPr>
      </p:pic>
      <p:sp>
        <p:nvSpPr>
          <p:cNvPr id="20" name="woord misvatting"/>
          <p:cNvSpPr txBox="1"/>
          <p:nvPr/>
        </p:nvSpPr>
        <p:spPr>
          <a:xfrm>
            <a:off x="437881" y="4993750"/>
            <a:ext cx="5500000" cy="900000"/>
          </a:xfrm>
          <a:prstGeom prst="rect">
            <a:avLst/>
          </a:prstGeom>
          <a:solidFill>
            <a:schemeClr val="accent1"/>
          </a:solidFill>
        </p:spPr>
        <p:txBody>
          <a:bodyPr lIns="182880" tIns="91440" rIns="182880" bIns="91440" anchor="ctr">
            <a:normAutofit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WAT LEERLINGEN DENKEN</a:t>
            </a:r>
          </a:p>
          <a:p>
            <a:pPr algn="ctr"/>
            <a:r>
              <a:rPr lang="nl-BE" sz="3200" b="1">
                <a:solidFill>
                  <a:srgbClr val="FFFFFF"/>
                </a:solidFill>
                <a:latin typeface="Roboto" panose="02000000000000000000" pitchFamily="2" charset="0"/>
                <a:ea typeface="Roboto" panose="02000000000000000000" pitchFamily="2" charset="0"/>
                <a:cs typeface="Roboto" panose="02000000000000000000" pitchFamily="2" charset="0"/>
              </a:rPr>
              <a:t>één bloem</a:t>
            </a:r>
          </a:p>
        </p:txBody>
      </p:sp>
      <p:sp>
        <p:nvSpPr>
          <p:cNvPr id="21" name="woord werkelijkheid"/>
          <p:cNvSpPr txBox="1"/>
          <p:nvPr/>
        </p:nvSpPr>
        <p:spPr>
          <a:xfrm>
            <a:off x="6254117" y="4993750"/>
            <a:ext cx="5500000" cy="900000"/>
          </a:xfrm>
          <a:prstGeom prst="rect">
            <a:avLst/>
          </a:prstGeom>
          <a:solidFill>
            <a:schemeClr val="accent4"/>
          </a:solidFill>
        </p:spPr>
        <p:txBody>
          <a:bodyPr lIns="182880" tIns="91440" rIns="182880" bIns="91440" anchor="ctr">
            <a:normAutofit lnSpcReduction="10000"/>
          </a:bodyPr>
          <a:lstStyle/>
          <a:p>
            <a:pPr algn="ctr"/>
            <a:r>
              <a:rPr lang="nl-BE" sz="1600" b="1">
                <a:solidFill>
                  <a:srgbClr val="FFFFFF"/>
                </a:solidFill>
                <a:latin typeface="Roboto" panose="02000000000000000000" pitchFamily="2" charset="0"/>
                <a:ea typeface="Roboto" panose="02000000000000000000" pitchFamily="2" charset="0"/>
                <a:cs typeface="Roboto" panose="02000000000000000000" pitchFamily="2" charset="0"/>
              </a:rPr>
              <a:t>WAT ZE ONTDEKKEN</a:t>
            </a:r>
          </a:p>
          <a:p>
            <a:pPr algn="ctr"/>
            <a:r>
              <a:rPr lang="nl-BE" sz="3200" b="1">
                <a:solidFill>
                  <a:srgbClr val="FFFFFF"/>
                </a:solidFill>
                <a:latin typeface="Roboto" panose="02000000000000000000" pitchFamily="2" charset="0"/>
                <a:ea typeface="Roboto" panose="02000000000000000000" pitchFamily="2" charset="0"/>
                <a:cs typeface="Roboto" panose="02000000000000000000" pitchFamily="2" charset="0"/>
              </a:rPr>
              <a:t>honderden lintbloempjes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67CF1-2CA3-15C8-FEE2-A99934E60C2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FE3E9271-C8A0-6062-5944-C5CE773E84CA}"/>
              </a:ext>
            </a:extLst>
          </p:cNvPr>
          <p:cNvPicPr>
            <a:picLocks noChangeAspect="1"/>
          </p:cNvPicPr>
          <p:nvPr/>
        </p:nvPicPr>
        <p:blipFill>
          <a:blip r:embed="rId3"/>
          <a:stretch>
            <a:fillRect/>
          </a:stretch>
        </p:blipFill>
        <p:spPr>
          <a:xfrm>
            <a:off x="2346477" y="168082"/>
            <a:ext cx="7995263" cy="5330176"/>
          </a:xfrm>
          <a:prstGeom prst="rect">
            <a:avLst/>
          </a:prstGeom>
        </p:spPr>
      </p:pic>
      <p:sp>
        <p:nvSpPr>
          <p:cNvPr id="3" name="Titel 2">
            <a:extLst>
              <a:ext uri="{FF2B5EF4-FFF2-40B4-BE49-F238E27FC236}">
                <a16:creationId xmlns:a16="http://schemas.microsoft.com/office/drawing/2014/main" id="{DFC85FDD-54BF-68AE-5AB9-DAA2C59CE98C}"/>
              </a:ext>
            </a:extLst>
          </p:cNvPr>
          <p:cNvSpPr>
            <a:spLocks noGrp="1"/>
          </p:cNvSpPr>
          <p:nvPr>
            <p:ph type="title"/>
          </p:nvPr>
        </p:nvSpPr>
        <p:spPr>
          <a:xfrm>
            <a:off x="2346478" y="2171461"/>
            <a:ext cx="7995263" cy="1617985"/>
          </a:xfrm>
        </p:spPr>
        <p:txBody>
          <a:bodyPr>
            <a:normAutofit fontScale="90000"/>
          </a:bodyPr>
          <a:lstStyle/>
          <a:p>
            <a:br>
              <a:rPr lang="nl-NL" sz="4800">
                <a:solidFill>
                  <a:schemeClr val="bg1"/>
                </a:solidFill>
              </a:rPr>
            </a:br>
            <a:r>
              <a:rPr lang="nl-NL" sz="4800">
                <a:solidFill>
                  <a:schemeClr val="bg1"/>
                </a:solidFill>
              </a:rPr>
              <a:t>AFSLUITING</a:t>
            </a:r>
            <a:br>
              <a:rPr lang="nl-NL">
                <a:solidFill>
                  <a:schemeClr val="bg1"/>
                </a:solidFill>
              </a:rPr>
            </a:br>
            <a:endParaRPr lang="nl-BE">
              <a:solidFill>
                <a:schemeClr val="bg1"/>
              </a:solidFill>
            </a:endParaRPr>
          </a:p>
        </p:txBody>
      </p:sp>
    </p:spTree>
    <p:extLst>
      <p:ext uri="{BB962C8B-B14F-4D97-AF65-F5344CB8AC3E}">
        <p14:creationId xmlns:p14="http://schemas.microsoft.com/office/powerpoint/2010/main" val="17953361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447B4-9E58-FBEC-7080-DB0A1E1FFFF9}"/>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51805C1-717B-58A2-5EA7-FE8EBA2A83E0}"/>
              </a:ext>
            </a:extLst>
          </p:cNvPr>
          <p:cNvPicPr>
            <a:picLocks noGrp="1" noRot="1" noChangeAspect="1" noMove="1" noResize="1" noEditPoints="1" noAdjustHandles="1" noChangeArrowheads="1" noChangeShapeType="1" noCrop="1"/>
          </p:cNvPicPr>
          <p:nvPr/>
        </p:nvPicPr>
        <p:blipFill>
          <a:blip r:embed="rId3"/>
          <a:stretch>
            <a:fillRect/>
          </a:stretch>
        </p:blipFill>
        <p:spPr>
          <a:xfrm>
            <a:off x="4212542" y="1417638"/>
            <a:ext cx="3766916" cy="3352556"/>
          </a:xfrm>
          <a:prstGeom prst="rect">
            <a:avLst/>
          </a:prstGeom>
          <a:noFill/>
        </p:spPr>
      </p:pic>
      <p:pic>
        <p:nvPicPr>
          <p:cNvPr id="7" name="Afbeelding 6">
            <a:extLst>
              <a:ext uri="{FF2B5EF4-FFF2-40B4-BE49-F238E27FC236}">
                <a16:creationId xmlns:a16="http://schemas.microsoft.com/office/drawing/2014/main" id="{802C1C06-4AFD-5DA9-CC84-5C0695D263B0}"/>
              </a:ext>
            </a:extLst>
          </p:cNvPr>
          <p:cNvPicPr>
            <a:picLocks noGrp="1" noRot="1" noChangeAspect="1" noMove="1" noResize="1" noEditPoints="1" noAdjustHandles="1" noChangeArrowheads="1" noChangeShapeType="1" noCrop="1"/>
          </p:cNvPicPr>
          <p:nvPr/>
        </p:nvPicPr>
        <p:blipFill>
          <a:blip r:embed="rId4"/>
          <a:stretch>
            <a:fillRect/>
          </a:stretch>
        </p:blipFill>
        <p:spPr>
          <a:xfrm>
            <a:off x="3345366" y="4343400"/>
            <a:ext cx="5501268" cy="2241698"/>
          </a:xfrm>
          <a:prstGeom prst="rect">
            <a:avLst/>
          </a:prstGeom>
        </p:spPr>
      </p:pic>
      <p:sp>
        <p:nvSpPr>
          <p:cNvPr id="8" name="Rechthoek: afgeronde hoeken 7">
            <a:extLst>
              <a:ext uri="{FF2B5EF4-FFF2-40B4-BE49-F238E27FC236}">
                <a16:creationId xmlns:a16="http://schemas.microsoft.com/office/drawing/2014/main" id="{9D840C5B-72B2-B0CB-B6D3-DFF5A38A4E79}"/>
              </a:ext>
            </a:extLst>
          </p:cNvPr>
          <p:cNvSpPr/>
          <p:nvPr/>
        </p:nvSpPr>
        <p:spPr>
          <a:xfrm>
            <a:off x="5642517" y="1862254"/>
            <a:ext cx="847493" cy="959005"/>
          </a:xfrm>
          <a:prstGeom prst="round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1DEE3B72-E02B-F2DC-72DA-9D949C203AD9}"/>
              </a:ext>
            </a:extLst>
          </p:cNvPr>
          <p:cNvSpPr/>
          <p:nvPr/>
        </p:nvSpPr>
        <p:spPr>
          <a:xfrm>
            <a:off x="6218663" y="1390185"/>
            <a:ext cx="847493" cy="959005"/>
          </a:xfrm>
          <a:prstGeom prst="round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0" name="Rechthoek: afgeronde hoeken 9">
            <a:extLst>
              <a:ext uri="{FF2B5EF4-FFF2-40B4-BE49-F238E27FC236}">
                <a16:creationId xmlns:a16="http://schemas.microsoft.com/office/drawing/2014/main" id="{15146FD9-CE7C-AA76-BFCB-3AE8F51BB184}"/>
              </a:ext>
            </a:extLst>
          </p:cNvPr>
          <p:cNvSpPr/>
          <p:nvPr/>
        </p:nvSpPr>
        <p:spPr>
          <a:xfrm>
            <a:off x="2680009" y="4343400"/>
            <a:ext cx="6831981" cy="2403088"/>
          </a:xfrm>
          <a:prstGeom prst="round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14167159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2963-A519-10EE-5831-58510A7FBA9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16C82DB-4986-84EE-2D08-D853171C0173}"/>
              </a:ext>
            </a:extLst>
          </p:cNvPr>
          <p:cNvSpPr>
            <a:spLocks noGrp="1"/>
          </p:cNvSpPr>
          <p:nvPr>
            <p:ph type="title"/>
          </p:nvPr>
        </p:nvSpPr>
        <p:spPr>
          <a:xfrm>
            <a:off x="319176" y="318656"/>
            <a:ext cx="11706569" cy="802902"/>
          </a:xfrm>
        </p:spPr>
        <p:txBody>
          <a:bodyPr/>
          <a:lstStyle/>
          <a:p>
            <a:pPr algn="ctr"/>
            <a:r>
              <a:rPr lang="nl-BE"/>
              <a:t>Leerlingen als ‘kenner’ en ‘denker’</a:t>
            </a:r>
          </a:p>
        </p:txBody>
      </p:sp>
      <p:pic>
        <p:nvPicPr>
          <p:cNvPr id="9" name="Afbeelding 8">
            <a:extLst>
              <a:ext uri="{FF2B5EF4-FFF2-40B4-BE49-F238E27FC236}">
                <a16:creationId xmlns:a16="http://schemas.microsoft.com/office/drawing/2014/main" id="{8CE9C2EF-2155-79D8-0618-A46F054FB70B}"/>
              </a:ext>
            </a:extLst>
          </p:cNvPr>
          <p:cNvPicPr>
            <a:picLocks noChangeAspect="1"/>
          </p:cNvPicPr>
          <p:nvPr/>
        </p:nvPicPr>
        <p:blipFill>
          <a:blip r:embed="rId3"/>
          <a:stretch>
            <a:fillRect/>
          </a:stretch>
        </p:blipFill>
        <p:spPr>
          <a:xfrm>
            <a:off x="3044190" y="1390014"/>
            <a:ext cx="4994910" cy="4994910"/>
          </a:xfrm>
          <a:prstGeom prst="rect">
            <a:avLst/>
          </a:prstGeom>
        </p:spPr>
      </p:pic>
      <p:pic>
        <p:nvPicPr>
          <p:cNvPr id="11" name="Afbeelding 10">
            <a:extLst>
              <a:ext uri="{FF2B5EF4-FFF2-40B4-BE49-F238E27FC236}">
                <a16:creationId xmlns:a16="http://schemas.microsoft.com/office/drawing/2014/main" id="{BBDA90AC-AF56-C7DA-A4CC-57EAB31E8FBE}"/>
              </a:ext>
            </a:extLst>
          </p:cNvPr>
          <p:cNvPicPr>
            <a:picLocks noChangeAspect="1"/>
          </p:cNvPicPr>
          <p:nvPr/>
        </p:nvPicPr>
        <p:blipFill>
          <a:blip r:embed="rId4"/>
          <a:stretch>
            <a:fillRect/>
          </a:stretch>
        </p:blipFill>
        <p:spPr>
          <a:xfrm>
            <a:off x="8780888" y="2384751"/>
            <a:ext cx="1932262" cy="1932262"/>
          </a:xfrm>
          <a:prstGeom prst="rect">
            <a:avLst/>
          </a:prstGeom>
        </p:spPr>
      </p:pic>
      <p:pic>
        <p:nvPicPr>
          <p:cNvPr id="13" name="Afbeelding 12">
            <a:extLst>
              <a:ext uri="{FF2B5EF4-FFF2-40B4-BE49-F238E27FC236}">
                <a16:creationId xmlns:a16="http://schemas.microsoft.com/office/drawing/2014/main" id="{2BF8285B-FEE8-AB83-1B30-ACE39AB115F7}"/>
              </a:ext>
            </a:extLst>
          </p:cNvPr>
          <p:cNvPicPr>
            <a:picLocks noChangeAspect="1"/>
          </p:cNvPicPr>
          <p:nvPr/>
        </p:nvPicPr>
        <p:blipFill>
          <a:blip r:embed="rId5"/>
          <a:stretch>
            <a:fillRect/>
          </a:stretch>
        </p:blipFill>
        <p:spPr>
          <a:xfrm>
            <a:off x="7462938" y="1034413"/>
            <a:ext cx="1684872" cy="1684872"/>
          </a:xfrm>
          <a:prstGeom prst="rect">
            <a:avLst/>
          </a:prstGeom>
        </p:spPr>
      </p:pic>
      <p:pic>
        <p:nvPicPr>
          <p:cNvPr id="15" name="Afbeelding 14">
            <a:extLst>
              <a:ext uri="{FF2B5EF4-FFF2-40B4-BE49-F238E27FC236}">
                <a16:creationId xmlns:a16="http://schemas.microsoft.com/office/drawing/2014/main" id="{55320726-75E3-F898-5ECE-27991323840F}"/>
              </a:ext>
            </a:extLst>
          </p:cNvPr>
          <p:cNvPicPr>
            <a:picLocks noChangeAspect="1"/>
          </p:cNvPicPr>
          <p:nvPr/>
        </p:nvPicPr>
        <p:blipFill>
          <a:blip r:embed="rId6"/>
          <a:stretch>
            <a:fillRect/>
          </a:stretch>
        </p:blipFill>
        <p:spPr>
          <a:xfrm>
            <a:off x="7462938" y="4317013"/>
            <a:ext cx="1684872" cy="1684872"/>
          </a:xfrm>
          <a:prstGeom prst="rect">
            <a:avLst/>
          </a:prstGeom>
        </p:spPr>
      </p:pic>
      <p:sp>
        <p:nvSpPr>
          <p:cNvPr id="2" name="Tekstvak 1">
            <a:extLst>
              <a:ext uri="{FF2B5EF4-FFF2-40B4-BE49-F238E27FC236}">
                <a16:creationId xmlns:a16="http://schemas.microsoft.com/office/drawing/2014/main" id="{8EE15E7D-9A08-78AE-897A-7901E9BB449C}"/>
              </a:ext>
            </a:extLst>
          </p:cNvPr>
          <p:cNvSpPr txBox="1"/>
          <p:nvPr/>
        </p:nvSpPr>
        <p:spPr>
          <a:xfrm>
            <a:off x="4752109" y="2367000"/>
            <a:ext cx="1898073" cy="707886"/>
          </a:xfrm>
          <a:prstGeom prst="rect">
            <a:avLst/>
          </a:prstGeom>
          <a:solidFill>
            <a:schemeClr val="accent1"/>
          </a:solidFill>
        </p:spPr>
        <p:txBody>
          <a:bodyPr wrap="square" rtlCol="0">
            <a:spAutoFit/>
          </a:bodyPr>
          <a:lstStyle/>
          <a:p>
            <a:pPr algn="ctr"/>
            <a:r>
              <a:rPr lang="nl-BE" sz="4000" b="1">
                <a:solidFill>
                  <a:schemeClr val="bg1"/>
                </a:solidFill>
                <a:latin typeface="Roboto" panose="02000000000000000000" pitchFamily="2" charset="0"/>
                <a:ea typeface="Roboto" panose="02000000000000000000" pitchFamily="2" charset="0"/>
                <a:cs typeface="Roboto" panose="02000000000000000000" pitchFamily="2" charset="0"/>
              </a:rPr>
              <a:t>Kenner</a:t>
            </a:r>
          </a:p>
        </p:txBody>
      </p:sp>
      <p:sp>
        <p:nvSpPr>
          <p:cNvPr id="5" name="Tekstvak 4">
            <a:extLst>
              <a:ext uri="{FF2B5EF4-FFF2-40B4-BE49-F238E27FC236}">
                <a16:creationId xmlns:a16="http://schemas.microsoft.com/office/drawing/2014/main" id="{22BB2527-E1ED-4C80-2ACC-6E095A342E6C}"/>
              </a:ext>
            </a:extLst>
          </p:cNvPr>
          <p:cNvSpPr txBox="1"/>
          <p:nvPr/>
        </p:nvSpPr>
        <p:spPr>
          <a:xfrm>
            <a:off x="4752109" y="3239013"/>
            <a:ext cx="1898073" cy="707886"/>
          </a:xfrm>
          <a:prstGeom prst="rect">
            <a:avLst/>
          </a:prstGeom>
          <a:solidFill>
            <a:schemeClr val="accent1"/>
          </a:solidFill>
        </p:spPr>
        <p:txBody>
          <a:bodyPr wrap="square" rtlCol="0">
            <a:spAutoFit/>
          </a:bodyPr>
          <a:lstStyle/>
          <a:p>
            <a:pPr algn="ctr"/>
            <a:r>
              <a:rPr lang="nl-BE" sz="4000" b="1">
                <a:solidFill>
                  <a:schemeClr val="bg1"/>
                </a:solidFill>
                <a:latin typeface="Roboto" panose="02000000000000000000" pitchFamily="2" charset="0"/>
                <a:ea typeface="Roboto" panose="02000000000000000000" pitchFamily="2" charset="0"/>
                <a:cs typeface="Roboto" panose="02000000000000000000" pitchFamily="2" charset="0"/>
              </a:rPr>
              <a:t>Denker</a:t>
            </a:r>
          </a:p>
        </p:txBody>
      </p:sp>
    </p:spTree>
    <p:extLst>
      <p:ext uri="{BB962C8B-B14F-4D97-AF65-F5344CB8AC3E}">
        <p14:creationId xmlns:p14="http://schemas.microsoft.com/office/powerpoint/2010/main" val="393988970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De wetenschap moet niet vertrouwd worden! - Maurice de Hond">
            <a:extLst>
              <a:ext uri="{FF2B5EF4-FFF2-40B4-BE49-F238E27FC236}">
                <a16:creationId xmlns:a16="http://schemas.microsoft.com/office/drawing/2014/main" id="{7E03DDC2-7051-719B-8A09-BBB6FA5A8597}"/>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l="9091" t="9493"/>
          <a:stretch>
            <a:fillRect/>
          </a:stretch>
        </p:blipFill>
        <p:spPr bwMode="auto">
          <a:xfrm>
            <a:off x="0" y="155448"/>
            <a:ext cx="12188952" cy="6537960"/>
          </a:xfrm>
          <a:prstGeom prst="rect">
            <a:avLst/>
          </a:prstGeom>
          <a:noFill/>
          <a:extLst>
            <a:ext uri="{909E8E84-426E-40DD-AFC4-6F175D3DCCD1}">
              <a14:hiddenFill xmlns:a14="http://schemas.microsoft.com/office/drawing/2010/main">
                <a:solidFill>
                  <a:srgbClr val="FFFFFF"/>
                </a:solidFill>
              </a14:hiddenFill>
            </a:ext>
          </a:extLst>
        </p:spPr>
      </p:pic>
      <p:sp>
        <p:nvSpPr>
          <p:cNvPr id="6" name="Titel 2">
            <a:extLst>
              <a:ext uri="{FF2B5EF4-FFF2-40B4-BE49-F238E27FC236}">
                <a16:creationId xmlns:a16="http://schemas.microsoft.com/office/drawing/2014/main" id="{4E11E914-1050-BEDB-1B4F-CD26D0A80F7D}"/>
              </a:ext>
            </a:extLst>
          </p:cNvPr>
          <p:cNvSpPr>
            <a:spLocks noGrp="1"/>
          </p:cNvSpPr>
          <p:nvPr>
            <p:ph type="title"/>
          </p:nvPr>
        </p:nvSpPr>
        <p:spPr>
          <a:xfrm>
            <a:off x="319177" y="390940"/>
            <a:ext cx="9799638" cy="648481"/>
          </a:xfrm>
        </p:spPr>
        <p:txBody>
          <a:bodyPr wrap="square" lIns="50800" tIns="25400" rIns="50800" bIns="25400" anchor="t">
            <a:noAutofit/>
          </a:bodyPr>
          <a:lstStyle/>
          <a:p>
            <a:pPr>
              <a:spcAft>
                <a:spcPts val="200"/>
              </a:spcAft>
              <a:defRPr sz="2200" b="1" i="0">
                <a:solidFill>
                  <a:srgbClr val="FFFFFF"/>
                </a:solidFill>
                <a:latin typeface="Poppins"/>
              </a:defRPr>
            </a:pPr>
            <a:r>
              <a:rPr lang="nl-BE" sz="3600" b="1">
                <a:ea typeface="Roboto"/>
                <a:cs typeface="Poppins ExtraBold"/>
              </a:rPr>
              <a:t>Leerlingen leren 'kijken' als…</a:t>
            </a:r>
            <a:endParaRPr lang="nl-BE" sz="3600">
              <a:solidFill>
                <a:schemeClr val="accent4">
                  <a:lumMod val="20000"/>
                  <a:lumOff val="80000"/>
                </a:schemeClr>
              </a:solidFill>
              <a:ea typeface="Roboto"/>
              <a:cs typeface="Poppins ExtraBold"/>
            </a:endParaRPr>
          </a:p>
        </p:txBody>
      </p:sp>
      <p:sp>
        <p:nvSpPr>
          <p:cNvPr id="7" name="Rectangle 6"/>
          <p:cNvSpPr/>
          <p:nvPr/>
        </p:nvSpPr>
        <p:spPr>
          <a:xfrm>
            <a:off x="0" y="5596128"/>
            <a:ext cx="12188952" cy="658368"/>
          </a:xfrm>
          <a:prstGeom prst="rect">
            <a:avLst/>
          </a:prstGeom>
          <a:solidFill>
            <a:srgbClr val="20354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02920" y="5715000"/>
            <a:ext cx="11109960" cy="384048"/>
          </a:xfrm>
          <a:prstGeom prst="rect">
            <a:avLst/>
          </a:prstGeom>
          <a:noFill/>
        </p:spPr>
        <p:txBody>
          <a:bodyPr wrap="square" lIns="50800" tIns="25400" rIns="50800" bIns="25400" anchor="t">
            <a:spAutoFit/>
          </a:bodyPr>
          <a:lstStyle/>
          <a:p>
            <a:pPr>
              <a:spcAft>
                <a:spcPts val="200"/>
              </a:spcAft>
              <a:defRPr sz="2200" b="1" i="0">
                <a:solidFill>
                  <a:srgbClr val="FFFFFF"/>
                </a:solidFill>
                <a:latin typeface="Poppins"/>
              </a:defRPr>
            </a:pPr>
            <a:r>
              <a:t>…onderzoeker: vragen stellen, waarnemen, vergelijken en verklaren.</a:t>
            </a:r>
          </a:p>
        </p:txBody>
      </p:sp>
    </p:spTree>
    <p:extLst>
      <p:ext uri="{BB962C8B-B14F-4D97-AF65-F5344CB8AC3E}">
        <p14:creationId xmlns:p14="http://schemas.microsoft.com/office/powerpoint/2010/main" val="28085795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a:extLst>
              <a:ext uri="{FF2B5EF4-FFF2-40B4-BE49-F238E27FC236}">
                <a16:creationId xmlns:a16="http://schemas.microsoft.com/office/drawing/2014/main" id="{B6816DEE-6858-001C-327B-85991472234F}"/>
              </a:ext>
            </a:extLst>
          </p:cNvPr>
          <p:cNvPicPr>
            <a:picLocks noChangeAspect="1"/>
          </p:cNvPicPr>
          <p:nvPr/>
        </p:nvPicPr>
        <p:blipFill>
          <a:blip r:embed="rId3"/>
          <a:srcRect t="3928" r="2" b="3931"/>
          <a:stretch>
            <a:fillRect/>
          </a:stretch>
        </p:blipFill>
        <p:spPr>
          <a:xfrm>
            <a:off x="800100" y="2462965"/>
            <a:ext cx="5134573" cy="1845144"/>
          </a:xfrm>
          <a:prstGeom prst="rect">
            <a:avLst/>
          </a:prstGeom>
        </p:spPr>
      </p:pic>
      <p:pic>
        <p:nvPicPr>
          <p:cNvPr id="6" name="Afbeelding 5">
            <a:extLst>
              <a:ext uri="{FF2B5EF4-FFF2-40B4-BE49-F238E27FC236}">
                <a16:creationId xmlns:a16="http://schemas.microsoft.com/office/drawing/2014/main" id="{65ACD367-D6D0-CB7A-A752-F5916A615AF3}"/>
              </a:ext>
            </a:extLst>
          </p:cNvPr>
          <p:cNvPicPr>
            <a:picLocks noChangeAspect="1"/>
          </p:cNvPicPr>
          <p:nvPr/>
        </p:nvPicPr>
        <p:blipFill>
          <a:blip r:embed="rId4"/>
          <a:stretch>
            <a:fillRect/>
          </a:stretch>
        </p:blipFill>
        <p:spPr>
          <a:xfrm>
            <a:off x="6257329" y="595360"/>
            <a:ext cx="4586682" cy="4626019"/>
          </a:xfrm>
          <a:prstGeom prst="rect">
            <a:avLst/>
          </a:prstGeom>
          <a:ln>
            <a:noFill/>
          </a:ln>
          <a:effectLst>
            <a:softEdge rad="112500"/>
          </a:effectLst>
        </p:spPr>
      </p:pic>
      <p:sp>
        <p:nvSpPr>
          <p:cNvPr id="7" name="Rectangle 6"/>
          <p:cNvSpPr/>
          <p:nvPr/>
        </p:nvSpPr>
        <p:spPr>
          <a:xfrm>
            <a:off x="640080" y="5742432"/>
            <a:ext cx="10881360" cy="54864"/>
          </a:xfrm>
          <a:prstGeom prst="rect">
            <a:avLst/>
          </a:prstGeom>
          <a:solidFill>
            <a:srgbClr val="4CBCC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77240" y="5879592"/>
            <a:ext cx="10241280" cy="384048"/>
          </a:xfrm>
          <a:prstGeom prst="rect">
            <a:avLst/>
          </a:prstGeom>
          <a:noFill/>
        </p:spPr>
        <p:txBody>
          <a:bodyPr wrap="square" lIns="50800" tIns="25400" rIns="50800" bIns="25400" anchor="t">
            <a:spAutoFit/>
          </a:bodyPr>
          <a:lstStyle/>
          <a:p>
            <a:pPr>
              <a:spcAft>
                <a:spcPts val="200"/>
              </a:spcAft>
              <a:defRPr sz="2000" b="1" i="0">
                <a:solidFill>
                  <a:srgbClr val="203542"/>
                </a:solidFill>
                <a:latin typeface="Poppins"/>
              </a:defRPr>
            </a:pPr>
            <a:r>
              <a:t>…ontwerper: problemen begrijpen, oplossingen testen en verbeteren.</a:t>
            </a:r>
          </a:p>
        </p:txBody>
      </p:sp>
      <p:sp>
        <p:nvSpPr>
          <p:cNvPr id="5" name="Titel 4">
            <a:extLst>
              <a:ext uri="{FF2B5EF4-FFF2-40B4-BE49-F238E27FC236}">
                <a16:creationId xmlns:a16="http://schemas.microsoft.com/office/drawing/2014/main" id="{97C0627A-10FB-5B55-1C87-8760DF4C9FBF}"/>
              </a:ext>
            </a:extLst>
          </p:cNvPr>
          <p:cNvSpPr>
            <a:spLocks noGrp="1"/>
          </p:cNvSpPr>
          <p:nvPr>
            <p:ph type="title"/>
          </p:nvPr>
        </p:nvSpPr>
        <p:spPr/>
        <p:txBody>
          <a:bodyPr/>
          <a:lstStyle/>
          <a:p>
            <a:r>
              <a:rPr lang="nl-BE"/>
              <a:t>Leerlingen leren ‘kijken’ als…</a:t>
            </a:r>
          </a:p>
        </p:txBody>
      </p:sp>
    </p:spTree>
    <p:extLst>
      <p:ext uri="{BB962C8B-B14F-4D97-AF65-F5344CB8AC3E}">
        <p14:creationId xmlns:p14="http://schemas.microsoft.com/office/powerpoint/2010/main" val="1102773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69C0C9-3A97-DCBD-3BED-05A47BEA5AF5}"/>
              </a:ext>
            </a:extLst>
          </p:cNvPr>
          <p:cNvSpPr>
            <a:spLocks noGrp="1"/>
          </p:cNvSpPr>
          <p:nvPr>
            <p:ph type="title"/>
          </p:nvPr>
        </p:nvSpPr>
        <p:spPr>
          <a:xfrm>
            <a:off x="838200" y="320000"/>
            <a:ext cx="10515600" cy="850000"/>
          </a:xfrm>
        </p:spPr>
        <p:txBody>
          <a:bodyPr/>
          <a:lstStyle/>
          <a:p>
            <a:r>
              <a:rPr lang="nl-NL"/>
              <a:t>Ondersteunende materialen en leerroutes</a:t>
            </a:r>
            <a:endParaRPr lang="nl-BE"/>
          </a:p>
        </p:txBody>
      </p:sp>
      <p:pic>
        <p:nvPicPr>
          <p:cNvPr id="3" name="Afbeelding 2">
            <a:hlinkClick r:id="rId3"/>
            <a:extLst>
              <a:ext uri="{FF2B5EF4-FFF2-40B4-BE49-F238E27FC236}">
                <a16:creationId xmlns:a16="http://schemas.microsoft.com/office/drawing/2014/main" id="{D5CF35EE-2869-0519-940B-4CBA6F35D158}"/>
              </a:ext>
            </a:extLst>
          </p:cNvPr>
          <p:cNvPicPr>
            <a:picLocks noChangeAspect="1"/>
          </p:cNvPicPr>
          <p:nvPr/>
        </p:nvPicPr>
        <p:blipFill>
          <a:blip r:embed="rId4"/>
          <a:stretch>
            <a:fillRect/>
          </a:stretch>
        </p:blipFill>
        <p:spPr>
          <a:xfrm>
            <a:off x="0" y="1250000"/>
            <a:ext cx="12192000" cy="2250831"/>
          </a:xfrm>
          <a:prstGeom prst="rect">
            <a:avLst/>
          </a:prstGeom>
        </p:spPr>
      </p:pic>
      <p:pic>
        <p:nvPicPr>
          <p:cNvPr id="5" name="Afbeelding 4">
            <a:hlinkClick r:id="rId5"/>
            <a:extLst>
              <a:ext uri="{FF2B5EF4-FFF2-40B4-BE49-F238E27FC236}">
                <a16:creationId xmlns:a16="http://schemas.microsoft.com/office/drawing/2014/main" id="{BD48B8B9-ABA6-2D4A-EA32-978544FA6D8F}"/>
              </a:ext>
            </a:extLst>
          </p:cNvPr>
          <p:cNvPicPr>
            <a:picLocks noChangeAspect="1"/>
          </p:cNvPicPr>
          <p:nvPr/>
        </p:nvPicPr>
        <p:blipFill>
          <a:blip r:embed="rId6"/>
          <a:stretch>
            <a:fillRect/>
          </a:stretch>
        </p:blipFill>
        <p:spPr>
          <a:xfrm>
            <a:off x="142818" y="3620000"/>
            <a:ext cx="5311600" cy="1333616"/>
          </a:xfrm>
          <a:prstGeom prst="rect">
            <a:avLst/>
          </a:prstGeom>
        </p:spPr>
      </p:pic>
      <p:pic>
        <p:nvPicPr>
          <p:cNvPr id="7" name="Afbeelding 6">
            <a:hlinkClick r:id="rId7"/>
            <a:extLst>
              <a:ext uri="{FF2B5EF4-FFF2-40B4-BE49-F238E27FC236}">
                <a16:creationId xmlns:a16="http://schemas.microsoft.com/office/drawing/2014/main" id="{1B25C2A2-ECFC-AC57-06F7-C80EA31B7DB9}"/>
              </a:ext>
            </a:extLst>
          </p:cNvPr>
          <p:cNvPicPr>
            <a:picLocks noChangeAspect="1"/>
          </p:cNvPicPr>
          <p:nvPr/>
        </p:nvPicPr>
        <p:blipFill>
          <a:blip r:embed="rId8"/>
          <a:stretch>
            <a:fillRect/>
          </a:stretch>
        </p:blipFill>
        <p:spPr>
          <a:xfrm>
            <a:off x="6109855" y="3600000"/>
            <a:ext cx="5273497" cy="1371719"/>
          </a:xfrm>
          <a:prstGeom prst="rect">
            <a:avLst/>
          </a:prstGeom>
        </p:spPr>
      </p:pic>
      <p:sp>
        <p:nvSpPr>
          <p:cNvPr id="8" name="Tekstvak 7">
            <a:extLst>
              <a:ext uri="{FF2B5EF4-FFF2-40B4-BE49-F238E27FC236}">
                <a16:creationId xmlns:a16="http://schemas.microsoft.com/office/drawing/2014/main" id="{5537A19E-B63F-80CF-7E59-7A32BFA60C0D}"/>
              </a:ext>
            </a:extLst>
          </p:cNvPr>
          <p:cNvSpPr txBox="1"/>
          <p:nvPr/>
        </p:nvSpPr>
        <p:spPr>
          <a:xfrm>
            <a:off x="449580" y="5080000"/>
            <a:ext cx="11292840" cy="1250000"/>
          </a:xfrm>
          <a:prstGeom prst="rect">
            <a:avLst/>
          </a:prstGeom>
          <a:noFill/>
        </p:spPr>
        <p:txBody>
          <a:bodyPr wrap="square" rtlCol="0">
            <a:normAutofit/>
          </a:bodyPr>
          <a:lstStyle/>
          <a:p>
            <a:pPr marL="285750" indent="-285750">
              <a:buFont typeface="Arial" panose="020B0604020202020204" pitchFamily="34" charset="0"/>
              <a:buChar char="•"/>
            </a:pPr>
            <a:r>
              <a:rPr lang="nl-NL" sz="1600">
                <a:latin typeface="Roboto" panose="02000000000000000000" pitchFamily="2" charset="0"/>
                <a:ea typeface="Roboto" panose="02000000000000000000" pitchFamily="2" charset="0"/>
                <a:cs typeface="Roboto" panose="02000000000000000000" pitchFamily="2" charset="0"/>
              </a:rPr>
              <a:t>Visie</a:t>
            </a:r>
            <a:r>
              <a:rPr lang="nl-BE" sz="1600">
                <a:latin typeface="Roboto" panose="02000000000000000000" pitchFamily="2" charset="0"/>
                <a:ea typeface="Roboto" panose="02000000000000000000" pitchFamily="2" charset="0"/>
                <a:cs typeface="Roboto" panose="02000000000000000000" pitchFamily="2" charset="0"/>
              </a:rPr>
              <a:t>tekst</a:t>
            </a:r>
          </a:p>
          <a:p>
            <a:pPr marL="285750" indent="-285750">
              <a:buFont typeface="Arial" panose="020B0604020202020204" pitchFamily="34" charset="0"/>
              <a:buChar char="•"/>
            </a:pPr>
            <a:r>
              <a:rPr lang="nl-BE" sz="1600">
                <a:latin typeface="Roboto" panose="02000000000000000000" pitchFamily="2" charset="0"/>
                <a:ea typeface="Roboto" panose="02000000000000000000" pitchFamily="2" charset="0"/>
                <a:cs typeface="Roboto" panose="02000000000000000000" pitchFamily="2" charset="0"/>
              </a:rPr>
              <a:t>Structuur: bijlage 1</a:t>
            </a:r>
          </a:p>
          <a:p>
            <a:pPr marL="285750" indent="-285750">
              <a:buFont typeface="Arial" panose="020B0604020202020204" pitchFamily="34" charset="0"/>
              <a:buChar char="•"/>
            </a:pPr>
            <a:r>
              <a:rPr lang="nl-BE" sz="1600">
                <a:latin typeface="Roboto" panose="02000000000000000000" pitchFamily="2" charset="0"/>
                <a:ea typeface="Roboto" panose="02000000000000000000" pitchFamily="2" charset="0"/>
                <a:cs typeface="Roboto" panose="02000000000000000000" pitchFamily="2" charset="0"/>
              </a:rPr>
              <a:t>Exemplarische lijst: bijlage 2</a:t>
            </a:r>
          </a:p>
          <a:p>
            <a:pPr marL="285750" indent="-285750">
              <a:buFont typeface="Arial" panose="020B0604020202020204" pitchFamily="34" charset="0"/>
              <a:buChar char="•"/>
            </a:pPr>
            <a:r>
              <a:rPr lang="nl-BE" sz="1600">
                <a:latin typeface="Roboto" panose="02000000000000000000" pitchFamily="2" charset="0"/>
                <a:ea typeface="Roboto" panose="02000000000000000000" pitchFamily="2" charset="0"/>
                <a:cs typeface="Roboto" panose="02000000000000000000" pitchFamily="2" charset="0"/>
              </a:rPr>
              <a:t>Materiële vereisten: bijlage 3</a:t>
            </a:r>
            <a:endParaRPr lang="nl-NL" sz="160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63603848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BADCE2-4ABF-30BD-94D1-843818B5E652}"/>
              </a:ext>
            </a:extLst>
          </p:cNvPr>
          <p:cNvSpPr>
            <a:spLocks noGrp="1"/>
          </p:cNvSpPr>
          <p:nvPr>
            <p:ph type="title"/>
          </p:nvPr>
        </p:nvSpPr>
        <p:spPr>
          <a:xfrm>
            <a:off x="300000" y="300000"/>
            <a:ext cx="11292000" cy="700000"/>
          </a:xfrm>
        </p:spPr>
        <p:txBody>
          <a:bodyPr/>
          <a:lstStyle/>
          <a:p>
            <a:pPr algn="ctr"/>
            <a:r>
              <a:rPr lang="nl-NL"/>
              <a:t>Professionalisering</a:t>
            </a:r>
            <a:endParaRPr lang="nl-BE"/>
          </a:p>
        </p:txBody>
      </p:sp>
      <p:pic>
        <p:nvPicPr>
          <p:cNvPr id="20" name="Afbeelding 2">
            <a:hlinkClick r:id="rId3"/>
            <a:extLst>
              <a:ext uri="{FF2B5EF4-FFF2-40B4-BE49-F238E27FC236}">
                <a16:creationId xmlns:a16="http://schemas.microsoft.com/office/drawing/2014/main" id="{3063164E-2855-B9D3-DC1D-3A232DAFA6D1}"/>
              </a:ext>
            </a:extLst>
          </p:cNvPr>
          <p:cNvPicPr>
            <a:picLocks noChangeAspect="1"/>
          </p:cNvPicPr>
          <p:nvPr/>
        </p:nvPicPr>
        <p:blipFill>
          <a:blip r:embed="rId4"/>
          <a:stretch>
            <a:fillRect/>
          </a:stretch>
        </p:blipFill>
        <p:spPr>
          <a:xfrm>
            <a:off x="300000" y="1900000"/>
            <a:ext cx="5500000" cy="1433000"/>
          </a:xfrm>
          <a:prstGeom prst="rect">
            <a:avLst/>
          </a:prstGeom>
        </p:spPr>
      </p:pic>
      <p:pic>
        <p:nvPicPr>
          <p:cNvPr id="21" name="Afbeelding 4">
            <a:hlinkClick r:id="rId5"/>
            <a:extLst>
              <a:ext uri="{FF2B5EF4-FFF2-40B4-BE49-F238E27FC236}">
                <a16:creationId xmlns:a16="http://schemas.microsoft.com/office/drawing/2014/main" id="{9DEAC0C6-00CB-1A50-8019-ABA429919D64}"/>
              </a:ext>
            </a:extLst>
          </p:cNvPr>
          <p:cNvPicPr>
            <a:picLocks noChangeAspect="1"/>
          </p:cNvPicPr>
          <p:nvPr/>
        </p:nvPicPr>
        <p:blipFill>
          <a:blip r:embed="rId6"/>
          <a:stretch>
            <a:fillRect/>
          </a:stretch>
        </p:blipFill>
        <p:spPr>
          <a:xfrm>
            <a:off x="6300000" y="1900000"/>
            <a:ext cx="5500000" cy="1355000"/>
          </a:xfrm>
          <a:prstGeom prst="rect">
            <a:avLst/>
          </a:prstGeom>
        </p:spPr>
      </p:pic>
      <p:pic>
        <p:nvPicPr>
          <p:cNvPr id="22" name="Afbeelding 6">
            <a:hlinkClick r:id="rId7"/>
            <a:extLst>
              <a:ext uri="{FF2B5EF4-FFF2-40B4-BE49-F238E27FC236}">
                <a16:creationId xmlns:a16="http://schemas.microsoft.com/office/drawing/2014/main" id="{384DAC2B-CDF3-B093-A962-B6F9838E6AD9}"/>
              </a:ext>
            </a:extLst>
          </p:cNvPr>
          <p:cNvPicPr>
            <a:picLocks noChangeAspect="1"/>
          </p:cNvPicPr>
          <p:nvPr/>
        </p:nvPicPr>
        <p:blipFill>
          <a:blip r:embed="rId8"/>
          <a:stretch>
            <a:fillRect/>
          </a:stretch>
        </p:blipFill>
        <p:spPr>
          <a:xfrm>
            <a:off x="300000" y="4100000"/>
            <a:ext cx="5500000" cy="1578000"/>
          </a:xfrm>
          <a:prstGeom prst="rect">
            <a:avLst/>
          </a:prstGeom>
        </p:spPr>
      </p:pic>
      <p:sp>
        <p:nvSpPr>
          <p:cNvPr id="24" name="inschrijfknop1">
            <a:hlinkClick r:id="rId3"/>
          </p:cNvPr>
          <p:cNvSpPr/>
          <p:nvPr/>
        </p:nvSpPr>
        <p:spPr>
          <a:xfrm>
            <a:off x="3450000" y="3450000"/>
            <a:ext cx="2350000" cy="520000"/>
          </a:xfrm>
          <a:prstGeom prst="roundRect">
            <a:avLst>
              <a:gd name="adj" fmla="val 25000"/>
            </a:avLst>
          </a:prstGeom>
          <a:solidFill>
            <a:srgbClr val="E5007D"/>
          </a:solidFill>
          <a:ln>
            <a:noFill/>
          </a:ln>
        </p:spPr>
        <p:txBody>
          <a:bodyPr lIns="91440" tIns="45720" rIns="91440" bIns="45720" anchor="ctr"/>
          <a:lstStyle/>
          <a:p>
            <a:pPr algn="ctr"/>
            <a:r>
              <a:rPr lang="nl-BE" sz="1400" b="1">
                <a:solidFill>
                  <a:srgbClr val="FFFFFF"/>
                </a:solidFill>
                <a:latin typeface="Poppins SemiBold"/>
              </a:rPr>
              <a:t>Inschrijven ›</a:t>
            </a:r>
          </a:p>
        </p:txBody>
      </p:sp>
      <p:sp>
        <p:nvSpPr>
          <p:cNvPr id="25" name="inschrijfknop2">
            <a:hlinkClick r:id="rId5"/>
          </p:cNvPr>
          <p:cNvSpPr/>
          <p:nvPr/>
        </p:nvSpPr>
        <p:spPr>
          <a:xfrm>
            <a:off x="9450000" y="3450000"/>
            <a:ext cx="2350000" cy="520000"/>
          </a:xfrm>
          <a:prstGeom prst="roundRect">
            <a:avLst>
              <a:gd name="adj" fmla="val 25000"/>
            </a:avLst>
          </a:prstGeom>
          <a:solidFill>
            <a:srgbClr val="E5007D"/>
          </a:solidFill>
          <a:ln>
            <a:noFill/>
          </a:ln>
        </p:spPr>
        <p:txBody>
          <a:bodyPr lIns="91440" tIns="45720" rIns="91440" bIns="45720" anchor="ctr"/>
          <a:lstStyle/>
          <a:p>
            <a:pPr algn="ctr"/>
            <a:r>
              <a:rPr lang="nl-BE" sz="1400" b="1">
                <a:solidFill>
                  <a:srgbClr val="FFFFFF"/>
                </a:solidFill>
                <a:latin typeface="Poppins SemiBold"/>
              </a:rPr>
              <a:t>Inschrijven ›</a:t>
            </a:r>
          </a:p>
        </p:txBody>
      </p:sp>
      <p:sp>
        <p:nvSpPr>
          <p:cNvPr id="26" name="inschrijfknop3">
            <a:hlinkClick r:id="rId7"/>
          </p:cNvPr>
          <p:cNvSpPr/>
          <p:nvPr/>
        </p:nvSpPr>
        <p:spPr>
          <a:xfrm>
            <a:off x="3450000" y="5700000"/>
            <a:ext cx="2350000" cy="520000"/>
          </a:xfrm>
          <a:prstGeom prst="roundRect">
            <a:avLst>
              <a:gd name="adj" fmla="val 25000"/>
            </a:avLst>
          </a:prstGeom>
          <a:solidFill>
            <a:srgbClr val="E5007D"/>
          </a:solidFill>
          <a:ln>
            <a:noFill/>
          </a:ln>
        </p:spPr>
        <p:txBody>
          <a:bodyPr lIns="91440" tIns="45720" rIns="91440" bIns="45720" anchor="ctr"/>
          <a:lstStyle/>
          <a:p>
            <a:pPr algn="ctr"/>
            <a:r>
              <a:rPr lang="nl-BE" sz="1400" b="1">
                <a:solidFill>
                  <a:srgbClr val="FFFFFF"/>
                </a:solidFill>
                <a:latin typeface="Poppins SemiBold"/>
              </a:rPr>
              <a:t>Inschrijven ›</a:t>
            </a:r>
          </a:p>
        </p:txBody>
      </p:sp>
      <p:sp>
        <p:nvSpPr>
          <p:cNvPr id="27" name="inschrijfknop1">
            <a:hlinkClick r:id="rId9"/>
          </p:cNvPr>
          <p:cNvSpPr/>
          <p:nvPr/>
        </p:nvSpPr>
        <p:spPr>
          <a:xfrm>
            <a:off x="9450000" y="5700000"/>
            <a:ext cx="2350000" cy="520000"/>
          </a:xfrm>
          <a:prstGeom prst="roundRect">
            <a:avLst>
              <a:gd name="adj" fmla="val 25000"/>
            </a:avLst>
          </a:prstGeom>
          <a:solidFill>
            <a:srgbClr val="E5007D"/>
          </a:solidFill>
          <a:ln>
            <a:noFill/>
          </a:ln>
        </p:spPr>
        <p:txBody>
          <a:bodyPr lIns="91440" tIns="45720" rIns="91440" bIns="45720" anchor="ctr"/>
          <a:lstStyle/>
          <a:p>
            <a:pPr algn="ctr"/>
            <a:r>
              <a:rPr lang="nl-BE" sz="1400" b="1">
                <a:solidFill>
                  <a:srgbClr val="FFFFFF"/>
                </a:solidFill>
                <a:latin typeface="Poppins SemiBold"/>
              </a:rPr>
              <a:t>Inschrijven ›</a:t>
            </a:r>
          </a:p>
        </p:txBody>
      </p:sp>
      <p:pic>
        <p:nvPicPr>
          <p:cNvPr id="9" name="Afbeelding 8">
            <a:hlinkClick r:id="rId9"/>
            <a:extLst>
              <a:ext uri="{FF2B5EF4-FFF2-40B4-BE49-F238E27FC236}">
                <a16:creationId xmlns:a16="http://schemas.microsoft.com/office/drawing/2014/main" id="{67371420-43E8-F087-480B-E089F97D4060}"/>
              </a:ext>
            </a:extLst>
          </p:cNvPr>
          <p:cNvPicPr>
            <a:picLocks noChangeAspect="1"/>
          </p:cNvPicPr>
          <p:nvPr/>
        </p:nvPicPr>
        <p:blipFill>
          <a:blip r:embed="rId10"/>
          <a:stretch>
            <a:fillRect/>
          </a:stretch>
        </p:blipFill>
        <p:spPr>
          <a:xfrm>
            <a:off x="6371338" y="4165000"/>
            <a:ext cx="5357324" cy="1196444"/>
          </a:xfrm>
          <a:prstGeom prst="rect">
            <a:avLst/>
          </a:prstGeom>
        </p:spPr>
      </p:pic>
    </p:spTree>
    <p:extLst>
      <p:ext uri="{BB962C8B-B14F-4D97-AF65-F5344CB8AC3E}">
        <p14:creationId xmlns:p14="http://schemas.microsoft.com/office/powerpoint/2010/main" val="288701921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9EC8-7A91-B1C8-22C5-819E9F3EFA5A}"/>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AE11245C-5B86-1CFD-A439-02463391BE0A}"/>
              </a:ext>
            </a:extLst>
          </p:cNvPr>
          <p:cNvPicPr>
            <a:picLocks noChangeAspect="1"/>
          </p:cNvPicPr>
          <p:nvPr/>
        </p:nvPicPr>
        <p:blipFill>
          <a:blip r:embed="rId3"/>
          <a:stretch>
            <a:fillRect/>
          </a:stretch>
        </p:blipFill>
        <p:spPr>
          <a:xfrm>
            <a:off x="690879" y="1550781"/>
            <a:ext cx="10810241" cy="5195069"/>
          </a:xfrm>
          <a:prstGeom prst="rect">
            <a:avLst/>
          </a:prstGeom>
        </p:spPr>
      </p:pic>
      <p:sp>
        <p:nvSpPr>
          <p:cNvPr id="6" name="Tekstvak 5">
            <a:extLst>
              <a:ext uri="{FF2B5EF4-FFF2-40B4-BE49-F238E27FC236}">
                <a16:creationId xmlns:a16="http://schemas.microsoft.com/office/drawing/2014/main" id="{B4863B7C-405E-6000-7B25-EF2DB3227794}"/>
              </a:ext>
            </a:extLst>
          </p:cNvPr>
          <p:cNvSpPr txBox="1"/>
          <p:nvPr/>
        </p:nvSpPr>
        <p:spPr>
          <a:xfrm>
            <a:off x="467511" y="350452"/>
            <a:ext cx="11155958" cy="646331"/>
          </a:xfrm>
          <a:prstGeom prst="rect">
            <a:avLst/>
          </a:prstGeom>
          <a:noFill/>
        </p:spPr>
        <p:txBody>
          <a:bodyPr wrap="square" rtlCol="0">
            <a:spAutoFit/>
          </a:bodyPr>
          <a:lstStyle/>
          <a:p>
            <a:r>
              <a:rPr lang="nl-NL" sz="3600">
                <a:solidFill>
                  <a:srgbClr val="2D3E4E"/>
                </a:solidFill>
                <a:latin typeface="Poppins ExtraBold"/>
                <a:ea typeface="Roboto" pitchFamily="2" charset="0"/>
                <a:cs typeface="Poppins ExtraBold"/>
              </a:rPr>
              <a:t>Leerplantool</a:t>
            </a:r>
          </a:p>
        </p:txBody>
      </p:sp>
      <p:sp>
        <p:nvSpPr>
          <p:cNvPr id="3" name="Tekstvak 2">
            <a:extLst>
              <a:ext uri="{FF2B5EF4-FFF2-40B4-BE49-F238E27FC236}">
                <a16:creationId xmlns:a16="http://schemas.microsoft.com/office/drawing/2014/main" id="{A8FB9B6E-CAE6-9B5D-0663-B96FF911C2D7}"/>
              </a:ext>
            </a:extLst>
          </p:cNvPr>
          <p:cNvSpPr txBox="1"/>
          <p:nvPr/>
        </p:nvSpPr>
        <p:spPr>
          <a:xfrm>
            <a:off x="3597189" y="5791374"/>
            <a:ext cx="8127299" cy="523220"/>
          </a:xfrm>
          <a:prstGeom prst="rect">
            <a:avLst/>
          </a:prstGeom>
          <a:noFill/>
        </p:spPr>
        <p:txBody>
          <a:bodyPr wrap="square">
            <a:spAutoFit/>
          </a:bodyPr>
          <a:lstStyle/>
          <a:p>
            <a:r>
              <a:rPr lang="nl-BE" sz="2800">
                <a:hlinkClick r:id="rId4"/>
              </a:rPr>
              <a:t>https://opstap.katholiekonderwijs.vlaanderen/</a:t>
            </a:r>
            <a:r>
              <a:rPr lang="nl-BE" sz="2800"/>
              <a:t> </a:t>
            </a:r>
          </a:p>
        </p:txBody>
      </p:sp>
    </p:spTree>
    <p:extLst>
      <p:ext uri="{BB962C8B-B14F-4D97-AF65-F5344CB8AC3E}">
        <p14:creationId xmlns:p14="http://schemas.microsoft.com/office/powerpoint/2010/main" val="403228496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E9A3B-31DC-F1D4-0625-A03B593425A9}"/>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2016D485-2BAB-F3A2-B655-4167094EF031}"/>
              </a:ext>
            </a:extLst>
          </p:cNvPr>
          <p:cNvPicPr>
            <a:picLocks noChangeAspect="1"/>
          </p:cNvPicPr>
          <p:nvPr/>
        </p:nvPicPr>
        <p:blipFill>
          <a:blip r:embed="rId3"/>
          <a:stretch>
            <a:fillRect/>
          </a:stretch>
        </p:blipFill>
        <p:spPr>
          <a:xfrm>
            <a:off x="488446" y="1210048"/>
            <a:ext cx="7010316" cy="5442666"/>
          </a:xfrm>
          <a:prstGeom prst="rect">
            <a:avLst/>
          </a:prstGeom>
        </p:spPr>
      </p:pic>
      <p:sp>
        <p:nvSpPr>
          <p:cNvPr id="7" name="Titel 6">
            <a:extLst>
              <a:ext uri="{FF2B5EF4-FFF2-40B4-BE49-F238E27FC236}">
                <a16:creationId xmlns:a16="http://schemas.microsoft.com/office/drawing/2014/main" id="{01A12EAA-B706-149A-E088-F5EFF944C4B0}"/>
              </a:ext>
            </a:extLst>
          </p:cNvPr>
          <p:cNvSpPr>
            <a:spLocks noGrp="1"/>
          </p:cNvSpPr>
          <p:nvPr>
            <p:ph type="title"/>
          </p:nvPr>
        </p:nvSpPr>
        <p:spPr>
          <a:xfrm>
            <a:off x="319176" y="473076"/>
            <a:ext cx="11624585" cy="648481"/>
          </a:xfrm>
        </p:spPr>
        <p:txBody>
          <a:bodyPr/>
          <a:lstStyle/>
          <a:p>
            <a:r>
              <a:rPr lang="nl-NL" sz="3200"/>
              <a:t>Meer informatie </a:t>
            </a:r>
            <a:r>
              <a:rPr lang="nl-NL" sz="3200" err="1"/>
              <a:t>Op.stap</a:t>
            </a:r>
            <a:r>
              <a:rPr lang="nl-NL" sz="3200"/>
              <a:t>, leerroutes voor iedereen</a:t>
            </a:r>
            <a:endParaRPr lang="nl-BE" sz="3200"/>
          </a:p>
        </p:txBody>
      </p:sp>
      <p:sp>
        <p:nvSpPr>
          <p:cNvPr id="4" name="Rechthoek 3">
            <a:extLst>
              <a:ext uri="{FF2B5EF4-FFF2-40B4-BE49-F238E27FC236}">
                <a16:creationId xmlns:a16="http://schemas.microsoft.com/office/drawing/2014/main" id="{2F994AF0-E705-FB0F-5EE6-A8F48CB4EB07}"/>
              </a:ext>
            </a:extLst>
          </p:cNvPr>
          <p:cNvSpPr/>
          <p:nvPr/>
        </p:nvSpPr>
        <p:spPr>
          <a:xfrm>
            <a:off x="661914" y="3366720"/>
            <a:ext cx="2094271" cy="64848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7BB265DC-683F-7A62-DE80-30705D5CC815}"/>
              </a:ext>
            </a:extLst>
          </p:cNvPr>
          <p:cNvSpPr/>
          <p:nvPr/>
        </p:nvSpPr>
        <p:spPr>
          <a:xfrm>
            <a:off x="2756185" y="2025444"/>
            <a:ext cx="2094271" cy="64848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kstvak 11">
            <a:extLst>
              <a:ext uri="{FF2B5EF4-FFF2-40B4-BE49-F238E27FC236}">
                <a16:creationId xmlns:a16="http://schemas.microsoft.com/office/drawing/2014/main" id="{FC3D904C-4771-A305-C132-EC814A702037}"/>
              </a:ext>
            </a:extLst>
          </p:cNvPr>
          <p:cNvSpPr txBox="1"/>
          <p:nvPr/>
        </p:nvSpPr>
        <p:spPr>
          <a:xfrm>
            <a:off x="7639665" y="3931381"/>
            <a:ext cx="3795251" cy="923330"/>
          </a:xfrm>
          <a:prstGeom prst="rect">
            <a:avLst/>
          </a:prstGeom>
          <a:noFill/>
        </p:spPr>
        <p:txBody>
          <a:bodyPr wrap="square">
            <a:spAutoFit/>
          </a:bodyPr>
          <a:lstStyle/>
          <a:p>
            <a:r>
              <a:rPr lang="nl-BE">
                <a:hlinkClick r:id="rId4"/>
              </a:rPr>
              <a:t>https://pro.katholiekonderwijs.vlaanderen/leerplan-basisonderwijs</a:t>
            </a:r>
            <a:endParaRPr lang="nl-BE"/>
          </a:p>
          <a:p>
            <a:endParaRPr lang="nl-BE"/>
          </a:p>
        </p:txBody>
      </p:sp>
    </p:spTree>
    <p:extLst>
      <p:ext uri="{BB962C8B-B14F-4D97-AF65-F5344CB8AC3E}">
        <p14:creationId xmlns:p14="http://schemas.microsoft.com/office/powerpoint/2010/main" val="34095074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920A-69D3-13B1-1EE9-E434E08DC74B}"/>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2385C41-6A90-E489-28EC-A341EF965DED}"/>
              </a:ext>
            </a:extLst>
          </p:cNvPr>
          <p:cNvSpPr>
            <a:spLocks noGrp="1"/>
          </p:cNvSpPr>
          <p:nvPr>
            <p:ph type="body" sz="quarter" idx="4294967295"/>
          </p:nvPr>
        </p:nvSpPr>
        <p:spPr>
          <a:xfrm>
            <a:off x="753646" y="1413039"/>
            <a:ext cx="10275137" cy="3803701"/>
          </a:xfrm>
        </p:spPr>
        <p:txBody>
          <a:bodyPr>
            <a:normAutofit lnSpcReduction="10000"/>
          </a:bodyPr>
          <a:lstStyle/>
          <a:p>
            <a:pPr lvl="1"/>
            <a:endParaRPr lang="nl-NL" sz="3200">
              <a:solidFill>
                <a:schemeClr val="tx1"/>
              </a:solidFill>
            </a:endParaRPr>
          </a:p>
          <a:p>
            <a:pPr defTabSz="914400">
              <a:spcBef>
                <a:spcPts val="0"/>
              </a:spcBef>
              <a:defRPr/>
            </a:pPr>
            <a:r>
              <a:rPr lang="nl-NL" sz="3600">
                <a:latin typeface="Trebuchet MS"/>
              </a:rPr>
              <a:t>PRO.-website</a:t>
            </a:r>
          </a:p>
          <a:p>
            <a:pPr defTabSz="914400">
              <a:spcBef>
                <a:spcPts val="0"/>
              </a:spcBef>
              <a:defRPr/>
            </a:pPr>
            <a:endParaRPr lang="nl-NL" sz="3600" b="1">
              <a:latin typeface="Trebuchet MS"/>
            </a:endParaRPr>
          </a:p>
          <a:p>
            <a:pPr defTabSz="914400">
              <a:spcBef>
                <a:spcPts val="0"/>
              </a:spcBef>
              <a:defRPr/>
            </a:pPr>
            <a:r>
              <a:rPr lang="nl-NL" sz="3600" b="1" err="1">
                <a:latin typeface="Trebuchet MS"/>
              </a:rPr>
              <a:t>leerplanbasis@katholiekonderwijs.vlaanderen</a:t>
            </a:r>
            <a:endParaRPr lang="nl-NL" sz="3600" b="1">
              <a:latin typeface="Trebuchet MS"/>
            </a:endParaRPr>
          </a:p>
          <a:p>
            <a:pPr defTabSz="914400">
              <a:spcBef>
                <a:spcPts val="0"/>
              </a:spcBef>
              <a:defRPr/>
            </a:pPr>
            <a:endParaRPr lang="nl-NL" sz="3600" b="1">
              <a:latin typeface="Trebuchet MS"/>
            </a:endParaRPr>
          </a:p>
          <a:p>
            <a:pPr defTabSz="914400">
              <a:spcBef>
                <a:spcPts val="0"/>
              </a:spcBef>
              <a:defRPr/>
            </a:pPr>
            <a:r>
              <a:rPr lang="nl-BE" sz="3600"/>
              <a:t>officiële Facebookgroep </a:t>
            </a:r>
            <a:r>
              <a:rPr lang="nl-BE" sz="3600" i="1" err="1"/>
              <a:t>Op.stap</a:t>
            </a:r>
            <a:r>
              <a:rPr lang="nl-BE" sz="3600" i="1"/>
              <a:t>, leerroutes voor iedereen</a:t>
            </a:r>
          </a:p>
          <a:p>
            <a:pPr marL="0" indent="0" defTabSz="914400">
              <a:spcBef>
                <a:spcPts val="0"/>
              </a:spcBef>
              <a:buNone/>
              <a:defRPr/>
            </a:pPr>
            <a:endParaRPr lang="nl-BE" sz="3600"/>
          </a:p>
          <a:p>
            <a:pPr defTabSz="914400">
              <a:spcBef>
                <a:spcPts val="0"/>
              </a:spcBef>
              <a:defRPr/>
            </a:pPr>
            <a:endParaRPr lang="nl-BE" sz="3600" b="1">
              <a:latin typeface="Trebuchet MS"/>
            </a:endParaRPr>
          </a:p>
          <a:p>
            <a:endParaRPr lang="nl-BE" sz="3600"/>
          </a:p>
        </p:txBody>
      </p:sp>
      <p:sp>
        <p:nvSpPr>
          <p:cNvPr id="3" name="Titel 2">
            <a:extLst>
              <a:ext uri="{FF2B5EF4-FFF2-40B4-BE49-F238E27FC236}">
                <a16:creationId xmlns:a16="http://schemas.microsoft.com/office/drawing/2014/main" id="{7A560AA0-2ABA-1A51-D733-1E407DD6E667}"/>
              </a:ext>
            </a:extLst>
          </p:cNvPr>
          <p:cNvSpPr>
            <a:spLocks noGrp="1"/>
          </p:cNvSpPr>
          <p:nvPr>
            <p:ph type="title" idx="4294967295"/>
          </p:nvPr>
        </p:nvSpPr>
        <p:spPr>
          <a:xfrm>
            <a:off x="526473" y="343064"/>
            <a:ext cx="9799638" cy="1069975"/>
          </a:xfrm>
        </p:spPr>
        <p:txBody>
          <a:bodyPr>
            <a:normAutofit/>
          </a:bodyPr>
          <a:lstStyle/>
          <a:p>
            <a:r>
              <a:rPr lang="nl-NL" sz="3600"/>
              <a:t>Ondersteuning</a:t>
            </a:r>
          </a:p>
        </p:txBody>
      </p:sp>
      <p:pic>
        <p:nvPicPr>
          <p:cNvPr id="5" name="Afbeelding 4">
            <a:extLst>
              <a:ext uri="{FF2B5EF4-FFF2-40B4-BE49-F238E27FC236}">
                <a16:creationId xmlns:a16="http://schemas.microsoft.com/office/drawing/2014/main" id="{97C469A0-D58A-5D35-2719-EBFAFB755FE3}"/>
              </a:ext>
            </a:extLst>
          </p:cNvPr>
          <p:cNvPicPr>
            <a:picLocks noChangeAspect="1"/>
          </p:cNvPicPr>
          <p:nvPr/>
        </p:nvPicPr>
        <p:blipFill>
          <a:blip r:embed="rId4"/>
          <a:stretch>
            <a:fillRect/>
          </a:stretch>
        </p:blipFill>
        <p:spPr>
          <a:xfrm>
            <a:off x="4130841" y="4351396"/>
            <a:ext cx="3520745" cy="2187130"/>
          </a:xfrm>
          <a:prstGeom prst="rect">
            <a:avLst/>
          </a:prstGeom>
        </p:spPr>
      </p:pic>
    </p:spTree>
    <p:custDataLst>
      <p:tags r:id="rId1"/>
    </p:custDataLst>
    <p:extLst>
      <p:ext uri="{BB962C8B-B14F-4D97-AF65-F5344CB8AC3E}">
        <p14:creationId xmlns:p14="http://schemas.microsoft.com/office/powerpoint/2010/main" val="9403101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77A26-F7FF-08D4-1750-F653F24F3A48}"/>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79DCDAA-192F-280D-A7ED-C8C948BF41E0}"/>
              </a:ext>
            </a:extLst>
          </p:cNvPr>
          <p:cNvSpPr>
            <a:spLocks noGrp="1"/>
          </p:cNvSpPr>
          <p:nvPr>
            <p:ph type="body" sz="quarter" idx="4294967295"/>
          </p:nvPr>
        </p:nvSpPr>
        <p:spPr>
          <a:xfrm>
            <a:off x="753646" y="1413039"/>
            <a:ext cx="10275137" cy="3803701"/>
          </a:xfrm>
        </p:spPr>
        <p:txBody>
          <a:bodyPr>
            <a:normAutofit/>
          </a:bodyPr>
          <a:lstStyle/>
          <a:p>
            <a:endParaRPr lang="nl-BE" sz="3600"/>
          </a:p>
        </p:txBody>
      </p:sp>
      <p:sp>
        <p:nvSpPr>
          <p:cNvPr id="3" name="Titel 2">
            <a:extLst>
              <a:ext uri="{FF2B5EF4-FFF2-40B4-BE49-F238E27FC236}">
                <a16:creationId xmlns:a16="http://schemas.microsoft.com/office/drawing/2014/main" id="{2D850E83-08E5-44A6-2DEE-13E52D7F781C}"/>
              </a:ext>
            </a:extLst>
          </p:cNvPr>
          <p:cNvSpPr>
            <a:spLocks noGrp="1"/>
          </p:cNvSpPr>
          <p:nvPr>
            <p:ph type="title" idx="4294967295"/>
          </p:nvPr>
        </p:nvSpPr>
        <p:spPr>
          <a:xfrm>
            <a:off x="526473" y="343064"/>
            <a:ext cx="9799638" cy="1069975"/>
          </a:xfrm>
        </p:spPr>
        <p:txBody>
          <a:bodyPr>
            <a:normAutofit/>
          </a:bodyPr>
          <a:lstStyle/>
          <a:p>
            <a:endParaRPr lang="nl-NL" sz="3600"/>
          </a:p>
        </p:txBody>
      </p:sp>
      <p:pic>
        <p:nvPicPr>
          <p:cNvPr id="6" name="Afbeelding 5">
            <a:extLst>
              <a:ext uri="{FF2B5EF4-FFF2-40B4-BE49-F238E27FC236}">
                <a16:creationId xmlns:a16="http://schemas.microsoft.com/office/drawing/2014/main" id="{B09E8E10-5B44-A788-8970-E2E139B4EF7D}"/>
              </a:ext>
            </a:extLst>
          </p:cNvPr>
          <p:cNvPicPr>
            <a:picLocks noChangeAspect="1"/>
          </p:cNvPicPr>
          <p:nvPr/>
        </p:nvPicPr>
        <p:blipFill>
          <a:blip r:embed="rId4"/>
          <a:stretch>
            <a:fillRect/>
          </a:stretch>
        </p:blipFill>
        <p:spPr>
          <a:xfrm>
            <a:off x="1163217" y="878051"/>
            <a:ext cx="9699602" cy="5426243"/>
          </a:xfrm>
          <a:prstGeom prst="rect">
            <a:avLst/>
          </a:prstGeom>
        </p:spPr>
      </p:pic>
    </p:spTree>
    <p:custDataLst>
      <p:tags r:id="rId1"/>
    </p:custDataLst>
    <p:extLst>
      <p:ext uri="{BB962C8B-B14F-4D97-AF65-F5344CB8AC3E}">
        <p14:creationId xmlns:p14="http://schemas.microsoft.com/office/powerpoint/2010/main" val="27004994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3|68.7|32|26|1.8|3|7.9"/>
</p:tagLst>
</file>

<file path=ppt/tags/tag2.xml><?xml version="1.0" encoding="utf-8"?>
<p:tagLst xmlns:a="http://schemas.openxmlformats.org/drawingml/2006/main" xmlns:r="http://schemas.openxmlformats.org/officeDocument/2006/relationships" xmlns:p="http://schemas.openxmlformats.org/presentationml/2006/main">
  <p:tag name="TIMING" val="|7.3|68.7|32|26|1.8|3|7.9"/>
</p:tagLst>
</file>

<file path=ppt/theme/theme1.xml><?xml version="1.0" encoding="utf-8"?>
<a:theme xmlns:a="http://schemas.openxmlformats.org/drawingml/2006/main" name="Op.stap Leerroutes voor iedereen">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4" id="{3C5F0084-0EF5-C548-B210-0BE6F3FDD0A0}" vid="{D1DBE5CB-4001-384A-9390-A631FF8A7F70}"/>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4" id="{3C5F0084-0EF5-C548-B210-0BE6F3FDD0A0}" vid="{A2D9716C-8FC5-AE4F-9504-D8E85FCF09D4}"/>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6c918a-44bb-4b4f-8f9e-96e6e63ed428">
      <Terms xmlns="http://schemas.microsoft.com/office/infopath/2007/PartnerControls"/>
    </lcf76f155ced4ddcb4097134ff3c332f>
    <TaxCatchAll xmlns="8b2ba2b6-2c9e-4a1c-9d7e-1c64a98da8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51BDEB849154AA3754CC40E386116" ma:contentTypeVersion="13" ma:contentTypeDescription="Een nieuw document maken." ma:contentTypeScope="" ma:versionID="c70c6efd2c021d02ae2fc171d7678628">
  <xsd:schema xmlns:xsd="http://www.w3.org/2001/XMLSchema" xmlns:xs="http://www.w3.org/2001/XMLSchema" xmlns:p="http://schemas.microsoft.com/office/2006/metadata/properties" xmlns:ns2="846c918a-44bb-4b4f-8f9e-96e6e63ed428" xmlns:ns3="8b2ba2b6-2c9e-4a1c-9d7e-1c64a98da8a3" targetNamespace="http://schemas.microsoft.com/office/2006/metadata/properties" ma:root="true" ma:fieldsID="2cfe2356ab8a3f378deb78e9d04164e5" ns2:_="" ns3:_="">
    <xsd:import namespace="846c918a-44bb-4b4f-8f9e-96e6e63ed428"/>
    <xsd:import namespace="8b2ba2b6-2c9e-4a1c-9d7e-1c64a98da8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c918a-44bb-4b4f-8f9e-96e6e63ed4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2ba2b6-2c9e-4a1c-9d7e-1c64a98da8a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146fc56-bce4-4cf2-960e-d5a0fb1c4f78}" ma:internalName="TaxCatchAll" ma:showField="CatchAllData" ma:web="8b2ba2b6-2c9e-4a1c-9d7e-1c64a98da8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D44195-B531-457E-8D05-108D6338281D}">
  <ds:schemaRefs>
    <ds:schemaRef ds:uri="http://purl.org/dc/dcmitype/"/>
    <ds:schemaRef ds:uri="http://schemas.microsoft.com/office/infopath/2007/PartnerControls"/>
    <ds:schemaRef ds:uri="http://purl.org/dc/elements/1.1/"/>
    <ds:schemaRef ds:uri="http://schemas.microsoft.com/office/2006/documentManagement/types"/>
    <ds:schemaRef ds:uri="9e137ed7-cd62-4024-bb28-abce390d6d75"/>
    <ds:schemaRef ds:uri="http://purl.org/dc/terms/"/>
    <ds:schemaRef ds:uri="http://schemas.openxmlformats.org/package/2006/metadata/core-properties"/>
    <ds:schemaRef ds:uri="http://schemas.microsoft.com/office/2006/metadata/properties"/>
    <ds:schemaRef ds:uri="http://www.w3.org/XML/1998/namespace"/>
    <ds:schemaRef ds:uri="846c918a-44bb-4b4f-8f9e-96e6e63ed428"/>
    <ds:schemaRef ds:uri="8b2ba2b6-2c9e-4a1c-9d7e-1c64a98da8a3"/>
  </ds:schemaRefs>
</ds:datastoreItem>
</file>

<file path=customXml/itemProps2.xml><?xml version="1.0" encoding="utf-8"?>
<ds:datastoreItem xmlns:ds="http://schemas.openxmlformats.org/officeDocument/2006/customXml" ds:itemID="{1813D4B2-B76E-40AB-88D6-70D6EA67DFA9}">
  <ds:schemaRefs>
    <ds:schemaRef ds:uri="http://schemas.microsoft.com/sharepoint/v3/contenttype/forms"/>
  </ds:schemaRefs>
</ds:datastoreItem>
</file>

<file path=customXml/itemProps3.xml><?xml version="1.0" encoding="utf-8"?>
<ds:datastoreItem xmlns:ds="http://schemas.openxmlformats.org/officeDocument/2006/customXml" ds:itemID="{894C1133-ECDD-411F-8A66-99A513A645E8}"/>
</file>

<file path=docProps/app.xml><?xml version="1.0" encoding="utf-8"?>
<Properties xmlns="http://schemas.openxmlformats.org/officeDocument/2006/extended-properties" xmlns:vt="http://schemas.openxmlformats.org/officeDocument/2006/docPropsVTypes">
  <Template>sjabloon op.stap 1 (2)</Template>
  <TotalTime>191</TotalTime>
  <Words>23667</Words>
  <Application>Microsoft Office PowerPoint</Application>
  <PresentationFormat>Breedbeeld</PresentationFormat>
  <Paragraphs>1648</Paragraphs>
  <Slides>145</Slides>
  <Notes>145</Notes>
  <HiddenSlides>0</HiddenSlides>
  <MMClips>2</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145</vt:i4>
      </vt:variant>
    </vt:vector>
  </HeadingPairs>
  <TitlesOfParts>
    <vt:vector size="156" baseType="lpstr">
      <vt:lpstr>Aptos</vt:lpstr>
      <vt:lpstr>Aptos Display</vt:lpstr>
      <vt:lpstr>Arial</vt:lpstr>
      <vt:lpstr>Calibri</vt:lpstr>
      <vt:lpstr>Poppins</vt:lpstr>
      <vt:lpstr>Poppins ExtraBold</vt:lpstr>
      <vt:lpstr>Poppins SemiBold</vt:lpstr>
      <vt:lpstr>Roboto</vt:lpstr>
      <vt:lpstr>Trebuchet MS</vt:lpstr>
      <vt:lpstr>Op.stap Leerroutes voor iedereen</vt:lpstr>
      <vt:lpstr>Aangepast ontwerp</vt:lpstr>
      <vt:lpstr>Wetenschap en techniek Startmoment</vt:lpstr>
      <vt:lpstr> VISIE </vt:lpstr>
      <vt:lpstr>“Ik heb geen speciaal talent. Ik ben slechts nieuwsgierig.” Albert Einstein</vt:lpstr>
      <vt:lpstr>PowerPoint-presentatie</vt:lpstr>
      <vt:lpstr>PowerPoint-presentatie</vt:lpstr>
      <vt:lpstr>PowerPoint-presentatie</vt:lpstr>
      <vt:lpstr> KENNISRIJK CURRICULUM </vt:lpstr>
      <vt:lpstr>Kennisrijk leerplan</vt:lpstr>
      <vt:lpstr>E.D. Hirsch Jr.</vt:lpstr>
      <vt:lpstr>PowerPoint-presentatie</vt:lpstr>
      <vt:lpstr>Belang van kennis</vt:lpstr>
      <vt:lpstr>PowerPoint-presentatie</vt:lpstr>
      <vt:lpstr>PowerPoint-presentatie</vt:lpstr>
      <vt:lpstr> HET LEERPLAN </vt:lpstr>
      <vt:lpstr>PowerPoint-presentatie</vt:lpstr>
      <vt:lpstr>PowerPoint-presentatie</vt:lpstr>
      <vt:lpstr>Overzicht domeinen en subdomeinen</vt:lpstr>
      <vt:lpstr>Structuur van het leerplan</vt:lpstr>
      <vt:lpstr>PowerPoint-presentatie</vt:lpstr>
      <vt:lpstr>PowerPoint-presentatie</vt:lpstr>
      <vt:lpstr>PowerPoint-presentatie</vt:lpstr>
      <vt:lpstr>PowerPoint-presentatie</vt:lpstr>
      <vt:lpstr>PowerPoint-presentatie</vt:lpstr>
      <vt:lpstr>Een leerplan voor iedereen</vt:lpstr>
      <vt:lpstr>Gemeenschappelijke doelen voor alle leerlingen geldig (dus met inbegrip van minimumdoelen)</vt:lpstr>
      <vt:lpstr>Voorbeeld G-doel</vt:lpstr>
      <vt:lpstr>Precurriculumdoelen voor leerlingen met ontwikkelingsleeftijd van 0 tot 2,5 jaar</vt:lpstr>
      <vt:lpstr>Voorbeeld P-routedoel</vt:lpstr>
      <vt:lpstr>Specifieke doelen voor leerlingen met specifieke onderwijs- en ondersteuningsbehoeften vanaf 2,5 jaar en ouder</vt:lpstr>
      <vt:lpstr>Voorbeeld S-routedoel</vt:lpstr>
      <vt:lpstr>In combinatie met andere disciplines</vt:lpstr>
      <vt:lpstr>Plusdoelen verdieping voor cognitief sterk functionerende leerlingen of leerlingen die extra uitdaging nodig hebben</vt:lpstr>
      <vt:lpstr>Voorbeeld Plusdoel</vt:lpstr>
      <vt:lpstr> LEERPLANSTRUCTUUR </vt:lpstr>
      <vt:lpstr>Overzicht domeinen en subdomeinen</vt:lpstr>
      <vt:lpstr>Kennen, weten en kunnen</vt:lpstr>
      <vt:lpstr>Begrippen</vt:lpstr>
      <vt:lpstr>Exemplarische lijst van organismen in biotopen</vt:lpstr>
      <vt:lpstr>PowerPoint-presentatie</vt:lpstr>
      <vt:lpstr>PowerPoint-presentatie</vt:lpstr>
      <vt:lpstr>PowerPoint-presentatie</vt:lpstr>
      <vt:lpstr>Overzicht domeinen en subdomeinen</vt:lpstr>
      <vt:lpstr>Overzicht domein Organismen</vt:lpstr>
      <vt:lpstr>Classificatie van organismen</vt:lpstr>
      <vt:lpstr>De paardenbloem</vt:lpstr>
      <vt:lpstr>Verticale opbouw: voor en na</vt:lpstr>
      <vt:lpstr>Verticale opbouw: voor en na</vt:lpstr>
      <vt:lpstr>Verticale opbouw: voor en na</vt:lpstr>
      <vt:lpstr>Overzicht domeinen en subdomeinen</vt:lpstr>
      <vt:lpstr>Ontwikkeling en voortplanting van organismen</vt:lpstr>
      <vt:lpstr>PowerPoint-presentatie</vt:lpstr>
      <vt:lpstr>Samenhang</vt:lpstr>
      <vt:lpstr>Hoe plant een paardenbloem zich voort?</vt:lpstr>
      <vt:lpstr>Levenscyclus van een paardenbloem</vt:lpstr>
      <vt:lpstr>Overzicht domeinen en subdomeinen</vt:lpstr>
      <vt:lpstr>PowerPoint-presentatie</vt:lpstr>
      <vt:lpstr>Overzicht domein Relatie tussen organismen en tussen organismen en omgevingsfactoren in een biotoop</vt:lpstr>
      <vt:lpstr>Relatie tussen organismen onderling en hun omgeving</vt:lpstr>
      <vt:lpstr>Clusters</vt:lpstr>
      <vt:lpstr>De paardenbloem in de omgeving</vt:lpstr>
      <vt:lpstr>Waar groeit de paardenbloem?</vt:lpstr>
      <vt:lpstr>De paardenbloem in de voedselketen</vt:lpstr>
      <vt:lpstr>Bouw van organismen</vt:lpstr>
      <vt:lpstr>Bouw van de paardenbloem</vt:lpstr>
      <vt:lpstr>Bouw van de paardenbloem: van wortel tot zaad</vt:lpstr>
      <vt:lpstr>Illustratie opbouw in complexiteit</vt:lpstr>
      <vt:lpstr>Energiebronnen en voedingsstoffen</vt:lpstr>
      <vt:lpstr>Voeding van de paardenbloem?</vt:lpstr>
      <vt:lpstr>Energiebronnen en voedingsstoffen van de paardenbloem</vt:lpstr>
      <vt:lpstr>Samenhang met veilige en gezonde levensstijl</vt:lpstr>
      <vt:lpstr>PowerPoint-presentatie</vt:lpstr>
      <vt:lpstr>PowerPoint-presentatie</vt:lpstr>
      <vt:lpstr>Overzicht domeinen en subdomeinen</vt:lpstr>
      <vt:lpstr>Overzicht domein Menselijk lichaam</vt:lpstr>
      <vt:lpstr>Fysieke functies van de mens</vt:lpstr>
      <vt:lpstr>Fysieke functies van de mens</vt:lpstr>
      <vt:lpstr>Overzicht domeinen en subdomeinen</vt:lpstr>
      <vt:lpstr>PowerPoint-presentatie</vt:lpstr>
      <vt:lpstr>Overzicht domein Materie</vt:lpstr>
      <vt:lpstr>Eigenschappen van materie</vt:lpstr>
      <vt:lpstr>Verticale opbouw</vt:lpstr>
      <vt:lpstr>PowerPoint-presentatie</vt:lpstr>
      <vt:lpstr>Verticale opbouw</vt:lpstr>
      <vt:lpstr>Verticale opbouw</vt:lpstr>
      <vt:lpstr>Overzicht domeinen en subdomeinen</vt:lpstr>
      <vt:lpstr>PowerPoint-presentatie</vt:lpstr>
      <vt:lpstr>Overzicht domein Natuurkundige verschijnselen</vt:lpstr>
      <vt:lpstr>Verandering van aggregatietoestand</vt:lpstr>
      <vt:lpstr>Bereiken in het derde leerjaar</vt:lpstr>
      <vt:lpstr>Samenhang met aardrijkskunde VOOR</vt:lpstr>
      <vt:lpstr>Samenhang met aardrijkskunde NA</vt:lpstr>
      <vt:lpstr>Energie en warmte</vt:lpstr>
      <vt:lpstr>Energieomzettingen</vt:lpstr>
      <vt:lpstr>Licht</vt:lpstr>
      <vt:lpstr>PowerPoint-presentatie</vt:lpstr>
      <vt:lpstr>Geluid</vt:lpstr>
      <vt:lpstr>PowerPoint-presentatie</vt:lpstr>
      <vt:lpstr>Kracht en beweging</vt:lpstr>
      <vt:lpstr>Kracht en beweging bij de paardenbloem</vt:lpstr>
      <vt:lpstr>Elektriciteit</vt:lpstr>
      <vt:lpstr>PowerPoint-presentatie</vt:lpstr>
      <vt:lpstr>Magnetisme</vt:lpstr>
      <vt:lpstr>PowerPoint-presentatie</vt:lpstr>
      <vt:lpstr>PowerPoint-presentatie</vt:lpstr>
      <vt:lpstr>Overzicht domeinen en subdomeinen</vt:lpstr>
      <vt:lpstr>Overzicht domein Technologie</vt:lpstr>
      <vt:lpstr>Hoe mens, wetenschap en technologie elkaar beïnvloeden</vt:lpstr>
      <vt:lpstr>PowerPoint-presentatie</vt:lpstr>
      <vt:lpstr>Technische systemen hanteren</vt:lpstr>
      <vt:lpstr>PowerPoint-presentatie</vt:lpstr>
      <vt:lpstr>Technische systemen beschrijven</vt:lpstr>
      <vt:lpstr>PowerPoint-presentatie</vt:lpstr>
      <vt:lpstr>PowerPoint-presentatie</vt:lpstr>
      <vt:lpstr>Overzicht domeinen en subdomeinen</vt:lpstr>
      <vt:lpstr>Overzicht domein Systematische en methodische benadering van wetenschappelijke en technologische problemen</vt:lpstr>
      <vt:lpstr>PowerPoint-presentatie</vt:lpstr>
      <vt:lpstr>Een verbindende leerlijn</vt:lpstr>
      <vt:lpstr>Wat doen leerlingen met de kennis die ze opbouwen? </vt:lpstr>
      <vt:lpstr>PowerPoint-presentatie</vt:lpstr>
      <vt:lpstr>Onderzoekende houding</vt:lpstr>
      <vt:lpstr>Onderzoekende houding</vt:lpstr>
      <vt:lpstr>ONDERZOEKEN DOEL = BEGRIJPEN</vt:lpstr>
      <vt:lpstr>Onderzoeker aan het werk</vt:lpstr>
      <vt:lpstr>Ontwerpend leren</vt:lpstr>
      <vt:lpstr>Ontwerpend leren</vt:lpstr>
      <vt:lpstr>PowerPoint-presentatie</vt:lpstr>
      <vt:lpstr>Ontwerper aan het werk</vt:lpstr>
      <vt:lpstr>PowerPoint-presentatie</vt:lpstr>
      <vt:lpstr> DE LERAAR </vt:lpstr>
      <vt:lpstr>De leraar als regisseur</vt:lpstr>
      <vt:lpstr>De leraar</vt:lpstr>
      <vt:lpstr>PowerPoint-presentatie</vt:lpstr>
      <vt:lpstr>Wat verwachten we van leraren?</vt:lpstr>
      <vt:lpstr>Voorbeeld van een misconcept</vt:lpstr>
      <vt:lpstr> AFSLUITING </vt:lpstr>
      <vt:lpstr>PowerPoint-presentatie</vt:lpstr>
      <vt:lpstr>Leerlingen als ‘kenner’ en ‘denker’</vt:lpstr>
      <vt:lpstr>Leerlingen leren 'kijken' als…</vt:lpstr>
      <vt:lpstr>Leerlingen leren ‘kijken’ als…</vt:lpstr>
      <vt:lpstr>Ondersteunende materialen en leerroutes</vt:lpstr>
      <vt:lpstr>Professionalisering</vt:lpstr>
      <vt:lpstr>PowerPoint-presentatie</vt:lpstr>
      <vt:lpstr>Meer informatie Op.stap, leerroutes voor iedereen</vt:lpstr>
      <vt:lpstr>Ondersteuning</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Wetenschap en techniek Startmoment</dc:title>
  <dc:creator>Stephanie Bastoen</dc:creator>
  <cp:lastModifiedBy>Isabelle Buyse</cp:lastModifiedBy>
  <cp:revision>5</cp:revision>
  <cp:lastPrinted>2026-09-08T17:56:56Z</cp:lastPrinted>
  <dcterms:created xsi:type="dcterms:W3CDTF">2026-08-24T06:53:44Z</dcterms:created>
  <dcterms:modified xsi:type="dcterms:W3CDTF">2026-09-28T17:27:13Z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0x01010071B51BDEB849154AA3754CC40E386116</vt:lpwstr>
  </property>
  <property fmtid="{D5CDD505-2E9C-101B-9397-08002B2CF9AE}" pid="3" name="Order">
    <vt:r8>6600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