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4"/>
    <p:sldMasterId id="2147483960" r:id="rId5"/>
  </p:sldMasterIdLst>
  <p:notesMasterIdLst>
    <p:notesMasterId r:id="rId15"/>
  </p:notesMasterIdLst>
  <p:handoutMasterIdLst>
    <p:handoutMasterId r:id="rId16"/>
  </p:handoutMasterIdLst>
  <p:sldIdLst>
    <p:sldId id="257" r:id="rId6"/>
    <p:sldId id="277" r:id="rId7"/>
    <p:sldId id="2529" r:id="rId8"/>
    <p:sldId id="2530" r:id="rId9"/>
    <p:sldId id="2532" r:id="rId10"/>
    <p:sldId id="2533" r:id="rId11"/>
    <p:sldId id="2535" r:id="rId12"/>
    <p:sldId id="2536" r:id="rId13"/>
    <p:sldId id="253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9FBD02-1850-AA0A-B767-1A5968768128}" name="Saar Deleu" initials="SD" userId="S::saar.deleu@katholiekonderwijs.vlaanderen::5a9477cf-1426-4451-b57d-da48280c7926" providerId="AD"/>
  <p188:author id="{D18BCF1A-0BD4-7070-571F-7B0D13376A51}" name="Tine Van Severen" initials="TVS" userId="S::tine.vanseveren@katholiekonderwijs.vlaanderen::0e76d89a-811d-40d2-9a02-978b7bba2900" providerId="AD"/>
  <p188:author id="{DF885C2E-DAC4-385C-573F-6DCE01163963}" name="Renilde Verhaegen" initials="RV" userId="S::renilde.verhaegen@katholiekonderwijs.vlaanderen::38b66f02-9525-4abf-afe9-95dd28d255cc" providerId="AD"/>
  <p188:author id="{5F02243B-30D4-FBA1-2219-9834EC8E6AC5}" name="Evy Swijsen" initials="ES" userId="S::evy.swijsen@katholiekonderwijs.vlaanderen::0fe8a950-06c9-4f7c-8973-645f18ad7104" providerId="AD"/>
  <p188:author id="{AC53B85F-733E-D356-5383-8E38B9CBA4CA}" name="Greet Simons" initials="GS" userId="S::greet.simons@katholiekonderwijs.vlaanderen::a1109070-688f-4abf-b160-a363ba53b931" providerId="AD"/>
  <p188:author id="{0014BEB0-7128-8F3A-1462-73C0413C1661}" name="Annette Raemdonck" initials="AR" userId="S::annette.raemdonck@katholiekonderwijs.vlaanderen::f998dbfd-6190-43f5-b262-45cb0bf19e0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lien Dewaegeneere" initials="JD" lastIdx="11" clrIdx="0">
    <p:extLst>
      <p:ext uri="{19B8F6BF-5375-455C-9EA6-DF929625EA0E}">
        <p15:presenceInfo xmlns:p15="http://schemas.microsoft.com/office/powerpoint/2012/main" userId="S::jolien.dewaegeneere@katholiekonderwijs.vlaanderen::b6b98d41-caaf-4ddf-b1f5-0fd4faf428cf" providerId="AD"/>
      </p:ext>
    </p:extLst>
  </p:cmAuthor>
  <p:cmAuthor id="2" name="Tine Van Severen" initials="TVS" lastIdx="15" clrIdx="1">
    <p:extLst>
      <p:ext uri="{19B8F6BF-5375-455C-9EA6-DF929625EA0E}">
        <p15:presenceInfo xmlns:p15="http://schemas.microsoft.com/office/powerpoint/2012/main" userId="Tine Van Severen" providerId="None"/>
      </p:ext>
    </p:extLst>
  </p:cmAuthor>
  <p:cmAuthor id="3" name="Greet Simons" initials="GS" lastIdx="20" clrIdx="2">
    <p:extLst>
      <p:ext uri="{19B8F6BF-5375-455C-9EA6-DF929625EA0E}">
        <p15:presenceInfo xmlns:p15="http://schemas.microsoft.com/office/powerpoint/2012/main" userId="S::greet.simons@katholiekonderwijs.vlaanderen::a1109070-688f-4abf-b160-a363ba53b931" providerId="AD"/>
      </p:ext>
    </p:extLst>
  </p:cmAuthor>
  <p:cmAuthor id="4" name="An Haepers" initials="AH" lastIdx="10" clrIdx="3">
    <p:extLst>
      <p:ext uri="{19B8F6BF-5375-455C-9EA6-DF929625EA0E}">
        <p15:presenceInfo xmlns:p15="http://schemas.microsoft.com/office/powerpoint/2012/main" userId="S::an.haepers@katholiekonderwijs.vlaanderen::b967dacb-4ff4-49ce-b032-dad2afb4c239" providerId="AD"/>
      </p:ext>
    </p:extLst>
  </p:cmAuthor>
  <p:cmAuthor id="5" name="Annette Raemdonck" initials="AR" lastIdx="12" clrIdx="4">
    <p:extLst>
      <p:ext uri="{19B8F6BF-5375-455C-9EA6-DF929625EA0E}">
        <p15:presenceInfo xmlns:p15="http://schemas.microsoft.com/office/powerpoint/2012/main" userId="S::annette.raemdonck@katholiekonderwijs.vlaanderen::f998dbfd-6190-43f5-b262-45cb0bf19e09" providerId="AD"/>
      </p:ext>
    </p:extLst>
  </p:cmAuthor>
  <p:cmAuthor id="6" name="Renilde Verhaegen" initials="RV [2]" lastIdx="42" clrIdx="5">
    <p:extLst>
      <p:ext uri="{19B8F6BF-5375-455C-9EA6-DF929625EA0E}">
        <p15:presenceInfo xmlns:p15="http://schemas.microsoft.com/office/powerpoint/2012/main" userId="S::renilde.verhaegen@katholiekonderwijs.vlaanderen::38b66f02-9525-4abf-afe9-95dd28d255c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00"/>
    <a:srgbClr val="FF6600"/>
    <a:srgbClr val="990599"/>
    <a:srgbClr val="990099"/>
    <a:srgbClr val="FDCFFD"/>
    <a:srgbClr val="00CCCC"/>
    <a:srgbClr val="81CFD5"/>
    <a:srgbClr val="589901"/>
    <a:srgbClr val="FFCC00"/>
    <a:srgbClr val="8DCA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474528-1B3C-470F-8E75-90DD312FC3F4}" v="16" dt="2024-11-27T09:32:42.978"/>
  </p1510:revLst>
</p1510:revInfo>
</file>

<file path=ppt/tableStyles.xml><?xml version="1.0" encoding="utf-8"?>
<a:tblStyleLst xmlns:a="http://schemas.openxmlformats.org/drawingml/2006/main" def="{5C22544A-7EE6-4342-B048-85BDC9FD1C3A}">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ijl, gemiddeld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75532" autoAdjust="0"/>
  </p:normalViewPr>
  <p:slideViewPr>
    <p:cSldViewPr snapToGrid="0">
      <p:cViewPr varScale="1">
        <p:scale>
          <a:sx n="62" d="100"/>
          <a:sy n="62" d="100"/>
        </p:scale>
        <p:origin x="2064" y="3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nis Melsen" userId="d181cfe0-6738-4d41-a859-eb046eadf258" providerId="ADAL" clId="{05474528-1B3C-470F-8E75-90DD312FC3F4}"/>
    <pc:docChg chg="custSel modSld">
      <pc:chgData name="Dennis Melsen" userId="d181cfe0-6738-4d41-a859-eb046eadf258" providerId="ADAL" clId="{05474528-1B3C-470F-8E75-90DD312FC3F4}" dt="2024-11-27T09:32:42.976" v="265"/>
      <pc:docMkLst>
        <pc:docMk/>
      </pc:docMkLst>
      <pc:sldChg chg="addSp modSp mod">
        <pc:chgData name="Dennis Melsen" userId="d181cfe0-6738-4d41-a859-eb046eadf258" providerId="ADAL" clId="{05474528-1B3C-470F-8E75-90DD312FC3F4}" dt="2024-11-27T09:20:16.441" v="251"/>
        <pc:sldMkLst>
          <pc:docMk/>
          <pc:sldMk cId="1027976328" sldId="257"/>
        </pc:sldMkLst>
        <pc:spChg chg="mod">
          <ac:chgData name="Dennis Melsen" userId="d181cfe0-6738-4d41-a859-eb046eadf258" providerId="ADAL" clId="{05474528-1B3C-470F-8E75-90DD312FC3F4}" dt="2024-11-14T13:23:50.237" v="43" actId="20577"/>
          <ac:spMkLst>
            <pc:docMk/>
            <pc:sldMk cId="1027976328" sldId="257"/>
            <ac:spMk id="6" creationId="{1435E2D8-25CE-4D95-42F7-2B3BEDF74385}"/>
          </ac:spMkLst>
        </pc:spChg>
        <pc:picChg chg="add mod">
          <ac:chgData name="Dennis Melsen" userId="d181cfe0-6738-4d41-a859-eb046eadf258" providerId="ADAL" clId="{05474528-1B3C-470F-8E75-90DD312FC3F4}" dt="2024-11-27T09:20:16.441" v="251"/>
          <ac:picMkLst>
            <pc:docMk/>
            <pc:sldMk cId="1027976328" sldId="257"/>
            <ac:picMk id="4" creationId="{483A1182-B3CD-2EC8-4C2E-801F160FA76F}"/>
          </ac:picMkLst>
        </pc:picChg>
      </pc:sldChg>
      <pc:sldChg chg="addSp delSp modSp mod modNotesTx">
        <pc:chgData name="Dennis Melsen" userId="d181cfe0-6738-4d41-a859-eb046eadf258" providerId="ADAL" clId="{05474528-1B3C-470F-8E75-90DD312FC3F4}" dt="2024-11-27T09:21:37.265" v="252"/>
        <pc:sldMkLst>
          <pc:docMk/>
          <pc:sldMk cId="4198561225" sldId="277"/>
        </pc:sldMkLst>
        <pc:spChg chg="mod">
          <ac:chgData name="Dennis Melsen" userId="d181cfe0-6738-4d41-a859-eb046eadf258" providerId="ADAL" clId="{05474528-1B3C-470F-8E75-90DD312FC3F4}" dt="2024-11-14T13:25:29.251" v="65" actId="20577"/>
          <ac:spMkLst>
            <pc:docMk/>
            <pc:sldMk cId="4198561225" sldId="277"/>
            <ac:spMk id="4" creationId="{18F9CAA7-4574-3B90-D752-4BE888FBA010}"/>
          </ac:spMkLst>
        </pc:spChg>
        <pc:picChg chg="del">
          <ac:chgData name="Dennis Melsen" userId="d181cfe0-6738-4d41-a859-eb046eadf258" providerId="ADAL" clId="{05474528-1B3C-470F-8E75-90DD312FC3F4}" dt="2024-11-14T13:24:05.595" v="44" actId="478"/>
          <ac:picMkLst>
            <pc:docMk/>
            <pc:sldMk cId="4198561225" sldId="277"/>
            <ac:picMk id="7" creationId="{70CB63E2-C630-9685-57D0-541DFB34F4A0}"/>
          </ac:picMkLst>
        </pc:picChg>
        <pc:picChg chg="add mod">
          <ac:chgData name="Dennis Melsen" userId="d181cfe0-6738-4d41-a859-eb046eadf258" providerId="ADAL" clId="{05474528-1B3C-470F-8E75-90DD312FC3F4}" dt="2024-11-14T13:24:57.912" v="47" actId="14100"/>
          <ac:picMkLst>
            <pc:docMk/>
            <pc:sldMk cId="4198561225" sldId="277"/>
            <ac:picMk id="9" creationId="{CF020B6D-CC4B-05DB-63D2-65CA9629AF09}"/>
          </ac:picMkLst>
        </pc:picChg>
        <pc:picChg chg="add mod">
          <ac:chgData name="Dennis Melsen" userId="d181cfe0-6738-4d41-a859-eb046eadf258" providerId="ADAL" clId="{05474528-1B3C-470F-8E75-90DD312FC3F4}" dt="2024-11-27T09:21:37.265" v="252"/>
          <ac:picMkLst>
            <pc:docMk/>
            <pc:sldMk cId="4198561225" sldId="277"/>
            <ac:picMk id="10" creationId="{85273A56-4CA7-5C66-6B4B-1D637F4026FD}"/>
          </ac:picMkLst>
        </pc:picChg>
      </pc:sldChg>
      <pc:sldChg chg="addSp modSp mod modNotesTx">
        <pc:chgData name="Dennis Melsen" userId="d181cfe0-6738-4d41-a859-eb046eadf258" providerId="ADAL" clId="{05474528-1B3C-470F-8E75-90DD312FC3F4}" dt="2024-11-27T09:23:01.774" v="253"/>
        <pc:sldMkLst>
          <pc:docMk/>
          <pc:sldMk cId="3483989084" sldId="2529"/>
        </pc:sldMkLst>
        <pc:spChg chg="mod">
          <ac:chgData name="Dennis Melsen" userId="d181cfe0-6738-4d41-a859-eb046eadf258" providerId="ADAL" clId="{05474528-1B3C-470F-8E75-90DD312FC3F4}" dt="2024-11-14T13:26:13.866" v="66" actId="6549"/>
          <ac:spMkLst>
            <pc:docMk/>
            <pc:sldMk cId="3483989084" sldId="2529"/>
            <ac:spMk id="4" creationId="{18F9CAA7-4574-3B90-D752-4BE888FBA010}"/>
          </ac:spMkLst>
        </pc:spChg>
        <pc:spChg chg="add mod">
          <ac:chgData name="Dennis Melsen" userId="d181cfe0-6738-4d41-a859-eb046eadf258" providerId="ADAL" clId="{05474528-1B3C-470F-8E75-90DD312FC3F4}" dt="2024-11-14T13:26:40.871" v="68"/>
          <ac:spMkLst>
            <pc:docMk/>
            <pc:sldMk cId="3483989084" sldId="2529"/>
            <ac:spMk id="5" creationId="{170E77C4-6573-F5EB-F32E-0618768096F6}"/>
          </ac:spMkLst>
        </pc:spChg>
        <pc:spChg chg="add mod">
          <ac:chgData name="Dennis Melsen" userId="d181cfe0-6738-4d41-a859-eb046eadf258" providerId="ADAL" clId="{05474528-1B3C-470F-8E75-90DD312FC3F4}" dt="2024-11-14T13:27:53.052" v="88" actId="20577"/>
          <ac:spMkLst>
            <pc:docMk/>
            <pc:sldMk cId="3483989084" sldId="2529"/>
            <ac:spMk id="7" creationId="{6EEA09BF-DA12-0730-80D1-378CD91B63AD}"/>
          </ac:spMkLst>
        </pc:spChg>
        <pc:graphicFrameChg chg="add mod">
          <ac:chgData name="Dennis Melsen" userId="d181cfe0-6738-4d41-a859-eb046eadf258" providerId="ADAL" clId="{05474528-1B3C-470F-8E75-90DD312FC3F4}" dt="2024-11-14T13:26:39.185" v="67"/>
          <ac:graphicFrameMkLst>
            <pc:docMk/>
            <pc:sldMk cId="3483989084" sldId="2529"/>
            <ac:graphicFrameMk id="2" creationId="{076F7B80-9DCF-9F5A-4E8E-F5FB2E1BC3CC}"/>
          </ac:graphicFrameMkLst>
        </pc:graphicFrameChg>
        <pc:picChg chg="add mod">
          <ac:chgData name="Dennis Melsen" userId="d181cfe0-6738-4d41-a859-eb046eadf258" providerId="ADAL" clId="{05474528-1B3C-470F-8E75-90DD312FC3F4}" dt="2024-11-27T09:23:01.774" v="253"/>
          <ac:picMkLst>
            <pc:docMk/>
            <pc:sldMk cId="3483989084" sldId="2529"/>
            <ac:picMk id="9" creationId="{26DF98D8-E0B8-45C0-B9CB-A8B539DA81A4}"/>
          </ac:picMkLst>
        </pc:picChg>
      </pc:sldChg>
      <pc:sldChg chg="addSp modSp">
        <pc:chgData name="Dennis Melsen" userId="d181cfe0-6738-4d41-a859-eb046eadf258" providerId="ADAL" clId="{05474528-1B3C-470F-8E75-90DD312FC3F4}" dt="2024-11-27T09:23:55.681" v="254"/>
        <pc:sldMkLst>
          <pc:docMk/>
          <pc:sldMk cId="3636287264" sldId="2530"/>
        </pc:sldMkLst>
        <pc:picChg chg="add mod">
          <ac:chgData name="Dennis Melsen" userId="d181cfe0-6738-4d41-a859-eb046eadf258" providerId="ADAL" clId="{05474528-1B3C-470F-8E75-90DD312FC3F4}" dt="2024-11-27T09:23:55.681" v="254"/>
          <ac:picMkLst>
            <pc:docMk/>
            <pc:sldMk cId="3636287264" sldId="2530"/>
            <ac:picMk id="8" creationId="{D138311B-4653-0537-F044-05D1E0801DB5}"/>
          </ac:picMkLst>
        </pc:picChg>
      </pc:sldChg>
      <pc:sldChg chg="addSp delSp modSp mod modNotesTx">
        <pc:chgData name="Dennis Melsen" userId="d181cfe0-6738-4d41-a859-eb046eadf258" providerId="ADAL" clId="{05474528-1B3C-470F-8E75-90DD312FC3F4}" dt="2024-11-27T09:25:14.962" v="255"/>
        <pc:sldMkLst>
          <pc:docMk/>
          <pc:sldMk cId="216540300" sldId="2532"/>
        </pc:sldMkLst>
        <pc:spChg chg="mod">
          <ac:chgData name="Dennis Melsen" userId="d181cfe0-6738-4d41-a859-eb046eadf258" providerId="ADAL" clId="{05474528-1B3C-470F-8E75-90DD312FC3F4}" dt="2024-11-14T13:33:28.993" v="125" actId="20577"/>
          <ac:spMkLst>
            <pc:docMk/>
            <pc:sldMk cId="216540300" sldId="2532"/>
            <ac:spMk id="4" creationId="{18F9CAA7-4574-3B90-D752-4BE888FBA010}"/>
          </ac:spMkLst>
        </pc:spChg>
        <pc:picChg chg="del">
          <ac:chgData name="Dennis Melsen" userId="d181cfe0-6738-4d41-a859-eb046eadf258" providerId="ADAL" clId="{05474528-1B3C-470F-8E75-90DD312FC3F4}" dt="2024-11-14T13:33:03.680" v="90" actId="478"/>
          <ac:picMkLst>
            <pc:docMk/>
            <pc:sldMk cId="216540300" sldId="2532"/>
            <ac:picMk id="6" creationId="{87970998-C5DB-9AA9-3DF2-F952FEB9DB4F}"/>
          </ac:picMkLst>
        </pc:picChg>
        <pc:picChg chg="add mod">
          <ac:chgData name="Dennis Melsen" userId="d181cfe0-6738-4d41-a859-eb046eadf258" providerId="ADAL" clId="{05474528-1B3C-470F-8E75-90DD312FC3F4}" dt="2024-11-14T13:33:17.339" v="95" actId="1076"/>
          <ac:picMkLst>
            <pc:docMk/>
            <pc:sldMk cId="216540300" sldId="2532"/>
            <ac:picMk id="8" creationId="{ECD290A1-DD65-DB8B-E6F8-07C80727F202}"/>
          </ac:picMkLst>
        </pc:picChg>
        <pc:picChg chg="add mod">
          <ac:chgData name="Dennis Melsen" userId="d181cfe0-6738-4d41-a859-eb046eadf258" providerId="ADAL" clId="{05474528-1B3C-470F-8E75-90DD312FC3F4}" dt="2024-11-27T09:25:14.962" v="255"/>
          <ac:picMkLst>
            <pc:docMk/>
            <pc:sldMk cId="216540300" sldId="2532"/>
            <ac:picMk id="9" creationId="{58C7AEA6-2725-CAF9-B2C3-6E068E036A9B}"/>
          </ac:picMkLst>
        </pc:picChg>
      </pc:sldChg>
      <pc:sldChg chg="addSp delSp modSp mod modNotesTx">
        <pc:chgData name="Dennis Melsen" userId="d181cfe0-6738-4d41-a859-eb046eadf258" providerId="ADAL" clId="{05474528-1B3C-470F-8E75-90DD312FC3F4}" dt="2024-11-27T09:27:14.440" v="256"/>
        <pc:sldMkLst>
          <pc:docMk/>
          <pc:sldMk cId="4075727386" sldId="2533"/>
        </pc:sldMkLst>
        <pc:picChg chg="mod">
          <ac:chgData name="Dennis Melsen" userId="d181cfe0-6738-4d41-a859-eb046eadf258" providerId="ADAL" clId="{05474528-1B3C-470F-8E75-90DD312FC3F4}" dt="2024-11-14T13:35:33.472" v="165" actId="14100"/>
          <ac:picMkLst>
            <pc:docMk/>
            <pc:sldMk cId="4075727386" sldId="2533"/>
            <ac:picMk id="6" creationId="{A4351143-DB84-962F-28B9-05887A8883E4}"/>
          </ac:picMkLst>
        </pc:picChg>
        <pc:picChg chg="add mod">
          <ac:chgData name="Dennis Melsen" userId="d181cfe0-6738-4d41-a859-eb046eadf258" providerId="ADAL" clId="{05474528-1B3C-470F-8E75-90DD312FC3F4}" dt="2024-11-27T09:27:14.440" v="256"/>
          <ac:picMkLst>
            <pc:docMk/>
            <pc:sldMk cId="4075727386" sldId="2533"/>
            <ac:picMk id="10" creationId="{508B3C8B-1CF2-4649-8594-95C7BBE34B0F}"/>
          </ac:picMkLst>
        </pc:picChg>
        <pc:picChg chg="del">
          <ac:chgData name="Dennis Melsen" userId="d181cfe0-6738-4d41-a859-eb046eadf258" providerId="ADAL" clId="{05474528-1B3C-470F-8E75-90DD312FC3F4}" dt="2024-11-14T13:34:23.508" v="159" actId="478"/>
          <ac:picMkLst>
            <pc:docMk/>
            <pc:sldMk cId="4075727386" sldId="2533"/>
            <ac:picMk id="11" creationId="{2BBE91C1-8EE9-136E-94CF-C2A2BC50D086}"/>
          </ac:picMkLst>
        </pc:picChg>
        <pc:picChg chg="add mod">
          <ac:chgData name="Dennis Melsen" userId="d181cfe0-6738-4d41-a859-eb046eadf258" providerId="ADAL" clId="{05474528-1B3C-470F-8E75-90DD312FC3F4}" dt="2024-11-14T13:35:20.749" v="163" actId="1076"/>
          <ac:picMkLst>
            <pc:docMk/>
            <pc:sldMk cId="4075727386" sldId="2533"/>
            <ac:picMk id="14" creationId="{A0815EFE-7FAD-1831-004C-1615DF894A40}"/>
          </ac:picMkLst>
        </pc:picChg>
      </pc:sldChg>
      <pc:sldChg chg="addSp delSp modSp mod modNotesTx">
        <pc:chgData name="Dennis Melsen" userId="d181cfe0-6738-4d41-a859-eb046eadf258" providerId="ADAL" clId="{05474528-1B3C-470F-8E75-90DD312FC3F4}" dt="2024-11-27T09:28:48.018" v="257"/>
        <pc:sldMkLst>
          <pc:docMk/>
          <pc:sldMk cId="3832642132" sldId="2535"/>
        </pc:sldMkLst>
        <pc:picChg chg="del">
          <ac:chgData name="Dennis Melsen" userId="d181cfe0-6738-4d41-a859-eb046eadf258" providerId="ADAL" clId="{05474528-1B3C-470F-8E75-90DD312FC3F4}" dt="2024-11-14T13:37:17.061" v="166" actId="478"/>
          <ac:picMkLst>
            <pc:docMk/>
            <pc:sldMk cId="3832642132" sldId="2535"/>
            <ac:picMk id="5" creationId="{C7A1817E-71CC-EC5A-4490-9E728A68737F}"/>
          </ac:picMkLst>
        </pc:picChg>
        <pc:picChg chg="add mod">
          <ac:chgData name="Dennis Melsen" userId="d181cfe0-6738-4d41-a859-eb046eadf258" providerId="ADAL" clId="{05474528-1B3C-470F-8E75-90DD312FC3F4}" dt="2024-11-14T13:38:19.792" v="171" actId="14100"/>
          <ac:picMkLst>
            <pc:docMk/>
            <pc:sldMk cId="3832642132" sldId="2535"/>
            <ac:picMk id="7" creationId="{78B65883-7602-9262-E141-CEE51D8B17D6}"/>
          </ac:picMkLst>
        </pc:picChg>
        <pc:picChg chg="add mod">
          <ac:chgData name="Dennis Melsen" userId="d181cfe0-6738-4d41-a859-eb046eadf258" providerId="ADAL" clId="{05474528-1B3C-470F-8E75-90DD312FC3F4}" dt="2024-11-27T09:28:48.018" v="257"/>
          <ac:picMkLst>
            <pc:docMk/>
            <pc:sldMk cId="3832642132" sldId="2535"/>
            <ac:picMk id="8" creationId="{DE0CED61-ACC7-4D1F-8A94-78785AB51E22}"/>
          </ac:picMkLst>
        </pc:picChg>
      </pc:sldChg>
      <pc:sldChg chg="addSp delSp modSp mod modTransition modAnim modNotesTx">
        <pc:chgData name="Dennis Melsen" userId="d181cfe0-6738-4d41-a859-eb046eadf258" providerId="ADAL" clId="{05474528-1B3C-470F-8E75-90DD312FC3F4}" dt="2024-11-27T09:31:49.711" v="264"/>
        <pc:sldMkLst>
          <pc:docMk/>
          <pc:sldMk cId="1760630938" sldId="2536"/>
        </pc:sldMkLst>
        <pc:picChg chg="add del mod ord">
          <ac:chgData name="Dennis Melsen" userId="d181cfe0-6738-4d41-a859-eb046eadf258" providerId="ADAL" clId="{05474528-1B3C-470F-8E75-90DD312FC3F4}" dt="2024-11-27T09:31:26.035" v="261"/>
          <ac:picMkLst>
            <pc:docMk/>
            <pc:sldMk cId="1760630938" sldId="2536"/>
            <ac:picMk id="5" creationId="{6EE3043D-99E5-8A30-A811-4DAC9826A0B9}"/>
          </ac:picMkLst>
        </pc:picChg>
        <pc:picChg chg="add del mod">
          <ac:chgData name="Dennis Melsen" userId="d181cfe0-6738-4d41-a859-eb046eadf258" providerId="ADAL" clId="{05474528-1B3C-470F-8E75-90DD312FC3F4}" dt="2024-11-27T09:31:28.659" v="263"/>
          <ac:picMkLst>
            <pc:docMk/>
            <pc:sldMk cId="1760630938" sldId="2536"/>
            <ac:picMk id="6" creationId="{865DA6AE-4101-9F4B-4C5F-5B0C9688BF35}"/>
          </ac:picMkLst>
        </pc:picChg>
        <pc:picChg chg="add del mod">
          <ac:chgData name="Dennis Melsen" userId="d181cfe0-6738-4d41-a859-eb046eadf258" providerId="ADAL" clId="{05474528-1B3C-470F-8E75-90DD312FC3F4}" dt="2024-11-27T09:31:10.475" v="260"/>
          <ac:picMkLst>
            <pc:docMk/>
            <pc:sldMk cId="1760630938" sldId="2536"/>
            <ac:picMk id="8" creationId="{59A4FD62-B630-6DAA-3998-EB6AFE334298}"/>
          </ac:picMkLst>
        </pc:picChg>
        <pc:picChg chg="add del mod ord">
          <ac:chgData name="Dennis Melsen" userId="d181cfe0-6738-4d41-a859-eb046eadf258" providerId="ADAL" clId="{05474528-1B3C-470F-8E75-90DD312FC3F4}" dt="2024-11-27T09:31:49.711" v="264"/>
          <ac:picMkLst>
            <pc:docMk/>
            <pc:sldMk cId="1760630938" sldId="2536"/>
            <ac:picMk id="10" creationId="{90AD45E7-47A8-3F1A-6738-EB35B97037BA}"/>
          </ac:picMkLst>
        </pc:picChg>
        <pc:picChg chg="add mod">
          <ac:chgData name="Dennis Melsen" userId="d181cfe0-6738-4d41-a859-eb046eadf258" providerId="ADAL" clId="{05474528-1B3C-470F-8E75-90DD312FC3F4}" dt="2024-11-27T09:31:49.711" v="264"/>
          <ac:picMkLst>
            <pc:docMk/>
            <pc:sldMk cId="1760630938" sldId="2536"/>
            <ac:picMk id="11" creationId="{B6AF5825-D266-8038-8EC3-5CF42C661AFF}"/>
          </ac:picMkLst>
        </pc:picChg>
      </pc:sldChg>
      <pc:sldChg chg="addSp modSp modNotesTx">
        <pc:chgData name="Dennis Melsen" userId="d181cfe0-6738-4d41-a859-eb046eadf258" providerId="ADAL" clId="{05474528-1B3C-470F-8E75-90DD312FC3F4}" dt="2024-11-27T09:32:42.976" v="265"/>
        <pc:sldMkLst>
          <pc:docMk/>
          <pc:sldMk cId="1520767484" sldId="2537"/>
        </pc:sldMkLst>
        <pc:picChg chg="add mod">
          <ac:chgData name="Dennis Melsen" userId="d181cfe0-6738-4d41-a859-eb046eadf258" providerId="ADAL" clId="{05474528-1B3C-470F-8E75-90DD312FC3F4}" dt="2024-11-27T09:32:42.976" v="265"/>
          <ac:picMkLst>
            <pc:docMk/>
            <pc:sldMk cId="1520767484" sldId="2537"/>
            <ac:picMk id="9" creationId="{D483BE07-6D5F-245D-EAC8-B9F7A74A12F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nl-BE"/>
              <a:t>Titel samenkomst </a:t>
            </a:r>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C8A165-4581-4FFE-9B19-2459FBB10ECB}" type="datetime4">
              <a:rPr lang="nl-BE" smtClean="0"/>
              <a:t>27 november 2024</a:t>
            </a:fld>
            <a:endParaRPr lang="nl-BE"/>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nl-BE"/>
              <a:t>Naam van de spreker of dienst</a:t>
            </a:r>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67658F5-B6A6-40FF-8421-58EF00377219}" type="slidenum">
              <a:rPr lang="nl-BE" smtClean="0"/>
              <a:t>‹nr.›</a:t>
            </a:fld>
            <a:endParaRPr lang="nl-BE"/>
          </a:p>
        </p:txBody>
      </p:sp>
    </p:spTree>
    <p:extLst>
      <p:ext uri="{BB962C8B-B14F-4D97-AF65-F5344CB8AC3E}">
        <p14:creationId xmlns:p14="http://schemas.microsoft.com/office/powerpoint/2010/main" val="53956043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nl-BE"/>
              <a:t>Titel samenkomst </a:t>
            </a:r>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B8C6C2-8386-436C-B19D-C47D0F82F22A}" type="datetime4">
              <a:rPr lang="nl-BE" smtClean="0"/>
              <a:t>27 november 2024</a:t>
            </a:fld>
            <a:endParaRPr lang="nl-BE"/>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nl-BE"/>
              <a:t>Naam van de spreker of dienst</a:t>
            </a:r>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B5155E-4972-4CE7-B1DF-77F91BF7334B}" type="slidenum">
              <a:rPr lang="nl-BE" smtClean="0"/>
              <a:t>‹nr.›</a:t>
            </a:fld>
            <a:endParaRPr lang="nl-BE"/>
          </a:p>
        </p:txBody>
      </p:sp>
    </p:spTree>
    <p:extLst>
      <p:ext uri="{BB962C8B-B14F-4D97-AF65-F5344CB8AC3E}">
        <p14:creationId xmlns:p14="http://schemas.microsoft.com/office/powerpoint/2010/main" val="2315742096"/>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cs typeface="Calibri"/>
              </a:rPr>
              <a:t>Een</a:t>
            </a:r>
            <a:r>
              <a:rPr lang="en-US" dirty="0">
                <a:cs typeface="Calibri"/>
              </a:rPr>
              <a:t> </a:t>
            </a:r>
            <a:r>
              <a:rPr lang="en-US" dirty="0" err="1">
                <a:cs typeface="Calibri"/>
              </a:rPr>
              <a:t>leerplan</a:t>
            </a:r>
            <a:r>
              <a:rPr lang="en-US" dirty="0">
                <a:cs typeface="Calibri"/>
              </a:rPr>
              <a:t> </a:t>
            </a:r>
            <a:r>
              <a:rPr lang="en-US" dirty="0" err="1">
                <a:cs typeface="Calibri"/>
              </a:rPr>
              <a:t>heeft</a:t>
            </a:r>
            <a:r>
              <a:rPr lang="en-US" dirty="0">
                <a:cs typeface="Calibri"/>
              </a:rPr>
              <a:t> steeds </a:t>
            </a:r>
            <a:r>
              <a:rPr lang="en-US" dirty="0" err="1">
                <a:cs typeface="Calibri"/>
              </a:rPr>
              <a:t>eenzelfde</a:t>
            </a:r>
            <a:r>
              <a:rPr lang="en-US" dirty="0">
                <a:cs typeface="Calibri"/>
              </a:rPr>
              <a:t> </a:t>
            </a:r>
            <a:r>
              <a:rPr lang="en-US" dirty="0" err="1">
                <a:cs typeface="Calibri"/>
              </a:rPr>
              <a:t>opbouw</a:t>
            </a:r>
            <a:r>
              <a:rPr lang="en-US" dirty="0">
                <a:cs typeface="Calibri"/>
              </a:rPr>
              <a:t>. </a:t>
            </a:r>
          </a:p>
          <a:p>
            <a:r>
              <a:rPr lang="en-US" dirty="0">
                <a:cs typeface="Calibri"/>
              </a:rPr>
              <a:t>We </a:t>
            </a:r>
            <a:r>
              <a:rPr lang="en-US" dirty="0" err="1">
                <a:cs typeface="Calibri"/>
              </a:rPr>
              <a:t>starten</a:t>
            </a:r>
            <a:r>
              <a:rPr lang="en-US" dirty="0">
                <a:cs typeface="Calibri"/>
              </a:rPr>
              <a:t> met </a:t>
            </a:r>
            <a:r>
              <a:rPr lang="en-US" dirty="0" err="1">
                <a:cs typeface="Calibri"/>
              </a:rPr>
              <a:t>een</a:t>
            </a:r>
            <a:r>
              <a:rPr lang="en-US" dirty="0">
                <a:cs typeface="Calibri"/>
              </a:rPr>
              <a:t> </a:t>
            </a:r>
            <a:r>
              <a:rPr lang="en-US" dirty="0" err="1">
                <a:cs typeface="Calibri"/>
              </a:rPr>
              <a:t>algemene</a:t>
            </a:r>
            <a:r>
              <a:rPr lang="en-US" dirty="0">
                <a:cs typeface="Calibri"/>
              </a:rPr>
              <a:t> </a:t>
            </a:r>
            <a:r>
              <a:rPr lang="en-US" dirty="0" err="1">
                <a:cs typeface="Calibri"/>
              </a:rPr>
              <a:t>inleiding</a:t>
            </a:r>
            <a:r>
              <a:rPr lang="en-US" dirty="0">
                <a:cs typeface="Calibri"/>
              </a:rPr>
              <a:t>, </a:t>
            </a:r>
            <a:r>
              <a:rPr lang="en-US" dirty="0" err="1">
                <a:cs typeface="Calibri"/>
              </a:rPr>
              <a:t>waarna</a:t>
            </a:r>
            <a:r>
              <a:rPr lang="en-US" dirty="0">
                <a:cs typeface="Calibri"/>
              </a:rPr>
              <a:t> het LP </a:t>
            </a:r>
            <a:r>
              <a:rPr lang="en-US" dirty="0" err="1">
                <a:cs typeface="Calibri"/>
              </a:rPr>
              <a:t>gesitueerd</a:t>
            </a:r>
            <a:r>
              <a:rPr lang="en-US" dirty="0">
                <a:cs typeface="Calibri"/>
              </a:rPr>
              <a:t> </a:t>
            </a:r>
            <a:r>
              <a:rPr lang="en-US" dirty="0" err="1">
                <a:cs typeface="Calibri"/>
              </a:rPr>
              <a:t>wordt</a:t>
            </a:r>
            <a:r>
              <a:rPr lang="en-US" dirty="0">
                <a:cs typeface="Calibri"/>
              </a:rPr>
              <a:t> in </a:t>
            </a:r>
            <a:r>
              <a:rPr lang="en-US" dirty="0" err="1">
                <a:cs typeface="Calibri"/>
              </a:rPr>
              <a:t>samenhang</a:t>
            </a:r>
            <a:r>
              <a:rPr lang="en-US" dirty="0">
                <a:cs typeface="Calibri"/>
              </a:rPr>
              <a:t> met de 2de </a:t>
            </a:r>
            <a:r>
              <a:rPr lang="en-US" dirty="0" err="1">
                <a:cs typeface="Calibri"/>
              </a:rPr>
              <a:t>en</a:t>
            </a:r>
            <a:r>
              <a:rPr lang="en-US" dirty="0">
                <a:cs typeface="Calibri"/>
              </a:rPr>
              <a:t> met de 3de </a:t>
            </a:r>
            <a:r>
              <a:rPr lang="en-US" dirty="0" err="1">
                <a:cs typeface="Calibri"/>
              </a:rPr>
              <a:t>graad</a:t>
            </a:r>
            <a:r>
              <a:rPr lang="en-US" dirty="0">
                <a:cs typeface="Calibri"/>
              </a:rPr>
              <a:t>: </a:t>
            </a:r>
            <a:r>
              <a:rPr lang="en-US" dirty="0" err="1">
                <a:cs typeface="Calibri"/>
              </a:rPr>
              <a:t>eerst</a:t>
            </a:r>
            <a:r>
              <a:rPr lang="en-US" dirty="0">
                <a:cs typeface="Calibri"/>
              </a:rPr>
              <a:t> de </a:t>
            </a:r>
            <a:r>
              <a:rPr lang="en-US" dirty="0" err="1">
                <a:cs typeface="Calibri"/>
              </a:rPr>
              <a:t>samenhang</a:t>
            </a:r>
            <a:r>
              <a:rPr lang="en-US" dirty="0">
                <a:cs typeface="Calibri"/>
              </a:rPr>
              <a:t> </a:t>
            </a:r>
            <a:r>
              <a:rPr lang="en-US" dirty="0" err="1">
                <a:cs typeface="Calibri"/>
              </a:rPr>
              <a:t>binnen</a:t>
            </a:r>
            <a:r>
              <a:rPr lang="en-US" dirty="0">
                <a:cs typeface="Calibri"/>
              </a:rPr>
              <a:t> de </a:t>
            </a:r>
            <a:r>
              <a:rPr lang="en-US" dirty="0" err="1">
                <a:cs typeface="Calibri"/>
              </a:rPr>
              <a:t>studierichting</a:t>
            </a:r>
            <a:r>
              <a:rPr lang="en-US" dirty="0">
                <a:cs typeface="Calibri"/>
              </a:rPr>
              <a:t> </a:t>
            </a:r>
            <a:r>
              <a:rPr lang="en-US" dirty="0" err="1">
                <a:cs typeface="Calibri"/>
              </a:rPr>
              <a:t>zelf</a:t>
            </a:r>
            <a:r>
              <a:rPr lang="en-US" dirty="0">
                <a:cs typeface="Calibri"/>
              </a:rPr>
              <a:t>, </a:t>
            </a:r>
            <a:r>
              <a:rPr lang="en-US" dirty="0" err="1">
                <a:cs typeface="Calibri"/>
              </a:rPr>
              <a:t>nadien</a:t>
            </a:r>
            <a:r>
              <a:rPr lang="en-US" dirty="0">
                <a:cs typeface="Calibri"/>
              </a:rPr>
              <a:t> de </a:t>
            </a:r>
            <a:r>
              <a:rPr lang="en-US" dirty="0" err="1">
                <a:cs typeface="Calibri"/>
              </a:rPr>
              <a:t>samenhang</a:t>
            </a:r>
            <a:r>
              <a:rPr lang="en-US" dirty="0">
                <a:cs typeface="Calibri"/>
              </a:rPr>
              <a:t> met </a:t>
            </a:r>
            <a:r>
              <a:rPr lang="en-US" dirty="0" err="1">
                <a:cs typeface="Calibri"/>
              </a:rPr>
              <a:t>andere</a:t>
            </a:r>
            <a:r>
              <a:rPr lang="en-US" dirty="0">
                <a:cs typeface="Calibri"/>
              </a:rPr>
              <a:t> </a:t>
            </a:r>
            <a:r>
              <a:rPr lang="en-US" dirty="0" err="1">
                <a:cs typeface="Calibri"/>
              </a:rPr>
              <a:t>leerplannen</a:t>
            </a:r>
            <a:r>
              <a:rPr lang="en-US" dirty="0">
                <a:cs typeface="Calibri"/>
              </a:rPr>
              <a:t> </a:t>
            </a:r>
            <a:r>
              <a:rPr lang="en-US" dirty="0" err="1">
                <a:cs typeface="Calibri"/>
              </a:rPr>
              <a:t>binnen</a:t>
            </a:r>
            <a:r>
              <a:rPr lang="en-US" dirty="0">
                <a:cs typeface="Calibri"/>
              </a:rPr>
              <a:t> de </a:t>
            </a:r>
            <a:r>
              <a:rPr lang="en-US" dirty="0" err="1">
                <a:cs typeface="Calibri"/>
              </a:rPr>
              <a:t>finaliteit</a:t>
            </a:r>
            <a:r>
              <a:rPr lang="en-US" dirty="0">
                <a:cs typeface="Calibri"/>
              </a:rPr>
              <a:t> </a:t>
            </a:r>
            <a:r>
              <a:rPr lang="en-US" dirty="0" err="1">
                <a:cs typeface="Calibri"/>
              </a:rPr>
              <a:t>en</a:t>
            </a:r>
            <a:r>
              <a:rPr lang="en-US" dirty="0">
                <a:cs typeface="Calibri"/>
              </a:rPr>
              <a:t> </a:t>
            </a:r>
            <a:r>
              <a:rPr lang="en-US" dirty="0" err="1">
                <a:cs typeface="Calibri"/>
              </a:rPr>
              <a:t>tenslotte</a:t>
            </a:r>
            <a:r>
              <a:rPr lang="en-US" dirty="0">
                <a:cs typeface="Calibri"/>
              </a:rPr>
              <a:t> de </a:t>
            </a:r>
            <a:r>
              <a:rPr lang="en-US" dirty="0" err="1">
                <a:cs typeface="Calibri"/>
              </a:rPr>
              <a:t>samenhang</a:t>
            </a:r>
            <a:r>
              <a:rPr lang="en-US" dirty="0">
                <a:cs typeface="Calibri"/>
              </a:rPr>
              <a:t> over de </a:t>
            </a:r>
            <a:r>
              <a:rPr lang="en-US" dirty="0" err="1">
                <a:cs typeface="Calibri"/>
              </a:rPr>
              <a:t>finaliteiten</a:t>
            </a:r>
            <a:r>
              <a:rPr lang="en-US" dirty="0">
                <a:cs typeface="Calibri"/>
              </a:rPr>
              <a:t> </a:t>
            </a:r>
            <a:r>
              <a:rPr lang="en-US" dirty="0" err="1">
                <a:cs typeface="Calibri"/>
              </a:rPr>
              <a:t>heen</a:t>
            </a:r>
            <a:r>
              <a:rPr lang="en-US" dirty="0">
                <a:cs typeface="Calibri"/>
              </a:rPr>
              <a:t>. We </a:t>
            </a:r>
            <a:r>
              <a:rPr lang="en-US" dirty="0" err="1">
                <a:cs typeface="Calibri"/>
              </a:rPr>
              <a:t>eindigen</a:t>
            </a:r>
            <a:r>
              <a:rPr lang="en-US" dirty="0">
                <a:cs typeface="Calibri"/>
              </a:rPr>
              <a:t> met de </a:t>
            </a:r>
            <a:r>
              <a:rPr lang="en-US" dirty="0" err="1">
                <a:cs typeface="Calibri"/>
              </a:rPr>
              <a:t>plaats</a:t>
            </a:r>
            <a:r>
              <a:rPr lang="en-US" dirty="0">
                <a:cs typeface="Calibri"/>
              </a:rPr>
              <a:t> in de </a:t>
            </a:r>
            <a:r>
              <a:rPr lang="en-US" dirty="0" err="1">
                <a:cs typeface="Calibri"/>
              </a:rPr>
              <a:t>lessentabel</a:t>
            </a:r>
            <a:r>
              <a:rPr lang="en-US" dirty="0">
                <a:cs typeface="Calibri"/>
              </a:rPr>
              <a:t>. </a:t>
            </a:r>
          </a:p>
          <a:p>
            <a:r>
              <a:rPr lang="en-US" dirty="0" err="1">
                <a:cs typeface="Calibri"/>
              </a:rPr>
              <a:t>Bij</a:t>
            </a:r>
            <a:r>
              <a:rPr lang="en-US" dirty="0">
                <a:cs typeface="Calibri"/>
              </a:rPr>
              <a:t> de </a:t>
            </a:r>
            <a:r>
              <a:rPr lang="en-US" dirty="0" err="1">
                <a:cs typeface="Calibri"/>
              </a:rPr>
              <a:t>pedagogisch</a:t>
            </a:r>
            <a:r>
              <a:rPr lang="en-US" dirty="0">
                <a:cs typeface="Calibri"/>
              </a:rPr>
              <a:t> </a:t>
            </a:r>
            <a:r>
              <a:rPr lang="en-US" dirty="0" err="1">
                <a:cs typeface="Calibri"/>
              </a:rPr>
              <a:t>didactische</a:t>
            </a:r>
            <a:r>
              <a:rPr lang="en-US" dirty="0">
                <a:cs typeface="Calibri"/>
              </a:rPr>
              <a:t> </a:t>
            </a:r>
            <a:r>
              <a:rPr lang="en-US" dirty="0" err="1">
                <a:cs typeface="Calibri"/>
              </a:rPr>
              <a:t>duiding</a:t>
            </a:r>
            <a:r>
              <a:rPr lang="en-US" dirty="0">
                <a:cs typeface="Calibri"/>
              </a:rPr>
              <a:t> </a:t>
            </a:r>
            <a:r>
              <a:rPr lang="en-US" dirty="0" err="1">
                <a:cs typeface="Calibri"/>
              </a:rPr>
              <a:t>wordt</a:t>
            </a:r>
            <a:r>
              <a:rPr lang="en-US" dirty="0">
                <a:cs typeface="Calibri"/>
              </a:rPr>
              <a:t> de </a:t>
            </a:r>
            <a:r>
              <a:rPr lang="en-US" dirty="0" err="1">
                <a:cs typeface="Calibri"/>
              </a:rPr>
              <a:t>koppeling</a:t>
            </a:r>
            <a:r>
              <a:rPr lang="en-US" dirty="0">
                <a:cs typeface="Calibri"/>
              </a:rPr>
              <a:t> </a:t>
            </a:r>
            <a:r>
              <a:rPr lang="en-US" dirty="0" err="1">
                <a:cs typeface="Calibri"/>
              </a:rPr>
              <a:t>gemaakt</a:t>
            </a:r>
            <a:r>
              <a:rPr lang="en-US" dirty="0">
                <a:cs typeface="Calibri"/>
              </a:rPr>
              <a:t> met het </a:t>
            </a:r>
            <a:r>
              <a:rPr lang="en-US" dirty="0" err="1">
                <a:cs typeface="Calibri"/>
              </a:rPr>
              <a:t>vormingsconcept</a:t>
            </a:r>
            <a:r>
              <a:rPr lang="en-US" dirty="0">
                <a:cs typeface="Calibri"/>
              </a:rPr>
              <a:t> van </a:t>
            </a:r>
            <a:r>
              <a:rPr lang="en-US" dirty="0" err="1">
                <a:cs typeface="Calibri"/>
              </a:rPr>
              <a:t>Katholiek</a:t>
            </a:r>
            <a:r>
              <a:rPr lang="en-US" dirty="0">
                <a:cs typeface="Calibri"/>
              </a:rPr>
              <a:t> </a:t>
            </a:r>
            <a:r>
              <a:rPr lang="en-US" dirty="0" err="1">
                <a:cs typeface="Calibri"/>
              </a:rPr>
              <a:t>Onderwijs</a:t>
            </a:r>
            <a:r>
              <a:rPr lang="en-US" dirty="0">
                <a:cs typeface="Calibri"/>
              </a:rPr>
              <a:t> </a:t>
            </a:r>
            <a:r>
              <a:rPr lang="en-US" dirty="0" err="1">
                <a:cs typeface="Calibri"/>
              </a:rPr>
              <a:t>Vlaanderen</a:t>
            </a:r>
            <a:r>
              <a:rPr lang="en-US" dirty="0">
                <a:cs typeface="Calibri"/>
              </a:rPr>
              <a:t> </a:t>
            </a:r>
            <a:r>
              <a:rPr lang="en-US" dirty="0" err="1">
                <a:cs typeface="Calibri"/>
              </a:rPr>
              <a:t>en</a:t>
            </a:r>
            <a:r>
              <a:rPr lang="en-US" dirty="0">
                <a:cs typeface="Calibri"/>
              </a:rPr>
              <a:t> </a:t>
            </a:r>
            <a:r>
              <a:rPr lang="en-US" dirty="0" err="1">
                <a:cs typeface="Calibri"/>
              </a:rPr>
              <a:t>vind</a:t>
            </a:r>
            <a:r>
              <a:rPr lang="en-US" dirty="0">
                <a:cs typeface="Calibri"/>
              </a:rPr>
              <a:t> je de </a:t>
            </a:r>
            <a:r>
              <a:rPr lang="en-US" dirty="0" err="1">
                <a:cs typeface="Calibri"/>
              </a:rPr>
              <a:t>krachtlijnen</a:t>
            </a:r>
            <a:r>
              <a:rPr lang="en-US" dirty="0">
                <a:cs typeface="Calibri"/>
              </a:rPr>
              <a:t>, de </a:t>
            </a:r>
            <a:r>
              <a:rPr lang="en-US" dirty="0" err="1">
                <a:cs typeface="Calibri"/>
              </a:rPr>
              <a:t>opbouw</a:t>
            </a:r>
            <a:r>
              <a:rPr lang="en-US" dirty="0">
                <a:cs typeface="Calibri"/>
              </a:rPr>
              <a:t>, </a:t>
            </a:r>
            <a:r>
              <a:rPr lang="en-US" dirty="0" err="1">
                <a:cs typeface="Calibri"/>
              </a:rPr>
              <a:t>leerlijnen</a:t>
            </a:r>
            <a:r>
              <a:rPr lang="en-US" dirty="0">
                <a:cs typeface="Calibri"/>
              </a:rPr>
              <a:t> </a:t>
            </a:r>
            <a:r>
              <a:rPr lang="en-US" dirty="0" err="1">
                <a:cs typeface="Calibri"/>
              </a:rPr>
              <a:t>en</a:t>
            </a:r>
            <a:r>
              <a:rPr lang="en-US" dirty="0">
                <a:cs typeface="Calibri"/>
              </a:rPr>
              <a:t> </a:t>
            </a:r>
            <a:r>
              <a:rPr lang="en-US" dirty="0" err="1">
                <a:cs typeface="Calibri"/>
              </a:rPr>
              <a:t>aandachtspunten</a:t>
            </a:r>
            <a:r>
              <a:rPr lang="en-US" dirty="0">
                <a:cs typeface="Calibri"/>
              </a:rPr>
              <a:t> </a:t>
            </a:r>
            <a:r>
              <a:rPr lang="en-US" dirty="0" err="1">
                <a:cs typeface="Calibri"/>
              </a:rPr>
              <a:t>bij</a:t>
            </a:r>
            <a:r>
              <a:rPr lang="en-US" dirty="0">
                <a:cs typeface="Calibri"/>
              </a:rPr>
              <a:t> het </a:t>
            </a:r>
            <a:r>
              <a:rPr lang="en-US" dirty="0" err="1">
                <a:cs typeface="Calibri"/>
              </a:rPr>
              <a:t>leerplan</a:t>
            </a:r>
            <a:r>
              <a:rPr lang="en-US" dirty="0">
                <a:cs typeface="Calibri"/>
              </a:rPr>
              <a:t> </a:t>
            </a:r>
            <a:r>
              <a:rPr lang="en-US" dirty="0" err="1">
                <a:cs typeface="Calibri"/>
              </a:rPr>
              <a:t>terug</a:t>
            </a:r>
            <a:r>
              <a:rPr lang="en-US" dirty="0">
                <a:cs typeface="Calibri"/>
              </a:rPr>
              <a:t>. </a:t>
            </a:r>
          </a:p>
          <a:p>
            <a:r>
              <a:rPr lang="en-US" dirty="0" err="1">
                <a:cs typeface="Calibri"/>
              </a:rPr>
              <a:t>Nadien</a:t>
            </a:r>
            <a:r>
              <a:rPr lang="en-US" dirty="0">
                <a:cs typeface="Calibri"/>
              </a:rPr>
              <a:t> </a:t>
            </a:r>
            <a:r>
              <a:rPr lang="en-US" dirty="0" err="1">
                <a:cs typeface="Calibri"/>
              </a:rPr>
              <a:t>volgen</a:t>
            </a:r>
            <a:r>
              <a:rPr lang="en-US" dirty="0">
                <a:cs typeface="Calibri"/>
              </a:rPr>
              <a:t> de </a:t>
            </a:r>
            <a:r>
              <a:rPr lang="en-US" dirty="0" err="1">
                <a:cs typeface="Calibri"/>
              </a:rPr>
              <a:t>leerplandoelen</a:t>
            </a:r>
            <a:r>
              <a:rPr lang="en-US" dirty="0">
                <a:cs typeface="Calibri"/>
              </a:rPr>
              <a:t> met </a:t>
            </a:r>
            <a:r>
              <a:rPr lang="en-US" dirty="0" err="1">
                <a:cs typeface="Calibri"/>
              </a:rPr>
              <a:t>bijhorende</a:t>
            </a:r>
            <a:r>
              <a:rPr lang="en-US" dirty="0">
                <a:cs typeface="Calibri"/>
              </a:rPr>
              <a:t> info.</a:t>
            </a:r>
          </a:p>
          <a:p>
            <a:r>
              <a:rPr lang="en-US" dirty="0" err="1">
                <a:cs typeface="Calibri"/>
              </a:rPr>
              <a:t>Vervolgens</a:t>
            </a:r>
            <a:r>
              <a:rPr lang="en-US" dirty="0">
                <a:cs typeface="Calibri"/>
              </a:rPr>
              <a:t> </a:t>
            </a:r>
            <a:r>
              <a:rPr lang="en-US" dirty="0" err="1">
                <a:cs typeface="Calibri"/>
              </a:rPr>
              <a:t>volgt</a:t>
            </a:r>
            <a:r>
              <a:rPr lang="en-US" dirty="0">
                <a:cs typeface="Calibri"/>
              </a:rPr>
              <a:t> de </a:t>
            </a:r>
            <a:r>
              <a:rPr lang="en-US" dirty="0" err="1">
                <a:cs typeface="Calibri"/>
              </a:rPr>
              <a:t>basisuitrusting</a:t>
            </a:r>
            <a:r>
              <a:rPr lang="en-US" dirty="0">
                <a:cs typeface="Calibri"/>
              </a:rPr>
              <a:t> met </a:t>
            </a:r>
            <a:r>
              <a:rPr lang="en-US" dirty="0" err="1">
                <a:cs typeface="Calibri"/>
              </a:rPr>
              <a:t>toelichting</a:t>
            </a:r>
            <a:r>
              <a:rPr lang="en-US" dirty="0">
                <a:cs typeface="Calibri"/>
              </a:rPr>
              <a:t> over </a:t>
            </a:r>
            <a:r>
              <a:rPr lang="en-US" dirty="0" err="1">
                <a:cs typeface="Calibri"/>
              </a:rPr>
              <a:t>infrastructuur</a:t>
            </a:r>
            <a:r>
              <a:rPr lang="en-US" dirty="0">
                <a:cs typeface="Calibri"/>
              </a:rPr>
              <a:t> </a:t>
            </a:r>
            <a:r>
              <a:rPr lang="en-US" dirty="0" err="1">
                <a:cs typeface="Calibri"/>
              </a:rPr>
              <a:t>en</a:t>
            </a:r>
            <a:r>
              <a:rPr lang="en-US" dirty="0">
                <a:cs typeface="Calibri"/>
              </a:rPr>
              <a:t> </a:t>
            </a:r>
            <a:r>
              <a:rPr lang="en-US" dirty="0" err="1">
                <a:cs typeface="Calibri"/>
              </a:rPr>
              <a:t>didactisch</a:t>
            </a:r>
            <a:r>
              <a:rPr lang="en-US" dirty="0">
                <a:cs typeface="Calibri"/>
              </a:rPr>
              <a:t> </a:t>
            </a:r>
            <a:r>
              <a:rPr lang="en-US" dirty="0" err="1">
                <a:cs typeface="Calibri"/>
              </a:rPr>
              <a:t>materiaal</a:t>
            </a:r>
            <a:r>
              <a:rPr lang="en-US" dirty="0">
                <a:cs typeface="Calibri"/>
              </a:rPr>
              <a:t>. In het </a:t>
            </a:r>
            <a:r>
              <a:rPr lang="en-US" dirty="0" err="1">
                <a:cs typeface="Calibri"/>
              </a:rPr>
              <a:t>glossarium</a:t>
            </a:r>
            <a:r>
              <a:rPr lang="en-US" dirty="0">
                <a:cs typeface="Calibri"/>
              </a:rPr>
              <a:t> </a:t>
            </a:r>
            <a:r>
              <a:rPr lang="en-US" dirty="0" err="1">
                <a:cs typeface="Calibri"/>
              </a:rPr>
              <a:t>verduidelijken</a:t>
            </a:r>
            <a:r>
              <a:rPr lang="en-US" dirty="0">
                <a:cs typeface="Calibri"/>
              </a:rPr>
              <a:t> we de </a:t>
            </a:r>
            <a:r>
              <a:rPr lang="en-US" dirty="0" err="1">
                <a:cs typeface="Calibri"/>
              </a:rPr>
              <a:t>gehanteerde</a:t>
            </a:r>
            <a:r>
              <a:rPr lang="en-US" dirty="0">
                <a:cs typeface="Calibri"/>
              </a:rPr>
              <a:t> </a:t>
            </a:r>
            <a:r>
              <a:rPr lang="en-US" dirty="0" err="1">
                <a:cs typeface="Calibri"/>
              </a:rPr>
              <a:t>handelingswerkwoorden</a:t>
            </a:r>
            <a:r>
              <a:rPr lang="en-US" dirty="0">
                <a:cs typeface="Calibri"/>
              </a:rPr>
              <a:t>.</a:t>
            </a:r>
          </a:p>
          <a:p>
            <a:r>
              <a:rPr lang="en-US" dirty="0">
                <a:cs typeface="Calibri"/>
              </a:rPr>
              <a:t>Het </a:t>
            </a:r>
            <a:r>
              <a:rPr lang="en-US" dirty="0" err="1">
                <a:cs typeface="Calibri"/>
              </a:rPr>
              <a:t>leerplan</a:t>
            </a:r>
            <a:r>
              <a:rPr lang="en-US" dirty="0">
                <a:cs typeface="Calibri"/>
              </a:rPr>
              <a:t> </a:t>
            </a:r>
            <a:r>
              <a:rPr lang="en-US" dirty="0" err="1">
                <a:cs typeface="Calibri"/>
              </a:rPr>
              <a:t>eindigt</a:t>
            </a:r>
            <a:r>
              <a:rPr lang="en-US" dirty="0">
                <a:cs typeface="Calibri"/>
              </a:rPr>
              <a:t> met de </a:t>
            </a:r>
            <a:r>
              <a:rPr lang="en-US" dirty="0" err="1">
                <a:cs typeface="Calibri"/>
              </a:rPr>
              <a:t>concordantietabel</a:t>
            </a:r>
            <a:r>
              <a:rPr lang="en-US" dirty="0">
                <a:cs typeface="Calibri"/>
              </a:rPr>
              <a:t> die </a:t>
            </a:r>
            <a:r>
              <a:rPr lang="en-US" dirty="0" err="1">
                <a:cs typeface="Calibri"/>
              </a:rPr>
              <a:t>aangeeft</a:t>
            </a:r>
            <a:r>
              <a:rPr lang="en-US" dirty="0">
                <a:cs typeface="Calibri"/>
              </a:rPr>
              <a:t> </a:t>
            </a:r>
            <a:r>
              <a:rPr lang="en-US" dirty="0" err="1">
                <a:cs typeface="Calibri"/>
              </a:rPr>
              <a:t>welke</a:t>
            </a:r>
            <a:r>
              <a:rPr lang="en-US" dirty="0">
                <a:cs typeface="Calibri"/>
              </a:rPr>
              <a:t> </a:t>
            </a:r>
            <a:r>
              <a:rPr lang="en-US" dirty="0" err="1">
                <a:cs typeface="Calibri"/>
              </a:rPr>
              <a:t>leerplandoelen</a:t>
            </a:r>
            <a:r>
              <a:rPr lang="en-US" dirty="0">
                <a:cs typeface="Calibri"/>
              </a:rPr>
              <a:t> de </a:t>
            </a:r>
            <a:r>
              <a:rPr lang="en-US" dirty="0" err="1">
                <a:cs typeface="Calibri"/>
              </a:rPr>
              <a:t>minimumdoelen</a:t>
            </a:r>
            <a:r>
              <a:rPr lang="en-US" dirty="0">
                <a:cs typeface="Calibri"/>
              </a:rPr>
              <a:t>, </a:t>
            </a:r>
            <a:r>
              <a:rPr lang="en-US" dirty="0" err="1">
                <a:cs typeface="Calibri"/>
              </a:rPr>
              <a:t>specifieke</a:t>
            </a:r>
            <a:r>
              <a:rPr lang="en-US" dirty="0">
                <a:cs typeface="Calibri"/>
              </a:rPr>
              <a:t> </a:t>
            </a:r>
            <a:r>
              <a:rPr lang="en-US" dirty="0" err="1">
                <a:cs typeface="Calibri"/>
              </a:rPr>
              <a:t>minimumdoelen</a:t>
            </a:r>
            <a:r>
              <a:rPr lang="en-US" dirty="0">
                <a:cs typeface="Calibri"/>
              </a:rPr>
              <a:t> of de </a:t>
            </a:r>
            <a:r>
              <a:rPr lang="en-US" dirty="0" err="1">
                <a:cs typeface="Calibri"/>
              </a:rPr>
              <a:t>doelen</a:t>
            </a:r>
            <a:r>
              <a:rPr lang="en-US" dirty="0">
                <a:cs typeface="Calibri"/>
              </a:rPr>
              <a:t> die </a:t>
            </a:r>
            <a:r>
              <a:rPr lang="en-US" dirty="0" err="1">
                <a:cs typeface="Calibri"/>
              </a:rPr>
              <a:t>leiden</a:t>
            </a:r>
            <a:r>
              <a:rPr lang="en-US" dirty="0">
                <a:cs typeface="Calibri"/>
              </a:rPr>
              <a:t> </a:t>
            </a:r>
            <a:r>
              <a:rPr lang="en-US" dirty="0" err="1">
                <a:cs typeface="Calibri"/>
              </a:rPr>
              <a:t>naar</a:t>
            </a:r>
            <a:r>
              <a:rPr lang="en-US" dirty="0">
                <a:cs typeface="Calibri"/>
              </a:rPr>
              <a:t> </a:t>
            </a:r>
            <a:r>
              <a:rPr lang="en-US" dirty="0" err="1">
                <a:cs typeface="Calibri"/>
              </a:rPr>
              <a:t>beroepskwalificaties</a:t>
            </a:r>
            <a:r>
              <a:rPr lang="en-US" dirty="0">
                <a:cs typeface="Calibri"/>
              </a:rPr>
              <a:t> </a:t>
            </a:r>
            <a:r>
              <a:rPr lang="en-US" dirty="0" err="1">
                <a:cs typeface="Calibri"/>
              </a:rPr>
              <a:t>realiseren</a:t>
            </a:r>
            <a:r>
              <a:rPr lang="en-US" dirty="0">
                <a:cs typeface="Calibri"/>
              </a:rPr>
              <a:t>. </a:t>
            </a:r>
          </a:p>
          <a:p>
            <a:endParaRPr lang="en-US" dirty="0">
              <a:cs typeface="Calibri"/>
            </a:endParaRPr>
          </a:p>
          <a:p>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2</a:t>
            </a:fld>
            <a:endParaRPr lang="nl-BE"/>
          </a:p>
        </p:txBody>
      </p:sp>
    </p:spTree>
    <p:extLst>
      <p:ext uri="{BB962C8B-B14F-4D97-AF65-F5344CB8AC3E}">
        <p14:creationId xmlns:p14="http://schemas.microsoft.com/office/powerpoint/2010/main" val="4128674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BE" dirty="0">
                <a:cs typeface="Calibri"/>
              </a:rPr>
              <a:t>We raden aan om de aandachtspunten goed door te nemen vooraleer de leerplandoelen te lezen. </a:t>
            </a:r>
            <a:r>
              <a:rPr lang="nl-NL" dirty="0">
                <a:cs typeface="Calibri"/>
              </a:rPr>
              <a:t>Ze bevatten immers</a:t>
            </a:r>
            <a:r>
              <a:rPr lang="en-BE" dirty="0">
                <a:cs typeface="Calibri"/>
              </a:rPr>
              <a:t> belangrijke informatie die je bij het uitwerken van de doelen </a:t>
            </a:r>
            <a:r>
              <a:rPr lang="nl-NL" dirty="0">
                <a:cs typeface="Calibri"/>
              </a:rPr>
              <a:t>in het achterhoofd dient te houden.</a:t>
            </a:r>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3</a:t>
            </a:fld>
            <a:endParaRPr lang="nl-BE"/>
          </a:p>
        </p:txBody>
      </p:sp>
    </p:spTree>
    <p:extLst>
      <p:ext uri="{BB962C8B-B14F-4D97-AF65-F5344CB8AC3E}">
        <p14:creationId xmlns:p14="http://schemas.microsoft.com/office/powerpoint/2010/main" val="685515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dirty="0">
                <a:cs typeface="Calibri"/>
              </a:rPr>
              <a:t>De </a:t>
            </a:r>
            <a:r>
              <a:rPr lang="en-US" sz="1200" dirty="0" err="1">
                <a:cs typeface="Calibri"/>
              </a:rPr>
              <a:t>rubriek</a:t>
            </a:r>
            <a:r>
              <a:rPr lang="en-US" sz="1200" dirty="0">
                <a:cs typeface="Calibri"/>
              </a:rPr>
              <a:t> </a:t>
            </a:r>
            <a:r>
              <a:rPr lang="en-US" sz="1200" dirty="0" err="1">
                <a:cs typeface="Calibri"/>
              </a:rPr>
              <a:t>leerplandoelen</a:t>
            </a:r>
            <a:r>
              <a:rPr lang="en-US" sz="1200" dirty="0">
                <a:cs typeface="Calibri"/>
              </a:rPr>
              <a:t> is op </a:t>
            </a:r>
            <a:r>
              <a:rPr lang="en-US" sz="1200" dirty="0" err="1">
                <a:cs typeface="Calibri"/>
              </a:rPr>
              <a:t>een</a:t>
            </a:r>
            <a:r>
              <a:rPr lang="en-US" sz="1200" dirty="0">
                <a:cs typeface="Calibri"/>
              </a:rPr>
              <a:t> </a:t>
            </a:r>
            <a:r>
              <a:rPr lang="en-US" sz="1200" dirty="0" err="1">
                <a:cs typeface="Calibri"/>
              </a:rPr>
              <a:t>vaste</a:t>
            </a:r>
            <a:r>
              <a:rPr lang="en-US" sz="1200" dirty="0">
                <a:cs typeface="Calibri"/>
              </a:rPr>
              <a:t>, </a:t>
            </a:r>
            <a:r>
              <a:rPr lang="en-US" sz="1200" dirty="0" err="1">
                <a:cs typeface="Calibri"/>
              </a:rPr>
              <a:t>herkenbare</a:t>
            </a:r>
            <a:r>
              <a:rPr lang="en-US" sz="1200" dirty="0">
                <a:cs typeface="Calibri"/>
              </a:rPr>
              <a:t> </a:t>
            </a:r>
            <a:r>
              <a:rPr lang="en-US" sz="1200" dirty="0" err="1">
                <a:cs typeface="Calibri"/>
              </a:rPr>
              <a:t>manier</a:t>
            </a:r>
            <a:r>
              <a:rPr lang="en-US" sz="1200" dirty="0">
                <a:cs typeface="Calibri"/>
              </a:rPr>
              <a:t> </a:t>
            </a:r>
            <a:r>
              <a:rPr lang="en-US" sz="1200" dirty="0" err="1">
                <a:cs typeface="Calibri"/>
              </a:rPr>
              <a:t>opgebouwd</a:t>
            </a:r>
            <a:r>
              <a:rPr lang="en-US" sz="1200" dirty="0">
                <a:cs typeface="Calibri"/>
              </a:rPr>
              <a:t> in de </a:t>
            </a:r>
            <a:r>
              <a:rPr lang="en-US" sz="1200" dirty="0" err="1">
                <a:cs typeface="Calibri"/>
              </a:rPr>
              <a:t>leerplannen</a:t>
            </a:r>
            <a:r>
              <a:rPr lang="en-US" sz="1200" dirty="0">
                <a:cs typeface="Calibri"/>
              </a:rPr>
              <a:t>.</a:t>
            </a:r>
          </a:p>
          <a:p>
            <a:r>
              <a:rPr lang="en-US" sz="1200" dirty="0" err="1">
                <a:cs typeface="Calibri"/>
              </a:rPr>
              <a:t>Bij</a:t>
            </a:r>
            <a:r>
              <a:rPr lang="en-US" sz="1200" dirty="0">
                <a:cs typeface="Calibri"/>
              </a:rPr>
              <a:t> </a:t>
            </a:r>
            <a:r>
              <a:rPr lang="en-US" sz="1200" dirty="0" err="1">
                <a:cs typeface="Calibri"/>
              </a:rPr>
              <a:t>elke</a:t>
            </a:r>
            <a:r>
              <a:rPr lang="en-US" sz="1200" dirty="0">
                <a:cs typeface="Calibri"/>
              </a:rPr>
              <a:t> </a:t>
            </a:r>
            <a:r>
              <a:rPr lang="en-US" sz="1200" dirty="0" err="1">
                <a:cs typeface="Calibri"/>
              </a:rPr>
              <a:t>rubriek</a:t>
            </a:r>
            <a:r>
              <a:rPr lang="en-US" sz="1200" dirty="0">
                <a:cs typeface="Calibri"/>
              </a:rPr>
              <a:t> van het </a:t>
            </a:r>
            <a:r>
              <a:rPr lang="en-US" sz="1200" dirty="0" err="1">
                <a:cs typeface="Calibri"/>
              </a:rPr>
              <a:t>leerplan</a:t>
            </a:r>
            <a:r>
              <a:rPr lang="en-US" sz="1200" dirty="0">
                <a:cs typeface="Calibri"/>
              </a:rPr>
              <a:t> </a:t>
            </a:r>
            <a:r>
              <a:rPr lang="en-US" sz="1200" dirty="0" err="1">
                <a:cs typeface="Calibri"/>
              </a:rPr>
              <a:t>vind</a:t>
            </a:r>
            <a:r>
              <a:rPr lang="en-US" sz="1200" dirty="0">
                <a:cs typeface="Calibri"/>
              </a:rPr>
              <a:t> je </a:t>
            </a:r>
            <a:r>
              <a:rPr lang="en-US" sz="1200" dirty="0" err="1">
                <a:cs typeface="Calibri"/>
              </a:rPr>
              <a:t>boven</a:t>
            </a:r>
            <a:r>
              <a:rPr lang="en-US" sz="1200" dirty="0">
                <a:cs typeface="Calibri"/>
              </a:rPr>
              <a:t> de </a:t>
            </a:r>
            <a:r>
              <a:rPr lang="en-US" sz="1200" dirty="0" err="1">
                <a:cs typeface="Calibri"/>
              </a:rPr>
              <a:t>leerplandoelen</a:t>
            </a:r>
            <a:r>
              <a:rPr lang="en-US" sz="1200" dirty="0">
                <a:cs typeface="Calibri"/>
              </a:rPr>
              <a:t> </a:t>
            </a:r>
            <a:r>
              <a:rPr lang="en-US" sz="1200" dirty="0" err="1">
                <a:cs typeface="Calibri"/>
              </a:rPr>
              <a:t>een</a:t>
            </a:r>
            <a:r>
              <a:rPr lang="en-US" sz="1200" dirty="0">
                <a:cs typeface="Calibri"/>
              </a:rPr>
              <a:t> </a:t>
            </a:r>
            <a:r>
              <a:rPr lang="en-US" sz="1200" dirty="0" err="1">
                <a:cs typeface="Calibri"/>
              </a:rPr>
              <a:t>uitklapbaar</a:t>
            </a:r>
            <a:r>
              <a:rPr lang="en-US" sz="1200" dirty="0">
                <a:cs typeface="Calibri"/>
              </a:rPr>
              <a:t> </a:t>
            </a:r>
            <a:r>
              <a:rPr lang="en-US" sz="1200" dirty="0" err="1">
                <a:cs typeface="Calibri"/>
              </a:rPr>
              <a:t>deel</a:t>
            </a:r>
            <a:r>
              <a:rPr lang="en-US" sz="1200" dirty="0">
                <a:cs typeface="Calibri"/>
              </a:rPr>
              <a:t> met de </a:t>
            </a:r>
            <a:r>
              <a:rPr lang="en-US" sz="1200" dirty="0" err="1">
                <a:cs typeface="Calibri"/>
              </a:rPr>
              <a:t>minimumdoelen</a:t>
            </a:r>
            <a:r>
              <a:rPr lang="en-US" sz="1200" dirty="0">
                <a:cs typeface="Calibri"/>
              </a:rPr>
              <a:t> (</a:t>
            </a:r>
            <a:r>
              <a:rPr lang="en-US" sz="1200" dirty="0" err="1">
                <a:cs typeface="Calibri"/>
              </a:rPr>
              <a:t>afgekort</a:t>
            </a:r>
            <a:r>
              <a:rPr lang="en-US" sz="1200" dirty="0">
                <a:cs typeface="Calibri"/>
              </a:rPr>
              <a:t> </a:t>
            </a:r>
            <a:r>
              <a:rPr lang="en-US" sz="1200" dirty="0" err="1">
                <a:cs typeface="Calibri"/>
              </a:rPr>
              <a:t>als</a:t>
            </a:r>
            <a:r>
              <a:rPr lang="en-US" sz="1200" dirty="0">
                <a:cs typeface="Calibri"/>
              </a:rPr>
              <a:t> MD), </a:t>
            </a:r>
            <a:r>
              <a:rPr lang="en-US" sz="1200" dirty="0" err="1">
                <a:cs typeface="Calibri"/>
              </a:rPr>
              <a:t>specifieke</a:t>
            </a:r>
            <a:r>
              <a:rPr lang="en-US" sz="1200" dirty="0">
                <a:cs typeface="Calibri"/>
              </a:rPr>
              <a:t> </a:t>
            </a:r>
            <a:r>
              <a:rPr lang="en-US" sz="1200" dirty="0" err="1">
                <a:cs typeface="Calibri"/>
              </a:rPr>
              <a:t>minimumdoelen</a:t>
            </a:r>
            <a:r>
              <a:rPr lang="en-US" sz="1200" dirty="0">
                <a:cs typeface="Calibri"/>
              </a:rPr>
              <a:t> (</a:t>
            </a:r>
            <a:r>
              <a:rPr lang="en-US" sz="1200" dirty="0" err="1">
                <a:cs typeface="Calibri"/>
              </a:rPr>
              <a:t>afgekort</a:t>
            </a:r>
            <a:r>
              <a:rPr lang="en-US" sz="1200" dirty="0">
                <a:cs typeface="Calibri"/>
              </a:rPr>
              <a:t> </a:t>
            </a:r>
            <a:r>
              <a:rPr lang="en-US" sz="1200" dirty="0" err="1">
                <a:cs typeface="Calibri"/>
              </a:rPr>
              <a:t>als</a:t>
            </a:r>
            <a:r>
              <a:rPr lang="en-US" sz="1200" dirty="0">
                <a:cs typeface="Calibri"/>
              </a:rPr>
              <a:t> SMD) </a:t>
            </a:r>
            <a:r>
              <a:rPr lang="en-US" sz="1200" dirty="0" err="1">
                <a:cs typeface="Calibri"/>
              </a:rPr>
              <a:t>en</a:t>
            </a:r>
            <a:r>
              <a:rPr lang="en-US" sz="1200" dirty="0">
                <a:cs typeface="Calibri"/>
              </a:rPr>
              <a:t> </a:t>
            </a:r>
            <a:r>
              <a:rPr lang="en-US" sz="1200" dirty="0" err="1">
                <a:cs typeface="Calibri"/>
              </a:rPr>
              <a:t>competenties</a:t>
            </a:r>
            <a:r>
              <a:rPr lang="en-US" sz="1200" dirty="0">
                <a:cs typeface="Calibri"/>
              </a:rPr>
              <a:t> </a:t>
            </a:r>
            <a:r>
              <a:rPr lang="en-US" sz="1200" dirty="0" err="1">
                <a:cs typeface="Calibri"/>
              </a:rPr>
              <a:t>uit</a:t>
            </a:r>
            <a:r>
              <a:rPr lang="en-US" sz="1200" dirty="0">
                <a:cs typeface="Calibri"/>
              </a:rPr>
              <a:t> de </a:t>
            </a:r>
            <a:r>
              <a:rPr lang="en-US" sz="1200" dirty="0" err="1">
                <a:cs typeface="Calibri"/>
              </a:rPr>
              <a:t>beroepskwalificatie</a:t>
            </a:r>
            <a:r>
              <a:rPr lang="en-US" sz="1200" dirty="0">
                <a:cs typeface="Calibri"/>
              </a:rPr>
              <a:t> (</a:t>
            </a:r>
            <a:r>
              <a:rPr lang="en-US" sz="1200" dirty="0" err="1">
                <a:cs typeface="Calibri"/>
              </a:rPr>
              <a:t>afgekort</a:t>
            </a:r>
            <a:r>
              <a:rPr lang="en-US" sz="1200" dirty="0">
                <a:cs typeface="Calibri"/>
              </a:rPr>
              <a:t> </a:t>
            </a:r>
            <a:r>
              <a:rPr lang="en-US" sz="1200" dirty="0" err="1">
                <a:cs typeface="Calibri"/>
              </a:rPr>
              <a:t>als</a:t>
            </a:r>
            <a:r>
              <a:rPr lang="en-US" sz="1200" dirty="0">
                <a:cs typeface="Calibri"/>
              </a:rPr>
              <a:t> BK) die via de </a:t>
            </a:r>
            <a:r>
              <a:rPr lang="en-US" sz="1200" dirty="0" err="1">
                <a:cs typeface="Calibri"/>
              </a:rPr>
              <a:t>leerplandoelen</a:t>
            </a:r>
            <a:r>
              <a:rPr lang="en-US" sz="1200" dirty="0">
                <a:cs typeface="Calibri"/>
              </a:rPr>
              <a:t> </a:t>
            </a:r>
            <a:r>
              <a:rPr lang="en-US" sz="1200" dirty="0" err="1">
                <a:cs typeface="Calibri"/>
              </a:rPr>
              <a:t>gerealiseerd</a:t>
            </a:r>
            <a:r>
              <a:rPr lang="en-US" sz="1200" dirty="0">
                <a:cs typeface="Calibri"/>
              </a:rPr>
              <a:t> </a:t>
            </a:r>
            <a:r>
              <a:rPr lang="en-US" sz="1200" dirty="0" err="1">
                <a:cs typeface="Calibri"/>
              </a:rPr>
              <a:t>worden</a:t>
            </a:r>
            <a:r>
              <a:rPr lang="en-US" sz="1200" dirty="0">
                <a:cs typeface="Calibri"/>
              </a:rPr>
              <a:t>. </a:t>
            </a:r>
          </a:p>
          <a:p>
            <a:r>
              <a:rPr lang="nl-BE"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Je ziet per specifieke verwijzing naar het specifieke minimumdoel ook de koppeling met de leerplandoelen.</a:t>
            </a:r>
            <a:r>
              <a:rPr lang="nl-NL"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br>
              <a:rPr lang="en-US" sz="1200" dirty="0">
                <a:cs typeface="Calibri"/>
              </a:rPr>
            </a:br>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4</a:t>
            </a:fld>
            <a:endParaRPr lang="nl-BE"/>
          </a:p>
        </p:txBody>
      </p:sp>
    </p:spTree>
    <p:extLst>
      <p:ext uri="{BB962C8B-B14F-4D97-AF65-F5344CB8AC3E}">
        <p14:creationId xmlns:p14="http://schemas.microsoft.com/office/powerpoint/2010/main" val="3012997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33375" indent="0" fontAlgn="base">
              <a:buFont typeface="Arial" panose="020B0604020202020204" pitchFamily="34" charset="0"/>
              <a:buNone/>
            </a:pPr>
            <a:r>
              <a:rPr lang="nl-NL" sz="1800" dirty="0">
                <a:solidFill>
                  <a:srgbClr val="000000"/>
                </a:solidFill>
                <a:effectLst/>
                <a:latin typeface="Calibri" panose="020F0502020204030204" pitchFamily="34" charset="0"/>
                <a:ea typeface="Times New Roman" panose="02020603050405020304" pitchFamily="18" charset="0"/>
              </a:rPr>
              <a:t>​Alles wat vetgedrukt staat behoort tot het volledige leerplandoel.</a:t>
            </a:r>
            <a:r>
              <a:rPr lang="nl-BE" sz="1800" dirty="0">
                <a:solidFill>
                  <a:srgbClr val="000000"/>
                </a:solidFill>
                <a:effectLst/>
                <a:latin typeface="Calibri" panose="020F0502020204030204" pitchFamily="34" charset="0"/>
                <a:ea typeface="Times New Roman" panose="02020603050405020304" pitchFamily="18" charset="0"/>
              </a:rPr>
              <a:t>​</a:t>
            </a:r>
            <a:r>
              <a:rPr lang="nl-BE" sz="1800" dirty="0">
                <a:effectLst/>
                <a:latin typeface="Times New Roman" panose="02020603050405020304" pitchFamily="18" charset="0"/>
                <a:ea typeface="Times New Roman" panose="02020603050405020304" pitchFamily="18" charset="0"/>
              </a:rPr>
              <a:t> Dus voor LPD 8 moeten leerlingen over centrale concepten uit ethiek kunnen reflecteren, waaronder zeker vrijheid, verantwoordelijkheid, is-</a:t>
            </a:r>
            <a:r>
              <a:rPr lang="nl-BE" sz="1800" dirty="0" err="1">
                <a:effectLst/>
                <a:latin typeface="Times New Roman" panose="02020603050405020304" pitchFamily="18" charset="0"/>
                <a:ea typeface="Times New Roman" panose="02020603050405020304" pitchFamily="18" charset="0"/>
              </a:rPr>
              <a:t>ought</a:t>
            </a:r>
            <a:r>
              <a:rPr lang="nl-BE" sz="1800" dirty="0">
                <a:effectLst/>
                <a:latin typeface="Times New Roman" panose="02020603050405020304" pitchFamily="18" charset="0"/>
                <a:ea typeface="Times New Roman" panose="02020603050405020304" pitchFamily="18" charset="0"/>
              </a:rPr>
              <a:t>, universalisme en relativisme.</a:t>
            </a:r>
          </a:p>
          <a:p>
            <a:pPr marL="333375" indent="0" fontAlgn="base">
              <a:buFont typeface="Arial" panose="020B0604020202020204" pitchFamily="34" charset="0"/>
              <a:buNone/>
            </a:pPr>
            <a:r>
              <a:rPr lang="nl-NL" sz="1800" dirty="0">
                <a:solidFill>
                  <a:srgbClr val="000000"/>
                </a:solidFill>
                <a:effectLst/>
                <a:latin typeface="Calibri" panose="020F0502020204030204" pitchFamily="34" charset="0"/>
                <a:ea typeface="Times New Roman" panose="02020603050405020304" pitchFamily="18" charset="0"/>
              </a:rPr>
              <a:t>Een leerplandoel bevat inhoud en een handelingswerkwoord</a:t>
            </a:r>
            <a:r>
              <a:rPr lang="nl-BE" sz="1800" dirty="0">
                <a:effectLst/>
                <a:latin typeface="Times New Roman" panose="02020603050405020304" pitchFamily="18" charset="0"/>
                <a:ea typeface="Times New Roman" panose="02020603050405020304" pitchFamily="18" charset="0"/>
              </a:rPr>
              <a:t>. De inhoud duidt op wat er aan bod moet komen. </a:t>
            </a:r>
            <a:r>
              <a:rPr lang="nl-NL" sz="1800" dirty="0">
                <a:solidFill>
                  <a:srgbClr val="000000"/>
                </a:solidFill>
                <a:effectLst/>
                <a:latin typeface="Segoe UI" panose="020B0502040204020203" pitchFamily="34" charset="0"/>
                <a:ea typeface="Times New Roman" panose="02020603050405020304" pitchFamily="18" charset="0"/>
              </a:rPr>
              <a:t>Het handelingswerkwoord geeft duidelijk aan wat precies verwacht wordt van de leerling. In dit voorbeeld staat er ‘reflecteren’, dit betekent dat de leerling over de gekoppelde inhoud kritisch moet kunnen nadenken en argumenten moet kunnen afwegen zoals in een dialoog, een gedachtewisseling, een paper…</a:t>
            </a:r>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5</a:t>
            </a:fld>
            <a:endParaRPr lang="nl-BE"/>
          </a:p>
        </p:txBody>
      </p:sp>
    </p:spTree>
    <p:extLst>
      <p:ext uri="{BB962C8B-B14F-4D97-AF65-F5344CB8AC3E}">
        <p14:creationId xmlns:p14="http://schemas.microsoft.com/office/powerpoint/2010/main" val="635793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556895" lvl="1" indent="-213995"/>
            <a:r>
              <a:rPr lang="nl-NL" dirty="0"/>
              <a:t>In het leerplan zien we ook leerplandoelen met opvallende tekens en lay-out, zoals een plusteken, een #, …</a:t>
            </a:r>
            <a:endParaRPr lang="en-US" dirty="0"/>
          </a:p>
          <a:p>
            <a:pPr marL="342900" lvl="1" indent="0">
              <a:buFont typeface="Arial,Sans-Serif"/>
              <a:buNone/>
            </a:pPr>
            <a:endParaRPr lang="nl-NL" dirty="0"/>
          </a:p>
          <a:p>
            <a:pPr marL="342900" lvl="1" indent="0">
              <a:buFont typeface="Arial,Sans-Serif"/>
              <a:buNone/>
            </a:pPr>
            <a:r>
              <a:rPr lang="nl-NL" dirty="0"/>
              <a:t>Een plusteken betekent dat dit doel verder gaat dan het doel uit het cesuurdoel, maar wel verplicht is. De leerplancommissie vond het belangrijk om dit extra toe te voegen aan het leerplan. In dit leerplan staat bv. bij LPD 4 een plusteken.</a:t>
            </a:r>
          </a:p>
          <a:p>
            <a:pPr marL="342900" lvl="1" indent="0">
              <a:buFont typeface="Arial,Sans-Serif"/>
              <a:buNone/>
            </a:pPr>
            <a:endParaRPr lang="nl-NL" dirty="0"/>
          </a:p>
          <a:p>
            <a:pPr marL="342900" lvl="1" indent="0">
              <a:buFont typeface="Arial,Sans-Serif"/>
              <a:buNone/>
            </a:pPr>
            <a:r>
              <a:rPr lang="nl-BE" sz="1800" dirty="0">
                <a:solidFill>
                  <a:srgbClr val="595959"/>
                </a:solidFill>
                <a:effectLst/>
                <a:latin typeface="Calibri" panose="020F0502020204030204" pitchFamily="34" charset="0"/>
                <a:ea typeface="Calibri" panose="020F0502020204030204" pitchFamily="34" charset="0"/>
                <a:cs typeface="Arial" panose="020B0604020202020204" pitchFamily="34" charset="0"/>
              </a:rPr>
              <a:t>In de studierichting Humane Wetenschappen kan de </a:t>
            </a:r>
            <a:r>
              <a:rPr lang="nl-BE" sz="1800" dirty="0" err="1">
                <a:solidFill>
                  <a:srgbClr val="595959"/>
                </a:solidFill>
                <a:effectLst/>
                <a:latin typeface="Calibri" panose="020F0502020204030204" pitchFamily="34" charset="0"/>
                <a:ea typeface="Calibri" panose="020F0502020204030204" pitchFamily="34" charset="0"/>
                <a:cs typeface="Arial" panose="020B0604020202020204" pitchFamily="34" charset="0"/>
              </a:rPr>
              <a:t>onderzoekscompetentie</a:t>
            </a:r>
            <a:r>
              <a:rPr lang="nl-BE" sz="1800" dirty="0">
                <a:solidFill>
                  <a:srgbClr val="595959"/>
                </a:solidFill>
                <a:effectLst/>
                <a:latin typeface="Calibri" panose="020F0502020204030204" pitchFamily="34" charset="0"/>
                <a:ea typeface="Calibri" panose="020F0502020204030204" pitchFamily="34" charset="0"/>
                <a:cs typeface="Arial" panose="020B0604020202020204" pitchFamily="34" charset="0"/>
              </a:rPr>
              <a:t> ook aan bod komen via inhouden van andere leerplannen. Om dat duidelijk te maken wordt het leerplandoel over de </a:t>
            </a:r>
            <a:r>
              <a:rPr lang="nl-BE" sz="1800" dirty="0" err="1">
                <a:solidFill>
                  <a:srgbClr val="595959"/>
                </a:solidFill>
                <a:effectLst/>
                <a:latin typeface="Calibri" panose="020F0502020204030204" pitchFamily="34" charset="0"/>
                <a:ea typeface="Calibri" panose="020F0502020204030204" pitchFamily="34" charset="0"/>
                <a:cs typeface="Arial" panose="020B0604020202020204" pitchFamily="34" charset="0"/>
              </a:rPr>
              <a:t>onderzoekscompetentie</a:t>
            </a:r>
            <a:r>
              <a:rPr lang="nl-BE" sz="1800" dirty="0">
                <a:solidFill>
                  <a:srgbClr val="595959"/>
                </a:solidFill>
                <a:effectLst/>
                <a:latin typeface="Calibri" panose="020F0502020204030204" pitchFamily="34" charset="0"/>
                <a:ea typeface="Calibri" panose="020F0502020204030204" pitchFamily="34" charset="0"/>
                <a:cs typeface="Arial" panose="020B0604020202020204" pitchFamily="34" charset="0"/>
              </a:rPr>
              <a:t> voorafgegaan door een #. Dat geeft aan dat het leerplandoel hier aan bod kan komen, maar dat het ook kan worden gerealiseerd via andere leerplannen van het specifiek gedeelte van de studierichting. Je overlegt op schoolniveau welke keuzes worden gemaakt met betrekking tot de realisatie van de </a:t>
            </a:r>
            <a:r>
              <a:rPr lang="nl-BE" sz="1800" dirty="0" err="1">
                <a:solidFill>
                  <a:srgbClr val="595959"/>
                </a:solidFill>
                <a:effectLst/>
                <a:latin typeface="Calibri" panose="020F0502020204030204" pitchFamily="34" charset="0"/>
                <a:ea typeface="Calibri" panose="020F0502020204030204" pitchFamily="34" charset="0"/>
                <a:cs typeface="Arial" panose="020B0604020202020204" pitchFamily="34" charset="0"/>
              </a:rPr>
              <a:t>onderzoekscompetentie</a:t>
            </a:r>
            <a:r>
              <a:rPr lang="nl-BE" sz="1800" dirty="0">
                <a:solidFill>
                  <a:srgbClr val="595959"/>
                </a:solidFill>
                <a:effectLst/>
                <a:latin typeface="Calibri" panose="020F0502020204030204" pitchFamily="34" charset="0"/>
                <a:ea typeface="Calibri" panose="020F0502020204030204" pitchFamily="34" charset="0"/>
                <a:cs typeface="Arial" panose="020B0604020202020204" pitchFamily="34" charset="0"/>
              </a:rPr>
              <a:t>.</a:t>
            </a:r>
            <a:endParaRPr lang="nl-NL" dirty="0"/>
          </a:p>
          <a:p>
            <a:pPr marL="556895" lvl="1" indent="-213995"/>
            <a:endParaRPr lang="nl-NL" dirty="0"/>
          </a:p>
          <a:p>
            <a:pPr marL="556895" lvl="1" indent="-213995"/>
            <a:r>
              <a:rPr lang="nl-NL" dirty="0"/>
              <a:t>In het document ‘Hulpmiddel leerlijn 2</a:t>
            </a:r>
            <a:r>
              <a:rPr lang="nl-NL" baseline="30000" dirty="0"/>
              <a:t>de</a:t>
            </a:r>
            <a:r>
              <a:rPr lang="nl-NL" dirty="0"/>
              <a:t> – 3</a:t>
            </a:r>
            <a:r>
              <a:rPr lang="nl-NL" baseline="30000" dirty="0"/>
              <a:t>de</a:t>
            </a:r>
            <a:r>
              <a:rPr lang="nl-NL" dirty="0"/>
              <a:t> graad’ op de leerplanpagina (binnen de tegel inspirerend materiaal) kan je de connectie terugvinden tussen bepaalde keuzedoelen (</a:t>
            </a:r>
            <a:r>
              <a:rPr lang="nl-NL" dirty="0" err="1"/>
              <a:t>‘K</a:t>
            </a:r>
            <a:r>
              <a:rPr lang="nl-NL" dirty="0"/>
              <a:t>’) in de</a:t>
            </a:r>
          </a:p>
          <a:p>
            <a:pPr marL="556895" lvl="1" indent="-213995"/>
            <a:r>
              <a:rPr lang="nl-NL" dirty="0"/>
              <a:t>2</a:t>
            </a:r>
            <a:r>
              <a:rPr lang="nl-NL" baseline="30000" dirty="0"/>
              <a:t>de </a:t>
            </a:r>
            <a:r>
              <a:rPr lang="nl-NL" dirty="0"/>
              <a:t>graad en doelstellingen uit de 3</a:t>
            </a:r>
            <a:r>
              <a:rPr lang="nl-NL" baseline="30000" dirty="0"/>
              <a:t>de</a:t>
            </a:r>
            <a:r>
              <a:rPr lang="nl-NL" dirty="0"/>
              <a:t> graad. Het kan, maar hoeft niet, je keuze om een doel in de 2</a:t>
            </a:r>
            <a:r>
              <a:rPr lang="nl-NL" baseline="30000" dirty="0"/>
              <a:t>de</a:t>
            </a:r>
            <a:r>
              <a:rPr lang="nl-NL" dirty="0"/>
              <a:t> graad al dan niet op te nemen, mee bepalen.</a:t>
            </a:r>
          </a:p>
          <a:p>
            <a:pPr marL="342900" lvl="1" indent="0">
              <a:buFont typeface="Arial,Sans-Serif"/>
              <a:buNone/>
            </a:pPr>
            <a:endParaRPr lang="nl-NL" dirty="0"/>
          </a:p>
          <a:p>
            <a:pPr marL="342900" lvl="1"/>
            <a:endParaRPr lang="nl-NL" dirty="0"/>
          </a:p>
          <a:p>
            <a:pPr marL="857250" lvl="2" indent="-171450">
              <a:spcBef>
                <a:spcPct val="20000"/>
              </a:spcBef>
              <a:buFont typeface="Calibri"/>
              <a:buChar char="-"/>
            </a:pPr>
            <a:endParaRPr lang="en-US" dirty="0">
              <a:cs typeface="Calibri"/>
            </a:endParaRPr>
          </a:p>
          <a:p>
            <a:pPr marL="342900" lvl="1"/>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6</a:t>
            </a:fld>
            <a:endParaRPr lang="nl-BE"/>
          </a:p>
        </p:txBody>
      </p:sp>
    </p:spTree>
    <p:extLst>
      <p:ext uri="{BB962C8B-B14F-4D97-AF65-F5344CB8AC3E}">
        <p14:creationId xmlns:p14="http://schemas.microsoft.com/office/powerpoint/2010/main" val="2554982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Duiding bij een leerplandoel bevat een noodzakelijke toelichting bij het doel.  </a:t>
            </a:r>
            <a:r>
              <a:rPr lang="nl-NL" dirty="0"/>
              <a:t>Wenken</a:t>
            </a:r>
            <a:r>
              <a:rPr lang="en-US" dirty="0"/>
              <a:t> </a:t>
            </a:r>
            <a:r>
              <a:rPr lang="en-US" dirty="0" err="1"/>
              <a:t>geven</a:t>
            </a:r>
            <a:r>
              <a:rPr lang="en-US" dirty="0"/>
              <a:t> je </a:t>
            </a:r>
            <a:r>
              <a:rPr lang="en-US" dirty="0" err="1"/>
              <a:t>pedagogisch-didactische</a:t>
            </a:r>
            <a:r>
              <a:rPr lang="en-US" dirty="0"/>
              <a:t> </a:t>
            </a:r>
            <a:r>
              <a:rPr lang="en-US" dirty="0" err="1"/>
              <a:t>inspiratie</a:t>
            </a:r>
            <a:r>
              <a:rPr lang="en-US" dirty="0"/>
              <a:t>, maar </a:t>
            </a:r>
            <a:r>
              <a:rPr lang="en-US" dirty="0" err="1"/>
              <a:t>zijn</a:t>
            </a:r>
            <a:r>
              <a:rPr lang="en-US" dirty="0"/>
              <a:t> </a:t>
            </a:r>
            <a:r>
              <a:rPr lang="en-US" dirty="0" err="1"/>
              <a:t>niet</a:t>
            </a:r>
            <a:r>
              <a:rPr lang="en-US" dirty="0"/>
              <a:t> </a:t>
            </a:r>
            <a:r>
              <a:rPr lang="en-US" dirty="0" err="1"/>
              <a:t>verplicht</a:t>
            </a:r>
            <a:r>
              <a:rPr lang="en-US" dirty="0"/>
              <a:t>. Je </a:t>
            </a:r>
            <a:r>
              <a:rPr lang="en-US" dirty="0" err="1"/>
              <a:t>hoeft</a:t>
            </a:r>
            <a:r>
              <a:rPr lang="en-US" dirty="0"/>
              <a:t> </a:t>
            </a:r>
            <a:r>
              <a:rPr lang="en-US" dirty="0" err="1"/>
              <a:t>dus</a:t>
            </a:r>
            <a:r>
              <a:rPr lang="en-US" dirty="0"/>
              <a:t> </a:t>
            </a:r>
            <a:r>
              <a:rPr lang="en-US" dirty="0" err="1"/>
              <a:t>zeker</a:t>
            </a:r>
            <a:r>
              <a:rPr lang="en-US" dirty="0"/>
              <a:t> </a:t>
            </a:r>
            <a:r>
              <a:rPr lang="en-US" dirty="0" err="1"/>
              <a:t>niet</a:t>
            </a:r>
            <a:r>
              <a:rPr lang="en-US" dirty="0"/>
              <a:t> alle </a:t>
            </a:r>
            <a:r>
              <a:rPr lang="en-US" dirty="0" err="1"/>
              <a:t>zaken</a:t>
            </a:r>
            <a:r>
              <a:rPr lang="en-US" dirty="0"/>
              <a:t> die </a:t>
            </a:r>
            <a:r>
              <a:rPr lang="en-US" dirty="0" err="1"/>
              <a:t>daar</a:t>
            </a:r>
            <a:r>
              <a:rPr lang="en-US" dirty="0"/>
              <a:t> in </a:t>
            </a:r>
            <a:r>
              <a:rPr lang="en-US" dirty="0" err="1"/>
              <a:t>staan</a:t>
            </a:r>
            <a:r>
              <a:rPr lang="en-US" dirty="0"/>
              <a:t> op </a:t>
            </a:r>
            <a:r>
              <a:rPr lang="en-US" dirty="0" err="1"/>
              <a:t>te</a:t>
            </a:r>
            <a:r>
              <a:rPr lang="en-US" dirty="0"/>
              <a:t> </a:t>
            </a:r>
            <a:r>
              <a:rPr lang="en-US" dirty="0" err="1"/>
              <a:t>nem</a:t>
            </a:r>
            <a:r>
              <a:rPr lang="nl-NL" dirty="0"/>
              <a:t>en</a:t>
            </a:r>
            <a:r>
              <a:rPr lang="en-US" dirty="0"/>
              <a:t> in je lessen.  </a:t>
            </a:r>
          </a:p>
          <a:p>
            <a:r>
              <a:rPr lang="en-US" dirty="0"/>
              <a:t> </a:t>
            </a:r>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7</a:t>
            </a:fld>
            <a:endParaRPr lang="nl-BE"/>
          </a:p>
        </p:txBody>
      </p:sp>
    </p:spTree>
    <p:extLst>
      <p:ext uri="{BB962C8B-B14F-4D97-AF65-F5344CB8AC3E}">
        <p14:creationId xmlns:p14="http://schemas.microsoft.com/office/powerpoint/2010/main" val="1088007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b="0" i="0" dirty="0">
                <a:solidFill>
                  <a:srgbClr val="444444"/>
                </a:solidFill>
                <a:effectLst/>
                <a:latin typeface="Calibri"/>
                <a:cs typeface="Calibri"/>
              </a:rPr>
              <a:t>We </a:t>
            </a:r>
            <a:r>
              <a:rPr lang="en-US" sz="1200" b="0" i="0" dirty="0" err="1">
                <a:solidFill>
                  <a:srgbClr val="444444"/>
                </a:solidFill>
                <a:effectLst/>
                <a:latin typeface="Calibri"/>
                <a:cs typeface="Calibri"/>
              </a:rPr>
              <a:t>herhalen</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meermaals</a:t>
            </a:r>
            <a:r>
              <a:rPr lang="en-US" sz="1200" b="0" i="0" dirty="0">
                <a:solidFill>
                  <a:srgbClr val="444444"/>
                </a:solidFill>
                <a:effectLst/>
                <a:latin typeface="Calibri"/>
                <a:cs typeface="Calibri"/>
              </a:rPr>
              <a:t> in </a:t>
            </a:r>
            <a:r>
              <a:rPr lang="en-US" sz="1200" b="0" i="0" dirty="0" err="1">
                <a:solidFill>
                  <a:srgbClr val="444444"/>
                </a:solidFill>
                <a:effectLst/>
                <a:latin typeface="Calibri"/>
                <a:cs typeface="Calibri"/>
              </a:rPr>
              <a:t>deze</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presentatie</a:t>
            </a:r>
            <a:r>
              <a:rPr lang="en-US" sz="1200" b="0" i="0" dirty="0">
                <a:solidFill>
                  <a:srgbClr val="444444"/>
                </a:solidFill>
                <a:effectLst/>
                <a:latin typeface="Calibri"/>
                <a:cs typeface="Calibri"/>
              </a:rPr>
              <a:t> het </a:t>
            </a:r>
            <a:r>
              <a:rPr lang="en-US" sz="1200" b="0" i="0" dirty="0" err="1">
                <a:solidFill>
                  <a:srgbClr val="444444"/>
                </a:solidFill>
                <a:effectLst/>
                <a:latin typeface="Calibri"/>
                <a:cs typeface="Calibri"/>
              </a:rPr>
              <a:t>belang</a:t>
            </a:r>
            <a:r>
              <a:rPr lang="en-US" sz="1200" b="0" i="0" dirty="0">
                <a:solidFill>
                  <a:srgbClr val="444444"/>
                </a:solidFill>
                <a:effectLst/>
                <a:latin typeface="Calibri"/>
                <a:cs typeface="Calibri"/>
              </a:rPr>
              <a:t> van elk </a:t>
            </a:r>
            <a:r>
              <a:rPr lang="en-US" sz="1200" b="0" i="0" dirty="0" err="1">
                <a:solidFill>
                  <a:srgbClr val="444444"/>
                </a:solidFill>
                <a:effectLst/>
                <a:latin typeface="Calibri"/>
                <a:cs typeface="Calibri"/>
              </a:rPr>
              <a:t>woord</a:t>
            </a:r>
            <a:r>
              <a:rPr lang="en-US" sz="1200" b="0" i="0" dirty="0">
                <a:solidFill>
                  <a:srgbClr val="444444"/>
                </a:solidFill>
                <a:effectLst/>
                <a:latin typeface="Calibri"/>
                <a:cs typeface="Calibri"/>
              </a:rPr>
              <a:t> in de </a:t>
            </a:r>
            <a:r>
              <a:rPr lang="en-US" sz="1200" b="0" i="0" dirty="0" err="1">
                <a:solidFill>
                  <a:srgbClr val="444444"/>
                </a:solidFill>
                <a:effectLst/>
                <a:latin typeface="Calibri"/>
                <a:cs typeface="Calibri"/>
              </a:rPr>
              <a:t>leerplandoelzin</a:t>
            </a:r>
            <a:r>
              <a:rPr lang="en-US" sz="1200" b="0" i="0" dirty="0">
                <a:solidFill>
                  <a:srgbClr val="444444"/>
                </a:solidFill>
                <a:effectLst/>
                <a:latin typeface="Calibri"/>
                <a:cs typeface="Calibri"/>
              </a:rPr>
              <a:t>. </a:t>
            </a:r>
            <a:r>
              <a:rPr lang="en-US" sz="1200" dirty="0" err="1">
                <a:solidFill>
                  <a:srgbClr val="444444"/>
                </a:solidFill>
                <a:latin typeface="Calibri"/>
                <a:cs typeface="Calibri"/>
              </a:rPr>
              <a:t>Bepaalde</a:t>
            </a:r>
            <a:r>
              <a:rPr lang="en-US" sz="1200" dirty="0">
                <a:solidFill>
                  <a:srgbClr val="444444"/>
                </a:solidFill>
                <a:latin typeface="Calibri"/>
                <a:cs typeface="Calibri"/>
              </a:rPr>
              <a:t> </a:t>
            </a:r>
            <a:r>
              <a:rPr lang="en-US" sz="1200" dirty="0" err="1">
                <a:solidFill>
                  <a:srgbClr val="444444"/>
                </a:solidFill>
                <a:latin typeface="Calibri"/>
                <a:cs typeface="Calibri"/>
              </a:rPr>
              <a:t>begrippen</a:t>
            </a:r>
            <a:r>
              <a:rPr lang="en-US" sz="1200" dirty="0">
                <a:solidFill>
                  <a:srgbClr val="444444"/>
                </a:solidFill>
                <a:latin typeface="Calibri"/>
                <a:cs typeface="Calibri"/>
              </a:rPr>
              <a:t> </a:t>
            </a:r>
            <a:r>
              <a:rPr lang="en-US" sz="1200" dirty="0" err="1">
                <a:solidFill>
                  <a:srgbClr val="444444"/>
                </a:solidFill>
                <a:latin typeface="Calibri"/>
                <a:cs typeface="Calibri"/>
              </a:rPr>
              <a:t>staan</a:t>
            </a:r>
            <a:r>
              <a:rPr lang="en-US" sz="1200" dirty="0">
                <a:solidFill>
                  <a:srgbClr val="444444"/>
                </a:solidFill>
                <a:latin typeface="Calibri"/>
                <a:cs typeface="Calibri"/>
              </a:rPr>
              <a:t> in het </a:t>
            </a:r>
            <a:r>
              <a:rPr lang="en-US" sz="1200" dirty="0" err="1">
                <a:solidFill>
                  <a:srgbClr val="444444"/>
                </a:solidFill>
                <a:latin typeface="Calibri"/>
                <a:cs typeface="Calibri"/>
              </a:rPr>
              <a:t>meervoud</a:t>
            </a:r>
            <a:r>
              <a:rPr lang="en-US" sz="1200" dirty="0">
                <a:solidFill>
                  <a:srgbClr val="444444"/>
                </a:solidFill>
                <a:latin typeface="Calibri"/>
                <a:cs typeface="Calibri"/>
              </a:rPr>
              <a:t>. </a:t>
            </a:r>
            <a:r>
              <a:rPr lang="en-US" sz="1200" dirty="0" err="1">
                <a:solidFill>
                  <a:srgbClr val="444444"/>
                </a:solidFill>
                <a:latin typeface="Calibri"/>
                <a:cs typeface="Calibri"/>
              </a:rPr>
              <a:t>Dit</a:t>
            </a:r>
            <a:r>
              <a:rPr lang="en-US" sz="1200" dirty="0">
                <a:solidFill>
                  <a:srgbClr val="444444"/>
                </a:solidFill>
                <a:latin typeface="Calibri"/>
                <a:cs typeface="Calibri"/>
              </a:rPr>
              <a:t> is </a:t>
            </a:r>
            <a:r>
              <a:rPr lang="en-US" sz="1200" dirty="0" err="1">
                <a:solidFill>
                  <a:srgbClr val="444444"/>
                </a:solidFill>
                <a:latin typeface="Calibri"/>
                <a:cs typeface="Calibri"/>
              </a:rPr>
              <a:t>niet</a:t>
            </a:r>
            <a:r>
              <a:rPr lang="en-US" sz="1200" dirty="0">
                <a:solidFill>
                  <a:srgbClr val="444444"/>
                </a:solidFill>
                <a:latin typeface="Calibri"/>
                <a:cs typeface="Calibri"/>
              </a:rPr>
              <a:t> </a:t>
            </a:r>
            <a:r>
              <a:rPr lang="en-US" sz="1200" dirty="0" err="1">
                <a:solidFill>
                  <a:srgbClr val="444444"/>
                </a:solidFill>
                <a:latin typeface="Calibri"/>
                <a:cs typeface="Calibri"/>
              </a:rPr>
              <a:t>onbelangrijk</a:t>
            </a:r>
            <a:r>
              <a:rPr lang="en-US" sz="1200" dirty="0">
                <a:solidFill>
                  <a:srgbClr val="444444"/>
                </a:solidFill>
                <a:latin typeface="Calibri"/>
                <a:cs typeface="Calibri"/>
              </a:rPr>
              <a:t>. </a:t>
            </a:r>
            <a:r>
              <a:rPr lang="en-US" sz="1200" b="0" i="0" dirty="0">
                <a:solidFill>
                  <a:srgbClr val="444444"/>
                </a:solidFill>
                <a:effectLst/>
                <a:latin typeface="Calibri"/>
                <a:cs typeface="Calibri"/>
              </a:rPr>
              <a:t>Zo </a:t>
            </a:r>
            <a:r>
              <a:rPr lang="en-US" sz="1200" b="0" i="0" dirty="0" err="1">
                <a:solidFill>
                  <a:srgbClr val="444444"/>
                </a:solidFill>
                <a:effectLst/>
                <a:latin typeface="Calibri"/>
                <a:cs typeface="Calibri"/>
              </a:rPr>
              <a:t>staan</a:t>
            </a:r>
            <a:r>
              <a:rPr lang="en-US" sz="1200" b="0" i="0" dirty="0">
                <a:solidFill>
                  <a:srgbClr val="444444"/>
                </a:solidFill>
                <a:effectLst/>
                <a:latin typeface="Calibri"/>
                <a:cs typeface="Calibri"/>
              </a:rPr>
              <a:t> in </a:t>
            </a:r>
            <a:r>
              <a:rPr lang="en-US" sz="1200" b="0" i="0" dirty="0" err="1">
                <a:solidFill>
                  <a:srgbClr val="444444"/>
                </a:solidFill>
                <a:effectLst/>
                <a:latin typeface="Calibri"/>
                <a:cs typeface="Calibri"/>
              </a:rPr>
              <a:t>leerplandoel</a:t>
            </a:r>
            <a:r>
              <a:rPr lang="en-US" sz="1200" b="0" i="0" dirty="0">
                <a:solidFill>
                  <a:srgbClr val="444444"/>
                </a:solidFill>
                <a:effectLst/>
                <a:latin typeface="Calibri"/>
                <a:cs typeface="Calibri"/>
              </a:rPr>
              <a:t> 7 de </a:t>
            </a:r>
            <a:r>
              <a:rPr lang="en-US" sz="1200" b="0" i="0" dirty="0" err="1">
                <a:solidFill>
                  <a:srgbClr val="444444"/>
                </a:solidFill>
                <a:effectLst/>
                <a:latin typeface="Calibri"/>
                <a:cs typeface="Calibri"/>
              </a:rPr>
              <a:t>begrippen</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visies</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en</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concepten</a:t>
            </a:r>
            <a:r>
              <a:rPr lang="en-US" sz="1200" b="0" i="0" dirty="0">
                <a:solidFill>
                  <a:srgbClr val="444444"/>
                </a:solidFill>
                <a:effectLst/>
                <a:latin typeface="Calibri"/>
                <a:cs typeface="Calibri"/>
              </a:rPr>
              <a:t>’ in het </a:t>
            </a:r>
            <a:r>
              <a:rPr lang="en-US" sz="1200" b="0" i="0" dirty="0" err="1">
                <a:solidFill>
                  <a:srgbClr val="444444"/>
                </a:solidFill>
                <a:effectLst/>
                <a:latin typeface="Calibri"/>
                <a:cs typeface="Calibri"/>
              </a:rPr>
              <a:t>meervoud</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Meervoud</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duidt</a:t>
            </a:r>
            <a:r>
              <a:rPr lang="en-US" sz="1200" b="0" i="0" dirty="0">
                <a:solidFill>
                  <a:srgbClr val="444444"/>
                </a:solidFill>
                <a:effectLst/>
                <a:latin typeface="Calibri"/>
                <a:cs typeface="Calibri"/>
              </a:rPr>
              <a:t> op </a:t>
            </a:r>
            <a:r>
              <a:rPr lang="en-US" sz="1200" b="0" i="0" dirty="0" err="1">
                <a:solidFill>
                  <a:srgbClr val="444444"/>
                </a:solidFill>
                <a:effectLst/>
                <a:latin typeface="Calibri"/>
                <a:cs typeface="Calibri"/>
              </a:rPr>
              <a:t>minstens</a:t>
            </a:r>
            <a:r>
              <a:rPr lang="en-US" sz="1200" b="0" i="0" dirty="0">
                <a:solidFill>
                  <a:srgbClr val="444444"/>
                </a:solidFill>
                <a:effectLst/>
                <a:latin typeface="Calibri"/>
                <a:cs typeface="Calibri"/>
              </a:rPr>
              <a:t> 2.</a:t>
            </a:r>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8</a:t>
            </a:fld>
            <a:endParaRPr lang="nl-BE"/>
          </a:p>
        </p:txBody>
      </p:sp>
    </p:spTree>
    <p:extLst>
      <p:ext uri="{BB962C8B-B14F-4D97-AF65-F5344CB8AC3E}">
        <p14:creationId xmlns:p14="http://schemas.microsoft.com/office/powerpoint/2010/main" val="1116194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solidFill>
                  <a:srgbClr val="000000"/>
                </a:solidFill>
                <a:ea typeface="+mj-lt"/>
                <a:cs typeface="+mj-lt"/>
              </a:rPr>
              <a:t>De </a:t>
            </a:r>
            <a:r>
              <a:rPr lang="en-US" dirty="0" err="1">
                <a:solidFill>
                  <a:srgbClr val="000000"/>
                </a:solidFill>
                <a:ea typeface="+mj-lt"/>
                <a:cs typeface="+mj-lt"/>
              </a:rPr>
              <a:t>leerplannen</a:t>
            </a:r>
            <a:r>
              <a:rPr lang="en-US" dirty="0">
                <a:solidFill>
                  <a:srgbClr val="000000"/>
                </a:solidFill>
                <a:ea typeface="+mj-lt"/>
                <a:cs typeface="+mj-lt"/>
              </a:rPr>
              <a:t> </a:t>
            </a:r>
            <a:r>
              <a:rPr lang="en-US" dirty="0" err="1">
                <a:solidFill>
                  <a:srgbClr val="000000"/>
                </a:solidFill>
                <a:ea typeface="+mj-lt"/>
                <a:cs typeface="+mj-lt"/>
              </a:rPr>
              <a:t>zijn</a:t>
            </a:r>
            <a:r>
              <a:rPr lang="en-US" dirty="0">
                <a:solidFill>
                  <a:srgbClr val="000000"/>
                </a:solidFill>
                <a:ea typeface="+mj-lt"/>
                <a:cs typeface="+mj-lt"/>
              </a:rPr>
              <a:t> zo </a:t>
            </a:r>
            <a:r>
              <a:rPr lang="en-US" dirty="0" err="1">
                <a:solidFill>
                  <a:srgbClr val="000000"/>
                </a:solidFill>
                <a:ea typeface="+mj-lt"/>
                <a:cs typeface="+mj-lt"/>
              </a:rPr>
              <a:t>opgesteld</a:t>
            </a:r>
            <a:r>
              <a:rPr lang="en-US" dirty="0">
                <a:solidFill>
                  <a:srgbClr val="000000"/>
                </a:solidFill>
                <a:ea typeface="+mj-lt"/>
                <a:cs typeface="+mj-lt"/>
              </a:rPr>
              <a:t> </a:t>
            </a:r>
            <a:r>
              <a:rPr lang="en-US" dirty="0" err="1">
                <a:solidFill>
                  <a:srgbClr val="000000"/>
                </a:solidFill>
                <a:ea typeface="+mj-lt"/>
                <a:cs typeface="+mj-lt"/>
              </a:rPr>
              <a:t>dat</a:t>
            </a:r>
            <a:r>
              <a:rPr lang="en-US" dirty="0">
                <a:solidFill>
                  <a:srgbClr val="000000"/>
                </a:solidFill>
                <a:ea typeface="+mj-lt"/>
                <a:cs typeface="+mj-lt"/>
              </a:rPr>
              <a:t> er </a:t>
            </a:r>
            <a:r>
              <a:rPr lang="en-US" dirty="0" err="1">
                <a:solidFill>
                  <a:srgbClr val="000000"/>
                </a:solidFill>
                <a:ea typeface="+mj-lt"/>
                <a:cs typeface="+mj-lt"/>
              </a:rPr>
              <a:t>voldoende</a:t>
            </a:r>
            <a:r>
              <a:rPr lang="en-US" dirty="0">
                <a:solidFill>
                  <a:srgbClr val="000000"/>
                </a:solidFill>
                <a:ea typeface="+mj-lt"/>
                <a:cs typeface="+mj-lt"/>
              </a:rPr>
              <a:t> </a:t>
            </a:r>
            <a:r>
              <a:rPr lang="en-US" dirty="0" err="1">
                <a:solidFill>
                  <a:srgbClr val="000000"/>
                </a:solidFill>
                <a:ea typeface="+mj-lt"/>
                <a:cs typeface="+mj-lt"/>
              </a:rPr>
              <a:t>ruimte</a:t>
            </a:r>
            <a:r>
              <a:rPr lang="en-US" dirty="0">
                <a:solidFill>
                  <a:srgbClr val="000000"/>
                </a:solidFill>
                <a:ea typeface="+mj-lt"/>
                <a:cs typeface="+mj-lt"/>
              </a:rPr>
              <a:t> is </a:t>
            </a:r>
            <a:r>
              <a:rPr lang="en-US" dirty="0" err="1">
                <a:solidFill>
                  <a:srgbClr val="000000"/>
                </a:solidFill>
                <a:ea typeface="+mj-lt"/>
                <a:cs typeface="+mj-lt"/>
              </a:rPr>
              <a:t>voor</a:t>
            </a:r>
            <a:r>
              <a:rPr lang="en-US" dirty="0">
                <a:solidFill>
                  <a:srgbClr val="000000"/>
                </a:solidFill>
                <a:ea typeface="+mj-lt"/>
                <a:cs typeface="+mj-lt"/>
              </a:rPr>
              <a:t> de </a:t>
            </a:r>
            <a:r>
              <a:rPr lang="en-US" dirty="0" err="1">
                <a:solidFill>
                  <a:srgbClr val="000000"/>
                </a:solidFill>
                <a:ea typeface="+mj-lt"/>
                <a:cs typeface="+mj-lt"/>
              </a:rPr>
              <a:t>leraar</a:t>
            </a:r>
            <a:r>
              <a:rPr lang="en-US" dirty="0">
                <a:solidFill>
                  <a:srgbClr val="000000"/>
                </a:solidFill>
                <a:ea typeface="+mj-lt"/>
                <a:cs typeface="+mj-lt"/>
              </a:rPr>
              <a:t> om eigen </a:t>
            </a:r>
            <a:r>
              <a:rPr lang="en-US" dirty="0" err="1">
                <a:solidFill>
                  <a:srgbClr val="000000"/>
                </a:solidFill>
                <a:ea typeface="+mj-lt"/>
                <a:cs typeface="+mj-lt"/>
              </a:rPr>
              <a:t>accenten</a:t>
            </a:r>
            <a:r>
              <a:rPr lang="en-US" dirty="0">
                <a:solidFill>
                  <a:srgbClr val="000000"/>
                </a:solidFill>
                <a:ea typeface="+mj-lt"/>
                <a:cs typeface="+mj-lt"/>
              </a:rPr>
              <a:t> </a:t>
            </a:r>
            <a:r>
              <a:rPr lang="en-US" dirty="0" err="1">
                <a:solidFill>
                  <a:srgbClr val="000000"/>
                </a:solidFill>
                <a:ea typeface="+mj-lt"/>
                <a:cs typeface="+mj-lt"/>
              </a:rPr>
              <a:t>te</a:t>
            </a:r>
            <a:r>
              <a:rPr lang="en-US" dirty="0">
                <a:solidFill>
                  <a:srgbClr val="000000"/>
                </a:solidFill>
                <a:ea typeface="+mj-lt"/>
                <a:cs typeface="+mj-lt"/>
              </a:rPr>
              <a:t> </a:t>
            </a:r>
            <a:r>
              <a:rPr lang="en-US" dirty="0" err="1">
                <a:solidFill>
                  <a:srgbClr val="000000"/>
                </a:solidFill>
                <a:ea typeface="+mj-lt"/>
                <a:cs typeface="+mj-lt"/>
              </a:rPr>
              <a:t>kunnen</a:t>
            </a:r>
            <a:r>
              <a:rPr lang="en-US" dirty="0">
                <a:solidFill>
                  <a:srgbClr val="000000"/>
                </a:solidFill>
                <a:ea typeface="+mj-lt"/>
                <a:cs typeface="+mj-lt"/>
              </a:rPr>
              <a:t> </a:t>
            </a:r>
            <a:r>
              <a:rPr lang="en-US" dirty="0" err="1">
                <a:solidFill>
                  <a:srgbClr val="000000"/>
                </a:solidFill>
                <a:ea typeface="+mj-lt"/>
                <a:cs typeface="+mj-lt"/>
              </a:rPr>
              <a:t>leggen</a:t>
            </a:r>
            <a:r>
              <a:rPr lang="en-BE" dirty="0">
                <a:solidFill>
                  <a:srgbClr val="000000"/>
                </a:solidFill>
                <a:ea typeface="+mj-lt"/>
                <a:cs typeface="+mj-lt"/>
              </a:rPr>
              <a:t>. </a:t>
            </a:r>
            <a:endParaRPr lang="nl-NL" dirty="0">
              <a:solidFill>
                <a:srgbClr val="000000"/>
              </a:solidFill>
              <a:ea typeface="+mj-lt"/>
              <a:cs typeface="+mj-lt"/>
            </a:endParaRPr>
          </a:p>
          <a:p>
            <a:r>
              <a:rPr lang="en-BE" dirty="0">
                <a:solidFill>
                  <a:srgbClr val="000000"/>
                </a:solidFill>
                <a:ea typeface="+mj-lt"/>
                <a:cs typeface="+mj-lt"/>
              </a:rPr>
              <a:t>Het kan bv. zijn dat je </a:t>
            </a:r>
            <a:r>
              <a:rPr lang="en-US" dirty="0" err="1">
                <a:solidFill>
                  <a:srgbClr val="000000"/>
                </a:solidFill>
                <a:ea typeface="+mj-lt"/>
                <a:cs typeface="+mj-lt"/>
              </a:rPr>
              <a:t>dieper</a:t>
            </a:r>
            <a:r>
              <a:rPr lang="en-US" dirty="0">
                <a:solidFill>
                  <a:srgbClr val="000000"/>
                </a:solidFill>
                <a:ea typeface="+mj-lt"/>
                <a:cs typeface="+mj-lt"/>
              </a:rPr>
              <a:t> in</a:t>
            </a:r>
            <a:r>
              <a:rPr lang="en-BE" dirty="0">
                <a:solidFill>
                  <a:srgbClr val="000000"/>
                </a:solidFill>
                <a:ea typeface="+mj-lt"/>
                <a:cs typeface="+mj-lt"/>
              </a:rPr>
              <a:t>gaat</a:t>
            </a:r>
            <a:r>
              <a:rPr lang="en-US" dirty="0">
                <a:solidFill>
                  <a:srgbClr val="000000"/>
                </a:solidFill>
                <a:ea typeface="+mj-lt"/>
                <a:cs typeface="+mj-lt"/>
              </a:rPr>
              <a:t> op de </a:t>
            </a:r>
            <a:r>
              <a:rPr lang="en-US" dirty="0" err="1">
                <a:solidFill>
                  <a:srgbClr val="000000"/>
                </a:solidFill>
                <a:ea typeface="+mj-lt"/>
                <a:cs typeface="+mj-lt"/>
              </a:rPr>
              <a:t>leerplandoelen</a:t>
            </a:r>
            <a:r>
              <a:rPr lang="en-US" dirty="0">
                <a:solidFill>
                  <a:srgbClr val="000000"/>
                </a:solidFill>
                <a:ea typeface="+mj-lt"/>
                <a:cs typeface="+mj-lt"/>
              </a:rPr>
              <a:t> die reeds in het </a:t>
            </a:r>
            <a:r>
              <a:rPr lang="en-US" dirty="0" err="1">
                <a:solidFill>
                  <a:srgbClr val="000000"/>
                </a:solidFill>
                <a:ea typeface="+mj-lt"/>
                <a:cs typeface="+mj-lt"/>
              </a:rPr>
              <a:t>leerplan</a:t>
            </a:r>
            <a:r>
              <a:rPr lang="en-US" dirty="0">
                <a:solidFill>
                  <a:srgbClr val="000000"/>
                </a:solidFill>
                <a:ea typeface="+mj-lt"/>
                <a:cs typeface="+mj-lt"/>
              </a:rPr>
              <a:t> </a:t>
            </a:r>
            <a:r>
              <a:rPr lang="en-US" dirty="0" err="1">
                <a:solidFill>
                  <a:srgbClr val="000000"/>
                </a:solidFill>
                <a:ea typeface="+mj-lt"/>
                <a:cs typeface="+mj-lt"/>
              </a:rPr>
              <a:t>staan</a:t>
            </a:r>
            <a:r>
              <a:rPr lang="nl-NL" dirty="0">
                <a:solidFill>
                  <a:srgbClr val="000000"/>
                </a:solidFill>
                <a:ea typeface="+mj-lt"/>
                <a:cs typeface="+mj-lt"/>
              </a:rPr>
              <a:t>, je kan </a:t>
            </a:r>
            <a:r>
              <a:rPr lang="en-US" dirty="0" err="1">
                <a:solidFill>
                  <a:srgbClr val="000000"/>
                </a:solidFill>
                <a:ea typeface="+mj-lt"/>
                <a:cs typeface="+mj-lt"/>
              </a:rPr>
              <a:t>andere</a:t>
            </a:r>
            <a:r>
              <a:rPr lang="en-US" dirty="0">
                <a:solidFill>
                  <a:srgbClr val="000000"/>
                </a:solidFill>
                <a:ea typeface="+mj-lt"/>
                <a:cs typeface="+mj-lt"/>
              </a:rPr>
              <a:t> </a:t>
            </a:r>
            <a:r>
              <a:rPr lang="en-US" dirty="0" err="1">
                <a:solidFill>
                  <a:srgbClr val="000000"/>
                </a:solidFill>
                <a:ea typeface="+mj-lt"/>
                <a:cs typeface="+mj-lt"/>
              </a:rPr>
              <a:t>keuzes</a:t>
            </a:r>
            <a:r>
              <a:rPr lang="en-US" dirty="0">
                <a:solidFill>
                  <a:srgbClr val="000000"/>
                </a:solidFill>
                <a:ea typeface="+mj-lt"/>
                <a:cs typeface="+mj-lt"/>
              </a:rPr>
              <a:t> </a:t>
            </a:r>
            <a:r>
              <a:rPr lang="en-US" dirty="0" err="1">
                <a:solidFill>
                  <a:srgbClr val="000000"/>
                </a:solidFill>
                <a:ea typeface="+mj-lt"/>
                <a:cs typeface="+mj-lt"/>
              </a:rPr>
              <a:t>maken</a:t>
            </a:r>
            <a:r>
              <a:rPr lang="en-US" dirty="0">
                <a:solidFill>
                  <a:srgbClr val="000000"/>
                </a:solidFill>
                <a:ea typeface="+mj-lt"/>
                <a:cs typeface="+mj-lt"/>
              </a:rPr>
              <a:t> dan </a:t>
            </a:r>
            <a:r>
              <a:rPr lang="en-US" dirty="0" err="1">
                <a:solidFill>
                  <a:srgbClr val="000000"/>
                </a:solidFill>
                <a:ea typeface="+mj-lt"/>
                <a:cs typeface="+mj-lt"/>
              </a:rPr>
              <a:t>zaken</a:t>
            </a:r>
            <a:r>
              <a:rPr lang="en-US" dirty="0">
                <a:solidFill>
                  <a:srgbClr val="000000"/>
                </a:solidFill>
                <a:ea typeface="+mj-lt"/>
                <a:cs typeface="+mj-lt"/>
              </a:rPr>
              <a:t> die nu in de </a:t>
            </a:r>
            <a:r>
              <a:rPr lang="en-US" dirty="0" err="1">
                <a:solidFill>
                  <a:srgbClr val="000000"/>
                </a:solidFill>
                <a:ea typeface="+mj-lt"/>
                <a:cs typeface="+mj-lt"/>
              </a:rPr>
              <a:t>wenken</a:t>
            </a:r>
            <a:r>
              <a:rPr lang="en-US" dirty="0">
                <a:solidFill>
                  <a:srgbClr val="000000"/>
                </a:solidFill>
                <a:ea typeface="+mj-lt"/>
                <a:cs typeface="+mj-lt"/>
              </a:rPr>
              <a:t> </a:t>
            </a:r>
            <a:r>
              <a:rPr lang="en-US" dirty="0" err="1">
                <a:solidFill>
                  <a:srgbClr val="000000"/>
                </a:solidFill>
                <a:ea typeface="+mj-lt"/>
                <a:cs typeface="+mj-lt"/>
              </a:rPr>
              <a:t>zijn</a:t>
            </a:r>
            <a:r>
              <a:rPr lang="en-US" dirty="0">
                <a:solidFill>
                  <a:srgbClr val="000000"/>
                </a:solidFill>
                <a:ea typeface="+mj-lt"/>
                <a:cs typeface="+mj-lt"/>
              </a:rPr>
              <a:t> </a:t>
            </a:r>
            <a:r>
              <a:rPr lang="en-US" dirty="0" err="1">
                <a:solidFill>
                  <a:srgbClr val="000000"/>
                </a:solidFill>
                <a:ea typeface="+mj-lt"/>
                <a:cs typeface="+mj-lt"/>
              </a:rPr>
              <a:t>voorzien</a:t>
            </a:r>
            <a:r>
              <a:rPr lang="nl-NL" dirty="0">
                <a:solidFill>
                  <a:srgbClr val="000000"/>
                </a:solidFill>
                <a:ea typeface="+mj-lt"/>
                <a:cs typeface="+mj-lt"/>
              </a:rPr>
              <a:t>, </a:t>
            </a:r>
            <a:r>
              <a:rPr lang="en-US" dirty="0">
                <a:solidFill>
                  <a:srgbClr val="000000"/>
                </a:solidFill>
                <a:ea typeface="+mj-lt"/>
                <a:cs typeface="+mj-lt"/>
              </a:rPr>
              <a:t>maar </a:t>
            </a:r>
            <a:r>
              <a:rPr lang="nl-NL" dirty="0">
                <a:solidFill>
                  <a:srgbClr val="000000"/>
                </a:solidFill>
                <a:ea typeface="+mj-lt"/>
                <a:cs typeface="+mj-lt"/>
              </a:rPr>
              <a:t>h</a:t>
            </a:r>
            <a:r>
              <a:rPr lang="en-BE" dirty="0">
                <a:solidFill>
                  <a:srgbClr val="000000"/>
                </a:solidFill>
                <a:ea typeface="+mj-lt"/>
                <a:cs typeface="+mj-lt"/>
              </a:rPr>
              <a:t>ou hierbij rekening met de krachtlijnen</a:t>
            </a:r>
            <a:r>
              <a:rPr lang="nl-NL" dirty="0">
                <a:solidFill>
                  <a:srgbClr val="000000"/>
                </a:solidFill>
                <a:ea typeface="+mj-lt"/>
                <a:cs typeface="+mj-lt"/>
              </a:rPr>
              <a:t> van het leerplan </a:t>
            </a:r>
            <a:br>
              <a:rPr lang="en-BE" dirty="0">
                <a:ea typeface="+mj-lt"/>
                <a:cs typeface="+mn-lt"/>
              </a:rPr>
            </a:br>
            <a:r>
              <a:rPr lang="nl-NL" dirty="0">
                <a:solidFill>
                  <a:srgbClr val="000000"/>
                </a:solidFill>
                <a:ea typeface="+mj-lt"/>
                <a:cs typeface="+mj-lt"/>
              </a:rPr>
              <a:t>Tevens heb je </a:t>
            </a:r>
            <a:r>
              <a:rPr lang="en-US" dirty="0" err="1">
                <a:solidFill>
                  <a:srgbClr val="000000"/>
                </a:solidFill>
                <a:ea typeface="+mj-lt"/>
                <a:cs typeface="+mj-lt"/>
              </a:rPr>
              <a:t>ook</a:t>
            </a:r>
            <a:r>
              <a:rPr lang="en-US" dirty="0">
                <a:solidFill>
                  <a:srgbClr val="000000"/>
                </a:solidFill>
                <a:ea typeface="+mj-lt"/>
                <a:cs typeface="+mj-lt"/>
              </a:rPr>
              <a:t> de </a:t>
            </a:r>
            <a:r>
              <a:rPr lang="en-US" dirty="0" err="1">
                <a:solidFill>
                  <a:srgbClr val="000000"/>
                </a:solidFill>
                <a:ea typeface="+mj-lt"/>
                <a:cs typeface="+mj-lt"/>
              </a:rPr>
              <a:t>mogelijkheid</a:t>
            </a:r>
            <a:r>
              <a:rPr lang="en-US" dirty="0">
                <a:solidFill>
                  <a:srgbClr val="000000"/>
                </a:solidFill>
                <a:ea typeface="+mj-lt"/>
                <a:cs typeface="+mj-lt"/>
              </a:rPr>
              <a:t> om eigen </a:t>
            </a:r>
            <a:r>
              <a:rPr lang="en-US" dirty="0" err="1">
                <a:solidFill>
                  <a:srgbClr val="000000"/>
                </a:solidFill>
                <a:ea typeface="+mj-lt"/>
                <a:cs typeface="+mj-lt"/>
              </a:rPr>
              <a:t>doelstellingen</a:t>
            </a:r>
            <a:r>
              <a:rPr lang="en-US" dirty="0">
                <a:solidFill>
                  <a:srgbClr val="000000"/>
                </a:solidFill>
                <a:ea typeface="+mj-lt"/>
                <a:cs typeface="+mj-lt"/>
              </a:rPr>
              <a:t> </a:t>
            </a:r>
            <a:r>
              <a:rPr lang="en-US" dirty="0" err="1">
                <a:solidFill>
                  <a:srgbClr val="000000"/>
                </a:solidFill>
                <a:ea typeface="+mj-lt"/>
                <a:cs typeface="+mj-lt"/>
              </a:rPr>
              <a:t>en</a:t>
            </a:r>
            <a:r>
              <a:rPr lang="en-US" dirty="0">
                <a:solidFill>
                  <a:srgbClr val="000000"/>
                </a:solidFill>
                <a:ea typeface="+mj-lt"/>
                <a:cs typeface="+mj-lt"/>
              </a:rPr>
              <a:t>/of </a:t>
            </a:r>
            <a:r>
              <a:rPr lang="en-US" dirty="0" err="1">
                <a:solidFill>
                  <a:srgbClr val="000000"/>
                </a:solidFill>
                <a:ea typeface="+mj-lt"/>
                <a:cs typeface="+mj-lt"/>
              </a:rPr>
              <a:t>inhouden</a:t>
            </a:r>
            <a:r>
              <a:rPr lang="en-US" dirty="0">
                <a:solidFill>
                  <a:srgbClr val="000000"/>
                </a:solidFill>
                <a:ea typeface="+mj-lt"/>
                <a:cs typeface="+mj-lt"/>
              </a:rPr>
              <a:t> toe </a:t>
            </a:r>
            <a:r>
              <a:rPr lang="en-US" dirty="0" err="1">
                <a:solidFill>
                  <a:srgbClr val="000000"/>
                </a:solidFill>
                <a:ea typeface="+mj-lt"/>
                <a:cs typeface="+mj-lt"/>
              </a:rPr>
              <a:t>te</a:t>
            </a:r>
            <a:r>
              <a:rPr lang="en-US" dirty="0">
                <a:solidFill>
                  <a:srgbClr val="000000"/>
                </a:solidFill>
                <a:ea typeface="+mj-lt"/>
                <a:cs typeface="+mj-lt"/>
              </a:rPr>
              <a:t> </a:t>
            </a:r>
            <a:r>
              <a:rPr lang="en-US" dirty="0" err="1">
                <a:solidFill>
                  <a:srgbClr val="000000"/>
                </a:solidFill>
                <a:ea typeface="+mj-lt"/>
                <a:cs typeface="+mj-lt"/>
              </a:rPr>
              <a:t>voegen</a:t>
            </a:r>
            <a:r>
              <a:rPr lang="en-BE" dirty="0">
                <a:solidFill>
                  <a:srgbClr val="000000"/>
                </a:solidFill>
                <a:ea typeface="+mj-lt"/>
                <a:cs typeface="+mj-lt"/>
              </a:rPr>
              <a:t>.</a:t>
            </a:r>
            <a:endParaRPr lang="en-BE" dirty="0">
              <a:solidFill>
                <a:schemeClr val="tx1"/>
              </a:solidFill>
              <a:ea typeface="+mj-lt"/>
              <a:cs typeface="+mj-lt"/>
            </a:endParaRPr>
          </a:p>
          <a:p>
            <a:endParaRPr lang="en-BE" dirty="0">
              <a:solidFill>
                <a:srgbClr val="000000"/>
              </a:solidFill>
              <a:ea typeface="+mj-lt"/>
              <a:cs typeface="+mj-lt"/>
            </a:endParaRPr>
          </a:p>
          <a:p>
            <a:pPr marL="342900" lvl="1"/>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9</a:t>
            </a:fld>
            <a:endParaRPr lang="nl-BE"/>
          </a:p>
        </p:txBody>
      </p:sp>
    </p:spTree>
    <p:extLst>
      <p:ext uri="{BB962C8B-B14F-4D97-AF65-F5344CB8AC3E}">
        <p14:creationId xmlns:p14="http://schemas.microsoft.com/office/powerpoint/2010/main" val="34872972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1.png"/><Relationship Id="rId7" Type="http://schemas.openxmlformats.org/officeDocument/2006/relationships/hyperlink" Target="http://www.linkedin.com/company/katholiekonderwijsvlaanderen" TargetMode="External"/><Relationship Id="rId2" Type="http://schemas.openxmlformats.org/officeDocument/2006/relationships/image" Target="../media/image20.jpeg"/><Relationship Id="rId1" Type="http://schemas.openxmlformats.org/officeDocument/2006/relationships/slideMaster" Target="../slideMasters/slideMaster1.xml"/><Relationship Id="rId6" Type="http://schemas.openxmlformats.org/officeDocument/2006/relationships/image" Target="../media/image23.jpeg"/><Relationship Id="rId11" Type="http://schemas.openxmlformats.org/officeDocument/2006/relationships/hyperlink" Target="../twitter.com/BoeveLieven" TargetMode="External"/><Relationship Id="rId5" Type="http://schemas.openxmlformats.org/officeDocument/2006/relationships/hyperlink" Target="../fb.com/KatholiekOnderwijsVlaanderen" TargetMode="External"/><Relationship Id="rId10" Type="http://schemas.openxmlformats.org/officeDocument/2006/relationships/hyperlink" Target="../twitter.com/KathOndVla" TargetMode="External"/><Relationship Id="rId4" Type="http://schemas.openxmlformats.org/officeDocument/2006/relationships/image" Target="../media/image22.png"/><Relationship Id="rId9" Type="http://schemas.openxmlformats.org/officeDocument/2006/relationships/hyperlink" Target="https://www.instagram.com/kathondvla" TargetMode="Externa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21.png"/><Relationship Id="rId7" Type="http://schemas.openxmlformats.org/officeDocument/2006/relationships/hyperlink" Target="../fb.com/KatholiekOnderwijsVlaanderen" TargetMode="External"/><Relationship Id="rId2" Type="http://schemas.openxmlformats.org/officeDocument/2006/relationships/image" Target="../media/image47.jpeg"/><Relationship Id="rId1" Type="http://schemas.openxmlformats.org/officeDocument/2006/relationships/slideMaster" Target="../slideMasters/slideMaster2.xml"/><Relationship Id="rId6" Type="http://schemas.openxmlformats.org/officeDocument/2006/relationships/hyperlink" Target="../twitter.com/BoeveLieven" TargetMode="External"/><Relationship Id="rId5" Type="http://schemas.openxmlformats.org/officeDocument/2006/relationships/hyperlink" Target="../twitter.com/KathOndVla" TargetMode="External"/><Relationship Id="rId4" Type="http://schemas.openxmlformats.org/officeDocument/2006/relationships/image" Target="../media/image22.png"/><Relationship Id="rId9" Type="http://schemas.openxmlformats.org/officeDocument/2006/relationships/hyperlink" Target="http://www.linkedin.com/company/katholiekonderwijsvlaanderen" TargetMode="Externa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9.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2_Titeldia">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8DAEE8AF-010A-4530-B3D2-9FC60F1E9D61}"/>
              </a:ext>
            </a:extLst>
          </p:cNvPr>
          <p:cNvGrpSpPr/>
          <p:nvPr userDrawn="1"/>
        </p:nvGrpSpPr>
        <p:grpSpPr>
          <a:xfrm>
            <a:off x="0" y="0"/>
            <a:ext cx="9144001" cy="6980396"/>
            <a:chOff x="0" y="0"/>
            <a:chExt cx="9144001" cy="6980396"/>
          </a:xfrm>
        </p:grpSpPr>
        <p:pic>
          <p:nvPicPr>
            <p:cNvPr id="6" name="Afbeelding 5">
              <a:extLst>
                <a:ext uri="{FF2B5EF4-FFF2-40B4-BE49-F238E27FC236}">
                  <a16:creationId xmlns:a16="http://schemas.microsoft.com/office/drawing/2014/main" id="{EC9A515A-53C8-4568-9C4E-0304E29F267C}"/>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27765" b="40078"/>
            <a:stretch/>
          </p:blipFill>
          <p:spPr>
            <a:xfrm>
              <a:off x="3120491" y="2944513"/>
              <a:ext cx="6023509" cy="4035883"/>
            </a:xfrm>
            <a:prstGeom prst="rect">
              <a:avLst/>
            </a:prstGeom>
          </p:spPr>
        </p:pic>
        <p:pic>
          <p:nvPicPr>
            <p:cNvPr id="8" name="Afbeelding 7" descr="Afbeelding met computer&#10;&#10;Automatisch gegenereerde beschrijving">
              <a:extLst>
                <a:ext uri="{FF2B5EF4-FFF2-40B4-BE49-F238E27FC236}">
                  <a16:creationId xmlns:a16="http://schemas.microsoft.com/office/drawing/2014/main" id="{A443AFF4-1E18-4153-A89A-120E4C1F6492}"/>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29758" r="67920"/>
            <a:stretch/>
          </p:blipFill>
          <p:spPr>
            <a:xfrm>
              <a:off x="6260073" y="0"/>
              <a:ext cx="2883928" cy="5637014"/>
            </a:xfrm>
            <a:prstGeom prst="rect">
              <a:avLst/>
            </a:prstGeom>
          </p:spPr>
        </p:pic>
        <p:pic>
          <p:nvPicPr>
            <p:cNvPr id="9" name="Afbeelding 8" descr="Afbeelding met tekening&#10;&#10;Automatisch gegenereerde beschrijving">
              <a:extLst>
                <a:ext uri="{FF2B5EF4-FFF2-40B4-BE49-F238E27FC236}">
                  <a16:creationId xmlns:a16="http://schemas.microsoft.com/office/drawing/2014/main" id="{0DEF7327-160E-4250-AC00-61621942ED80}"/>
                </a:ext>
              </a:extLst>
            </p:cNvPr>
            <p:cNvPicPr>
              <a:picLocks noChangeAspect="1"/>
            </p:cNvPicPr>
            <p:nvPr userDrawn="1"/>
          </p:nvPicPr>
          <p:blipFill rotWithShape="1">
            <a:blip r:embed="rId4">
              <a:extLst>
                <a:ext uri="{28A0092B-C50C-407E-A947-70E740481C1C}">
                  <a14:useLocalDpi xmlns:a14="http://schemas.microsoft.com/office/drawing/2010/main"/>
                </a:ext>
              </a:extLst>
            </a:blip>
            <a:srcRect t="45544" r="25569"/>
            <a:stretch/>
          </p:blipFill>
          <p:spPr>
            <a:xfrm>
              <a:off x="891209" y="0"/>
              <a:ext cx="8252791" cy="4876800"/>
            </a:xfrm>
            <a:prstGeom prst="rect">
              <a:avLst/>
            </a:prstGeom>
          </p:spPr>
        </p:pic>
        <p:pic>
          <p:nvPicPr>
            <p:cNvPr id="10" name="Afbeelding 9" descr="Afbeelding met tekening, paraplu&#10;&#10;Automatisch gegenereerde beschrijving">
              <a:extLst>
                <a:ext uri="{FF2B5EF4-FFF2-40B4-BE49-F238E27FC236}">
                  <a16:creationId xmlns:a16="http://schemas.microsoft.com/office/drawing/2014/main" id="{C05ECD02-9C97-43BF-90D9-9AD9A42047AD}"/>
                </a:ext>
              </a:extLst>
            </p:cNvPr>
            <p:cNvPicPr>
              <a:picLocks noChangeAspect="1"/>
            </p:cNvPicPr>
            <p:nvPr userDrawn="1"/>
          </p:nvPicPr>
          <p:blipFill rotWithShape="1">
            <a:blip r:embed="rId5">
              <a:extLst>
                <a:ext uri="{28A0092B-C50C-407E-A947-70E740481C1C}">
                  <a14:useLocalDpi xmlns:a14="http://schemas.microsoft.com/office/drawing/2010/main"/>
                </a:ext>
              </a:extLst>
            </a:blip>
            <a:srcRect l="39937" b="51171"/>
            <a:stretch/>
          </p:blipFill>
          <p:spPr>
            <a:xfrm>
              <a:off x="0" y="675868"/>
              <a:ext cx="7808788"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p:ph type="subTitle" idx="1"/>
          </p:nvPr>
        </p:nvSpPr>
        <p:spPr>
          <a:xfrm>
            <a:off x="1787223" y="3233576"/>
            <a:ext cx="5607169" cy="1206630"/>
          </a:xfrm>
          <a:noFill/>
        </p:spPr>
        <p:txBody>
          <a:bodyPr>
            <a:normAutofit/>
          </a:bodyPr>
          <a:lstStyle>
            <a:lvl1pPr marL="0" indent="0" algn="ctr">
              <a:buNone/>
              <a:defRPr sz="2100">
                <a:solidFill>
                  <a:schemeClr val="bg1"/>
                </a:solidFill>
                <a:latin typeface="+mn-lt"/>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Klikken om de ondertitelstijl van het model te bewerken</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p:nvPr>
        </p:nvSpPr>
        <p:spPr>
          <a:xfrm>
            <a:off x="1787223" y="1801513"/>
            <a:ext cx="5607169" cy="1143000"/>
          </a:xfrm>
        </p:spPr>
        <p:txBody>
          <a:bodyPr/>
          <a:lstStyle>
            <a:lvl1pPr algn="ctr">
              <a:defRPr>
                <a:solidFill>
                  <a:schemeClr val="bg1"/>
                </a:solidFill>
              </a:defRPr>
            </a:lvl1pPr>
          </a:lstStyle>
          <a:p>
            <a:r>
              <a:rPr lang="nl-NL"/>
              <a:t>Klik om stijl te bewerken</a:t>
            </a:r>
            <a:endParaRPr lang="nl-BE"/>
          </a:p>
        </p:txBody>
      </p:sp>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49832" y="163398"/>
            <a:ext cx="3026464" cy="1206630"/>
          </a:xfrm>
          <a:prstGeom prst="rect">
            <a:avLst/>
          </a:prstGeom>
        </p:spPr>
      </p:pic>
    </p:spTree>
    <p:extLst>
      <p:ext uri="{BB962C8B-B14F-4D97-AF65-F5344CB8AC3E}">
        <p14:creationId xmlns:p14="http://schemas.microsoft.com/office/powerpoint/2010/main" val="3482608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8" name="Rechthoek 7"/>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23DEA054-35B1-4B17-AFDE-73B15A4BAB05}"/>
              </a:ext>
            </a:extLst>
          </p:cNvPr>
          <p:cNvSpPr>
            <a:spLocks noGrp="1"/>
          </p:cNvSpPr>
          <p:nvPr>
            <p:ph type="sldNum" sz="quarter" idx="11"/>
          </p:nvPr>
        </p:nvSpPr>
        <p:spPr>
          <a:xfrm>
            <a:off x="7081870" y="6429400"/>
            <a:ext cx="2062130" cy="428600"/>
          </a:xfrm>
        </p:spPr>
        <p:txBody>
          <a:bodyPr/>
          <a:lstStyle>
            <a:lvl1pPr>
              <a:defRPr b="0">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2" name="Titel 1"/>
          <p:cNvSpPr>
            <a:spLocks noGrp="1"/>
          </p:cNvSpPr>
          <p:nvPr>
            <p:ph type="title"/>
          </p:nvPr>
        </p:nvSpPr>
        <p:spPr>
          <a:xfrm>
            <a:off x="1259632" y="274638"/>
            <a:ext cx="7427169"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259632" y="1600206"/>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4" name="Afbeelding 13">
            <a:extLst>
              <a:ext uri="{FF2B5EF4-FFF2-40B4-BE49-F238E27FC236}">
                <a16:creationId xmlns:a16="http://schemas.microsoft.com/office/drawing/2014/main" id="{9FCFB219-4218-4A9B-9BA2-D12ADDFE81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195547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2" name="Titel 1"/>
          <p:cNvSpPr>
            <a:spLocks noGrp="1"/>
          </p:cNvSpPr>
          <p:nvPr>
            <p:ph type="title"/>
          </p:nvPr>
        </p:nvSpPr>
        <p:spPr>
          <a:xfrm>
            <a:off x="1259632" y="274638"/>
            <a:ext cx="7427169"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259632" y="1600206"/>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5" name="Afbeelding 14">
            <a:extLst>
              <a:ext uri="{FF2B5EF4-FFF2-40B4-BE49-F238E27FC236}">
                <a16:creationId xmlns:a16="http://schemas.microsoft.com/office/drawing/2014/main" id="{7339FF48-2CFB-4914-8886-7100897D02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428666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9"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BF6D60B6-2EEF-409B-9359-B4AE8D19209A}"/>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ABAB6DC7-88AD-453F-9C99-CF32E09EAA6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860928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3243621F-8D22-4EEA-8E6B-FE07AFC60E46}"/>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132BE229-07F5-49E5-8B44-401BCC56749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45766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
                <a:schemeClr val="tx1"/>
              </a:buClr>
              <a:defRPr>
                <a:latin typeface="+mn-lt"/>
                <a:cs typeface="Arial" pitchFamily="34" charset="0"/>
              </a:defRPr>
            </a:lvl1pPr>
            <a:lvl2pPr algn="l">
              <a:buClr>
                <a:srgbClr val="BF18B3"/>
              </a:buClr>
              <a:defRPr>
                <a:solidFill>
                  <a:srgbClr val="9A05A5"/>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4FD128D8-B75F-4C1D-984C-7A579129C5A0}"/>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AAA527FF-365D-4F14-8B7F-261D61E74C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366337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
                <a:schemeClr val="tx1"/>
              </a:buClr>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05B1906D-B818-42BA-8E20-2245CFC89BE1}"/>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A1509D84-DEEE-472E-BA17-EC03292EDC2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78572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solidFill>
                  <a:schemeClr val="tx1"/>
                </a:solidFill>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marL="1543012" indent="-171446">
              <a:buClr>
                <a:srgbClr val="BF18B3"/>
              </a:buClr>
              <a:buFont typeface="Arial" panose="020B0604020202020204" pitchFamily="34" charset="0"/>
              <a:buChar cha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49393B0-8A85-48A2-9E13-A3EE3968C040}"/>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1F90D697-3B07-4DC6-AF20-9C564BFB18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060063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6261C328-FA45-47EC-8EF2-9E74CF48609B}"/>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B5F04AEE-65E2-4B23-9A49-11375E9028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1596790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0B81D0C-180F-4D0E-B7A6-107FAE204224}"/>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C5976A66-BEFC-41B7-9F71-985BE447AE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1109913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13" name="Rechthoek 12"/>
          <p:cNvSpPr/>
          <p:nvPr userDrawn="1"/>
        </p:nvSpPr>
        <p:spPr>
          <a:xfrm>
            <a:off x="0" y="6498024"/>
            <a:ext cx="9144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C736D11D-B9D1-40D0-B942-123AE8CBDDC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571966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el en object">
    <p:spTree>
      <p:nvGrpSpPr>
        <p:cNvPr id="1" name=""/>
        <p:cNvGrpSpPr/>
        <p:nvPr/>
      </p:nvGrpSpPr>
      <p:grpSpPr>
        <a:xfrm>
          <a:off x="0" y="0"/>
          <a:ext cx="0" cy="0"/>
          <a:chOff x="0" y="0"/>
          <a:chExt cx="0" cy="0"/>
        </a:xfrm>
      </p:grpSpPr>
      <p:sp>
        <p:nvSpPr>
          <p:cNvPr id="13" name="Rechthoek 12"/>
          <p:cNvSpPr/>
          <p:nvPr userDrawn="1"/>
        </p:nvSpPr>
        <p:spPr>
          <a:xfrm>
            <a:off x="6721870" y="6503401"/>
            <a:ext cx="206213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27383"/>
            <a:ext cx="360000" cy="6885383"/>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90BA98C2-DF9E-47B5-B257-7AB7A57628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564317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13" name="Rechthoek 12"/>
          <p:cNvSpPr/>
          <p:nvPr userDrawn="1"/>
        </p:nvSpPr>
        <p:spPr>
          <a:xfrm>
            <a:off x="6721870" y="6503401"/>
            <a:ext cx="206213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27383"/>
            <a:ext cx="360000" cy="6885383"/>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F87AA9C2-7983-469A-B6C4-5A0F003343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136337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el en object">
    <p:spTree>
      <p:nvGrpSpPr>
        <p:cNvPr id="1" name=""/>
        <p:cNvGrpSpPr/>
        <p:nvPr/>
      </p:nvGrpSpPr>
      <p:grpSpPr>
        <a:xfrm>
          <a:off x="0" y="0"/>
          <a:ext cx="0" cy="0"/>
          <a:chOff x="0" y="0"/>
          <a:chExt cx="0" cy="0"/>
        </a:xfrm>
      </p:grpSpPr>
      <p:sp>
        <p:nvSpPr>
          <p:cNvPr id="13" name="Rechthoek 12"/>
          <p:cNvSpPr/>
          <p:nvPr userDrawn="1"/>
        </p:nvSpPr>
        <p:spPr>
          <a:xfrm>
            <a:off x="6721870" y="6503401"/>
            <a:ext cx="206213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27383"/>
            <a:ext cx="36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71A92A59-9E42-433F-A821-7AF24C5D62E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597900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13" name="Rechthoek 12"/>
          <p:cNvSpPr/>
          <p:nvPr userDrawn="1"/>
        </p:nvSpPr>
        <p:spPr>
          <a:xfrm>
            <a:off x="6721870" y="6503401"/>
            <a:ext cx="206213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27383"/>
            <a:ext cx="36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AB6982A1-D816-4727-994B-6BAFFB2D42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653052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12" name="Rechthoek 11"/>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p:cNvSpPr/>
          <p:nvPr userDrawn="1"/>
        </p:nvSpPr>
        <p:spPr>
          <a:xfrm>
            <a:off x="8784032" y="3260834"/>
            <a:ext cx="36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p:cNvSpPr txBox="1">
            <a:spLocks/>
          </p:cNvSpPr>
          <p:nvPr userDrawn="1"/>
        </p:nvSpPr>
        <p:spPr>
          <a:xfrm>
            <a:off x="7010400" y="6429400"/>
            <a:ext cx="2133600" cy="428600"/>
          </a:xfrm>
          <a:prstGeom prst="rect">
            <a:avLst/>
          </a:prstGeom>
        </p:spPr>
        <p:txBody>
          <a:bodyPr vert="horz" lIns="68580" tIns="34290" rIns="68580" bIns="34290" rtlCol="0" anchor="ctr"/>
          <a:lstStyle>
            <a:lvl1pPr>
              <a:defRPr>
                <a:solidFill>
                  <a:schemeClr val="bg1"/>
                </a:solidFill>
              </a:defRPr>
            </a:lvl1pPr>
          </a:lstStyle>
          <a:p>
            <a:pPr algn="r">
              <a:defRPr/>
            </a:pPr>
            <a:fld id="{189E3A5C-986B-47BE-8F96-3787467B82A8}" type="slidenum">
              <a:rPr lang="nl-BE" sz="900" smtClean="0">
                <a:solidFill>
                  <a:prstClr val="white"/>
                </a:solidFill>
              </a:rPr>
              <a:pPr algn="r">
                <a:defRPr/>
              </a:pPr>
              <a:t>‹nr.›</a:t>
            </a:fld>
            <a:endParaRPr lang="nl-BE" sz="900">
              <a:solidFill>
                <a:prstClr val="white"/>
              </a:solidFill>
            </a:endParaRPr>
          </a:p>
        </p:txBody>
      </p:sp>
      <p:sp>
        <p:nvSpPr>
          <p:cNvPr id="9"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6" name="Afbeelding 15">
            <a:extLst>
              <a:ext uri="{FF2B5EF4-FFF2-40B4-BE49-F238E27FC236}">
                <a16:creationId xmlns:a16="http://schemas.microsoft.com/office/drawing/2014/main" id="{D532DCA1-4E10-4088-AB94-716AE7DD607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744637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chtergrond verticaal leeg 2">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1797159" y="-1440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6"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tel 1"/>
          <p:cNvSpPr>
            <a:spLocks noGrp="1"/>
          </p:cNvSpPr>
          <p:nvPr>
            <p:ph type="title" hasCustomPrompt="1"/>
          </p:nvPr>
        </p:nvSpPr>
        <p:spPr>
          <a:xfrm>
            <a:off x="1230595" y="385341"/>
            <a:ext cx="7456205"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7" name="Tijdelijke aanduiding voor dianummer 7"/>
          <p:cNvSpPr>
            <a:spLocks noGrp="1"/>
          </p:cNvSpPr>
          <p:nvPr>
            <p:ph type="sldNum" sz="quarter" idx="11"/>
          </p:nvPr>
        </p:nvSpPr>
        <p:spPr>
          <a:xfrm>
            <a:off x="-1" y="6429400"/>
            <a:ext cx="357160"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5483942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htergrond verticaal leeg 3">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1797159" y="-1440000"/>
            <a:ext cx="36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tel 1"/>
          <p:cNvSpPr>
            <a:spLocks noGrp="1"/>
          </p:cNvSpPr>
          <p:nvPr>
            <p:ph type="title" hasCustomPrompt="1"/>
          </p:nvPr>
        </p:nvSpPr>
        <p:spPr>
          <a:xfrm>
            <a:off x="1230595" y="385341"/>
            <a:ext cx="7456205"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0" y="6416838"/>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8900861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htergrond verticaal leeg 5">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1797159" y="-1440000"/>
            <a:ext cx="36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tel 1"/>
          <p:cNvSpPr>
            <a:spLocks noGrp="1"/>
          </p:cNvSpPr>
          <p:nvPr>
            <p:ph type="title" hasCustomPrompt="1"/>
          </p:nvPr>
        </p:nvSpPr>
        <p:spPr>
          <a:xfrm>
            <a:off x="1230595" y="385341"/>
            <a:ext cx="7456205"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2325112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6"/>
            <a:ext cx="7772400" cy="1362075"/>
          </a:xfrm>
        </p:spPr>
        <p:txBody>
          <a:bodyPr anchor="t">
            <a:normAutofit/>
          </a:bodyPr>
          <a:lstStyle>
            <a:lvl1pPr algn="l" defTabSz="685783" rtl="0" eaLnBrk="1" latinLnBrk="0" hangingPunct="1">
              <a:spcBef>
                <a:spcPct val="0"/>
              </a:spcBef>
              <a:buNone/>
              <a:defRPr kumimoji="0" lang="nl-BE" sz="1500" b="1" kern="1200" cap="none" baseline="0" dirty="0" smtClean="0">
                <a:solidFill>
                  <a:srgbClr val="00BECB"/>
                </a:solidFill>
                <a:effectLst/>
                <a:latin typeface="+mj-lt"/>
                <a:ea typeface="+mj-ea"/>
                <a:cs typeface="Arial" pitchFamily="34" charset="0"/>
              </a:defRPr>
            </a:lvl1pPr>
          </a:lstStyle>
          <a:p>
            <a:r>
              <a:rPr lang="nl-NL"/>
              <a:t>Klik om de stijl te bewerken</a:t>
            </a:r>
            <a:endParaRPr lang="nl-BE"/>
          </a:p>
        </p:txBody>
      </p:sp>
      <p:sp>
        <p:nvSpPr>
          <p:cNvPr id="3" name="Tijdelijke aanduiding voor tekst 2"/>
          <p:cNvSpPr>
            <a:spLocks noGrp="1"/>
          </p:cNvSpPr>
          <p:nvPr>
            <p:ph type="body" idx="1" hasCustomPrompt="1"/>
          </p:nvPr>
        </p:nvSpPr>
        <p:spPr>
          <a:xfrm>
            <a:off x="722313" y="2906713"/>
            <a:ext cx="7772400" cy="1500187"/>
          </a:xfrm>
          <a:solidFill>
            <a:srgbClr val="57C3CB"/>
          </a:solidFill>
        </p:spPr>
        <p:txBody>
          <a:bodyPr anchor="b">
            <a:normAutofit/>
          </a:bodyPr>
          <a:lstStyle>
            <a:lvl1pPr marL="0" indent="0" algn="l" defTabSz="685783" rtl="0" eaLnBrk="1" latinLnBrk="0" hangingPunct="1">
              <a:spcBef>
                <a:spcPct val="0"/>
              </a:spcBef>
              <a:buNone/>
              <a:defRPr kumimoji="0" lang="nl-NL" sz="2400" b="1" kern="1200" cap="none" baseline="0" dirty="0">
                <a:solidFill>
                  <a:schemeClr val="tx1"/>
                </a:solidFill>
                <a:effectLst/>
                <a:latin typeface="+mj-lt"/>
                <a:ea typeface="+mj-ea"/>
                <a:cs typeface="Arial"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nl-NL"/>
              <a:t>Klik om de modelstijlen te bewerken</a:t>
            </a:r>
          </a:p>
        </p:txBody>
      </p:sp>
      <p:pic>
        <p:nvPicPr>
          <p:cNvPr id="7" name="Afbeelding 6">
            <a:extLst>
              <a:ext uri="{FF2B5EF4-FFF2-40B4-BE49-F238E27FC236}">
                <a16:creationId xmlns:a16="http://schemas.microsoft.com/office/drawing/2014/main" id="{8DF5284B-F5DE-4607-A793-05FB1CA320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4473" t="27071"/>
          <a:stretch/>
        </p:blipFill>
        <p:spPr>
          <a:xfrm>
            <a:off x="0" y="-1"/>
            <a:ext cx="1856032" cy="2063129"/>
          </a:xfrm>
          <a:prstGeom prst="rect">
            <a:avLst/>
          </a:prstGeom>
        </p:spPr>
      </p:pic>
      <p:sp>
        <p:nvSpPr>
          <p:cNvPr id="5" name="Tijdelijke aanduiding voor dianummer 7">
            <a:extLst>
              <a:ext uri="{FF2B5EF4-FFF2-40B4-BE49-F238E27FC236}">
                <a16:creationId xmlns:a16="http://schemas.microsoft.com/office/drawing/2014/main" id="{0E8AB34B-3AE1-4ED1-97FC-9D3776387CD7}"/>
              </a:ext>
            </a:extLst>
          </p:cNvPr>
          <p:cNvSpPr>
            <a:spLocks noGrp="1"/>
          </p:cNvSpPr>
          <p:nvPr>
            <p:ph type="sldNum" sz="quarter" idx="11"/>
          </p:nvPr>
        </p:nvSpPr>
        <p:spPr>
          <a:xfrm>
            <a:off x="7081870" y="6429400"/>
            <a:ext cx="2062130" cy="428600"/>
          </a:xfrm>
        </p:spPr>
        <p:txBody>
          <a:bodyPr/>
          <a:lstStyle>
            <a:lvl1pPr>
              <a:defRPr>
                <a:solidFill>
                  <a:schemeClr val="bg1">
                    <a:lumMod val="65000"/>
                  </a:schemeClr>
                </a:solidFill>
              </a:defRPr>
            </a:lvl1pPr>
          </a:lstStyle>
          <a:p>
            <a:fld id="{189E3A5C-986B-47BE-8F96-3787467B82A8}" type="slidenum">
              <a:rPr lang="nl-BE" smtClean="0"/>
              <a:pPr/>
              <a:t>‹nr.›</a:t>
            </a:fld>
            <a:endParaRPr lang="nl-BE"/>
          </a:p>
        </p:txBody>
      </p:sp>
    </p:spTree>
    <p:extLst>
      <p:ext uri="{BB962C8B-B14F-4D97-AF65-F5344CB8AC3E}">
        <p14:creationId xmlns:p14="http://schemas.microsoft.com/office/powerpoint/2010/main" val="3822277823"/>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230594" y="1600206"/>
            <a:ext cx="3409772"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862558" y="1600206"/>
            <a:ext cx="3824243"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Rechthoek 8"/>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p:cNvSpPr/>
          <p:nvPr userDrawn="1"/>
        </p:nvSpPr>
        <p:spPr>
          <a:xfrm>
            <a:off x="8784032"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7" name="Tijdelijke aanduiding voor dianummer 7">
            <a:extLst>
              <a:ext uri="{FF2B5EF4-FFF2-40B4-BE49-F238E27FC236}">
                <a16:creationId xmlns:a16="http://schemas.microsoft.com/office/drawing/2014/main" id="{9290590C-EEED-4943-A5A5-C401AE020A29}"/>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312419908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4794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3_Leeg met pagina">
    <p:spTree>
      <p:nvGrpSpPr>
        <p:cNvPr id="1" name=""/>
        <p:cNvGrpSpPr/>
        <p:nvPr/>
      </p:nvGrpSpPr>
      <p:grpSpPr>
        <a:xfrm>
          <a:off x="0" y="0"/>
          <a:ext cx="0" cy="0"/>
          <a:chOff x="0" y="0"/>
          <a:chExt cx="0" cy="0"/>
        </a:xfrm>
      </p:grpSpPr>
      <p:sp>
        <p:nvSpPr>
          <p:cNvPr id="2" name="Tijdelijke aanduiding voor dianummer 7">
            <a:extLst>
              <a:ext uri="{FF2B5EF4-FFF2-40B4-BE49-F238E27FC236}">
                <a16:creationId xmlns:a16="http://schemas.microsoft.com/office/drawing/2014/main" id="{5C264F1D-9B75-4A00-BC95-C207341EB188}"/>
              </a:ext>
            </a:extLst>
          </p:cNvPr>
          <p:cNvSpPr>
            <a:spLocks noGrp="1"/>
          </p:cNvSpPr>
          <p:nvPr>
            <p:ph type="sldNum" sz="quarter" idx="11"/>
          </p:nvPr>
        </p:nvSpPr>
        <p:spPr>
          <a:xfrm>
            <a:off x="7081870" y="6429400"/>
            <a:ext cx="2062130" cy="428600"/>
          </a:xfrm>
        </p:spPr>
        <p:txBody>
          <a:bodyPr/>
          <a:lstStyle>
            <a:lvl1pPr>
              <a:defRPr>
                <a:solidFill>
                  <a:schemeClr val="bg1">
                    <a:lumMod val="65000"/>
                  </a:schemeClr>
                </a:solidFill>
              </a:defRPr>
            </a:lvl1pPr>
          </a:lstStyle>
          <a:p>
            <a:fld id="{189E3A5C-986B-47BE-8F96-3787467B82A8}" type="slidenum">
              <a:rPr lang="nl-BE" smtClean="0"/>
              <a:pPr/>
              <a:t>‹nr.›</a:t>
            </a:fld>
            <a:endParaRPr lang="nl-BE"/>
          </a:p>
        </p:txBody>
      </p:sp>
    </p:spTree>
    <p:extLst>
      <p:ext uri="{BB962C8B-B14F-4D97-AF65-F5344CB8AC3E}">
        <p14:creationId xmlns:p14="http://schemas.microsoft.com/office/powerpoint/2010/main" val="3759032058"/>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to_01">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7A053FBA-9163-4521-8BD8-31A13D7727A1}"/>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0" y="5051990"/>
            <a:ext cx="9144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60164"/>
            <a:ext cx="6158060"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4" name="Afbeelding 3"/>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6" name="Tijdelijke aanduiding voor dianummer 7">
            <a:extLst>
              <a:ext uri="{FF2B5EF4-FFF2-40B4-BE49-F238E27FC236}">
                <a16:creationId xmlns:a16="http://schemas.microsoft.com/office/drawing/2014/main" id="{AFCDB4E1-F841-4BA9-8B0B-6846FD6C7895}"/>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8564504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to_02">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43EEFED-7A93-482F-91FF-3949A76A0F36}"/>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1" y="5043758"/>
            <a:ext cx="9144001" cy="608174"/>
          </a:xfrm>
          <a:solidFill>
            <a:srgbClr val="57C3CB"/>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6158060"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7" name="Tijdelijke aanduiding voor dianummer 7">
            <a:extLst>
              <a:ext uri="{FF2B5EF4-FFF2-40B4-BE49-F238E27FC236}">
                <a16:creationId xmlns:a16="http://schemas.microsoft.com/office/drawing/2014/main" id="{50B90F99-9EE5-4F94-8D8E-045298778D0C}"/>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3885420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to_03">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387A672-10BB-4281-BB00-1882F8DF1468}"/>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0" y="5035513"/>
            <a:ext cx="9144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87"/>
            <a:ext cx="6158060"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FF6ED192-F22F-451D-8B6A-EB32BEF32CF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7" name="Tijdelijke aanduiding voor dianummer 7">
            <a:extLst>
              <a:ext uri="{FF2B5EF4-FFF2-40B4-BE49-F238E27FC236}">
                <a16:creationId xmlns:a16="http://schemas.microsoft.com/office/drawing/2014/main" id="{CE2BD698-F9E2-44FE-9E96-6640CBD98289}"/>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416059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to_04">
    <p:bg>
      <p:bgPr>
        <a:blipFill dpi="0" rotWithShape="1">
          <a:blip r:embed="rId2" cstate="screen">
            <a:lum/>
            <a:extLst>
              <a:ext uri="{28A0092B-C50C-407E-A947-70E740481C1C}">
                <a14:useLocalDpi xmlns:a14="http://schemas.microsoft.com/office/drawing/2010/main"/>
              </a:ext>
            </a:extLst>
          </a:blip>
          <a:srcRect/>
          <a:stretch>
            <a:fillRect l="-8000" r="-8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2CFB41A-6D3E-4C03-AADD-E915543D1281}"/>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0" y="5035520"/>
            <a:ext cx="9144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94"/>
            <a:ext cx="6158060" cy="1206630"/>
          </a:xfrm>
          <a:solidFill>
            <a:srgbClr val="B22A89"/>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1DC57131-F293-426F-A075-147B411F80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7" name="Tijdelijke aanduiding voor dianummer 7">
            <a:extLst>
              <a:ext uri="{FF2B5EF4-FFF2-40B4-BE49-F238E27FC236}">
                <a16:creationId xmlns:a16="http://schemas.microsoft.com/office/drawing/2014/main" id="{2179C5D4-D824-4424-94AE-993B89D8EA59}"/>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7170852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Foto_05">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D7BAD7B-13E8-4E93-8C02-E7FA08107E45}"/>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1" y="5043758"/>
            <a:ext cx="9144001" cy="608174"/>
          </a:xfrm>
          <a:solidFill>
            <a:srgbClr val="B22A89"/>
          </a:solidFill>
        </p:spPr>
        <p:txBody>
          <a:bodyPr>
            <a:normAutofit/>
          </a:bodyPr>
          <a:lstStyle>
            <a:lvl1pPr algn="l" rtl="0" eaLnBrk="1" latinLnBrk="0" hangingPunct="1">
              <a:spcBef>
                <a:spcPct val="0"/>
              </a:spcBef>
              <a:buNone/>
              <a:defRPr kumimoji="0" lang="nl-BE" sz="1800" b="1" kern="1200" cap="all" baseline="0" dirty="0" smtClean="0">
                <a:solidFill>
                  <a:schemeClr val="bg1"/>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6158060"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7" name="Tijdelijke aanduiding voor dianummer 7">
            <a:extLst>
              <a:ext uri="{FF2B5EF4-FFF2-40B4-BE49-F238E27FC236}">
                <a16:creationId xmlns:a16="http://schemas.microsoft.com/office/drawing/2014/main" id="{51D5D546-F3E3-438F-9B2E-F32CDF7968A8}"/>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536527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Begin: gsm?">
    <p:bg>
      <p:bgPr>
        <a:blipFill dpi="0" rotWithShape="1">
          <a:blip r:embed="rId2">
            <a:lum/>
          </a:blip>
          <a:srcRect/>
          <a:stretch>
            <a:fillRect l="-14000" r="-14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728134" y="279402"/>
            <a:ext cx="8111066" cy="64633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3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mn-lt"/>
                <a:ea typeface="+mn-ea"/>
                <a:cs typeface="+mn-cs"/>
              </a:rPr>
              <a:t>Staat jouw gsm al op trillen?</a:t>
            </a:r>
          </a:p>
        </p:txBody>
      </p:sp>
      <p:sp>
        <p:nvSpPr>
          <p:cNvPr id="7" name="Rechthoek 6"/>
          <p:cNvSpPr/>
          <p:nvPr userDrawn="1"/>
        </p:nvSpPr>
        <p:spPr>
          <a:xfrm rot="5400000">
            <a:off x="1689394" y="5055874"/>
            <a:ext cx="364252"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313921" y="3247937"/>
            <a:ext cx="6951373" cy="323528"/>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3" name="Afbeelding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22599" y="2180949"/>
            <a:ext cx="2065867" cy="2065867"/>
          </a:xfrm>
          <a:prstGeom prst="rect">
            <a:avLst/>
          </a:prstGeom>
        </p:spPr>
      </p:pic>
      <p:pic>
        <p:nvPicPr>
          <p:cNvPr id="10" name="Afbeelding 9">
            <a:extLst>
              <a:ext uri="{FF2B5EF4-FFF2-40B4-BE49-F238E27FC236}">
                <a16:creationId xmlns:a16="http://schemas.microsoft.com/office/drawing/2014/main" id="{FADD168F-AEB1-4BCE-ADF6-1E87E720BBD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31168" b="27588"/>
          <a:stretch/>
        </p:blipFill>
        <p:spPr>
          <a:xfrm>
            <a:off x="7657240" y="5297782"/>
            <a:ext cx="1486760" cy="1560218"/>
          </a:xfrm>
          <a:prstGeom prst="rect">
            <a:avLst/>
          </a:prstGeom>
        </p:spPr>
      </p:pic>
      <p:sp>
        <p:nvSpPr>
          <p:cNvPr id="9" name="Tijdelijke aanduiding voor dianummer 7">
            <a:extLst>
              <a:ext uri="{FF2B5EF4-FFF2-40B4-BE49-F238E27FC236}">
                <a16:creationId xmlns:a16="http://schemas.microsoft.com/office/drawing/2014/main" id="{695CA081-4324-4C20-AFA8-6775A66A3095}"/>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06278134"/>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Pauze">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2"/>
            <a:ext cx="6858000" cy="357158"/>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2415812" y="-132654"/>
            <a:ext cx="2027934" cy="5061507"/>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1617133" y="1674824"/>
            <a:ext cx="4343400" cy="1107996"/>
          </a:xfrm>
          <a:prstGeom prst="rect">
            <a:avLst/>
          </a:prstGeom>
          <a:noFill/>
        </p:spPr>
        <p:txBody>
          <a:bodyPr wrap="square" rtlCol="0">
            <a:spAutoFit/>
          </a:bodyPr>
          <a:lstStyle/>
          <a:p>
            <a:r>
              <a:rPr lang="nl-BE" sz="6600" b="1"/>
              <a:t>PAUZE</a:t>
            </a:r>
          </a:p>
        </p:txBody>
      </p:sp>
      <p:sp>
        <p:nvSpPr>
          <p:cNvPr id="6" name="Tijdelijke aanduiding voor dianummer 7">
            <a:extLst>
              <a:ext uri="{FF2B5EF4-FFF2-40B4-BE49-F238E27FC236}">
                <a16:creationId xmlns:a16="http://schemas.microsoft.com/office/drawing/2014/main" id="{AAFF8051-55BD-45F4-8EEE-78B4057ACB49}"/>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560503452"/>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Pauze">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2"/>
            <a:ext cx="6858000" cy="357158"/>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nvGrpSpPr>
          <p:cNvPr id="6" name="Groep 5"/>
          <p:cNvGrpSpPr/>
          <p:nvPr userDrawn="1"/>
        </p:nvGrpSpPr>
        <p:grpSpPr>
          <a:xfrm>
            <a:off x="915959" y="4169667"/>
            <a:ext cx="5061508" cy="2027934"/>
            <a:chOff x="899025" y="1384133"/>
            <a:chExt cx="5061508" cy="2027934"/>
          </a:xfrm>
          <a:solidFill>
            <a:srgbClr val="57C3CB"/>
          </a:solidFill>
        </p:grpSpPr>
        <p:sp>
          <p:nvSpPr>
            <p:cNvPr id="5" name="Rechthoek 4"/>
            <p:cNvSpPr/>
            <p:nvPr userDrawn="1"/>
          </p:nvSpPr>
          <p:spPr>
            <a:xfrm rot="16200000" flipH="1" flipV="1">
              <a:off x="2415812" y="-132654"/>
              <a:ext cx="2027934" cy="50615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1617133" y="1674824"/>
              <a:ext cx="4343400" cy="1107996"/>
            </a:xfrm>
            <a:prstGeom prst="rect">
              <a:avLst/>
            </a:prstGeom>
            <a:grpFill/>
          </p:spPr>
          <p:txBody>
            <a:bodyPr wrap="square" rtlCol="0">
              <a:spAutoFit/>
            </a:bodyPr>
            <a:lstStyle/>
            <a:p>
              <a:r>
                <a:rPr lang="nl-BE" sz="6600" b="1"/>
                <a:t>PAUZE</a:t>
              </a:r>
            </a:p>
          </p:txBody>
        </p:sp>
      </p:grpSp>
      <p:sp>
        <p:nvSpPr>
          <p:cNvPr id="7" name="Tijdelijke aanduiding voor dianummer 7">
            <a:extLst>
              <a:ext uri="{FF2B5EF4-FFF2-40B4-BE49-F238E27FC236}">
                <a16:creationId xmlns:a16="http://schemas.microsoft.com/office/drawing/2014/main" id="{6AECD817-02ED-471E-9881-0AE5EB3D8587}"/>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3420945556"/>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Lunch">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2"/>
            <a:ext cx="6858000" cy="357158"/>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3973681" y="-225787"/>
            <a:ext cx="2027934" cy="5061507"/>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3081869" y="1581691"/>
            <a:ext cx="4343400" cy="1107996"/>
          </a:xfrm>
          <a:prstGeom prst="rect">
            <a:avLst/>
          </a:prstGeom>
          <a:noFill/>
        </p:spPr>
        <p:txBody>
          <a:bodyPr wrap="square" rtlCol="0">
            <a:spAutoFit/>
          </a:bodyPr>
          <a:lstStyle/>
          <a:p>
            <a:r>
              <a:rPr lang="nl-BE" sz="6600" b="1"/>
              <a:t>LUNCH</a:t>
            </a:r>
          </a:p>
        </p:txBody>
      </p:sp>
      <p:sp>
        <p:nvSpPr>
          <p:cNvPr id="6" name="Tijdelijke aanduiding voor dianummer 7">
            <a:extLst>
              <a:ext uri="{FF2B5EF4-FFF2-40B4-BE49-F238E27FC236}">
                <a16:creationId xmlns:a16="http://schemas.microsoft.com/office/drawing/2014/main" id="{302C5638-4FC3-44A9-A76F-1D02A3A50A4D}"/>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5090277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Sociale media">
    <p:bg>
      <p:bgPr>
        <a:blipFill dpi="0" rotWithShape="1">
          <a:blip r:embed="rId2">
            <a:alphaModFix amt="5000"/>
            <a:lum/>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2"/>
            <a:ext cx="6858000" cy="357158"/>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1797158" y="5058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pic>
        <p:nvPicPr>
          <p:cNvPr id="5" name="Tijdelijke aanduiding voor inhoud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202657" y="3006746"/>
            <a:ext cx="810212" cy="543242"/>
          </a:xfrm>
          <a:prstGeom prst="rect">
            <a:avLst/>
          </a:prstGeom>
        </p:spPr>
      </p:pic>
      <p:pic>
        <p:nvPicPr>
          <p:cNvPr id="6" name="Afbeelding 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232505" y="1195471"/>
            <a:ext cx="780398" cy="644997"/>
          </a:xfrm>
          <a:prstGeom prst="rect">
            <a:avLst/>
          </a:prstGeom>
        </p:spPr>
      </p:pic>
      <p:sp>
        <p:nvSpPr>
          <p:cNvPr id="9" name="Rechthoek 8"/>
          <p:cNvSpPr/>
          <p:nvPr userDrawn="1"/>
        </p:nvSpPr>
        <p:spPr>
          <a:xfrm>
            <a:off x="1092966" y="1915025"/>
            <a:ext cx="3055645" cy="289310"/>
          </a:xfrm>
          <a:prstGeom prst="rect">
            <a:avLst/>
          </a:prstGeom>
        </p:spPr>
        <p:txBody>
          <a:bodyPr wrap="none">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5" action="ppaction://hlinkfile"/>
              </a:rPr>
              <a:t>fb.com/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5" action="ppaction://hlinkfile"/>
              </a:rPr>
              <a:t>KatholiekOnderwijsVlaanderen</a:t>
            </a:r>
            <a:endParaRPr lang="nl-BE" sz="1280">
              <a:latin typeface="Trebuchet MS" panose="020B0603020202020204" pitchFamily="34" charset="0"/>
            </a:endParaRPr>
          </a:p>
        </p:txBody>
      </p:sp>
      <p:pic>
        <p:nvPicPr>
          <p:cNvPr id="10" name="Picture 2" descr="Afbeeldingsresultaat voor linkedin">
            <a:extLst>
              <a:ext uri="{FF2B5EF4-FFF2-40B4-BE49-F238E27FC236}">
                <a16:creationId xmlns:a16="http://schemas.microsoft.com/office/drawing/2014/main" id="{B9DCD81A-82A1-42D2-8390-70B91B63EDC9}"/>
              </a:ext>
            </a:extLst>
          </p:cNvPr>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6023957" y="995984"/>
            <a:ext cx="1118997" cy="924849"/>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8A6E0076-844B-4A37-9AEE-9DCE3488E361}"/>
              </a:ext>
            </a:extLst>
          </p:cNvPr>
          <p:cNvSpPr/>
          <p:nvPr userDrawn="1"/>
        </p:nvSpPr>
        <p:spPr>
          <a:xfrm>
            <a:off x="3382837" y="1920833"/>
            <a:ext cx="6565557" cy="300082"/>
          </a:xfrm>
          <a:prstGeom prst="rect">
            <a:avLst/>
          </a:prstGeom>
        </p:spPr>
        <p:txBody>
          <a:bodyPr wrap="square">
            <a:spAutoFit/>
          </a:bodyPr>
          <a:lstStyle/>
          <a:p>
            <a:pPr algn="ctr"/>
            <a:r>
              <a:rPr lang="nl-BE" sz="1350" u="sng" kern="1200">
                <a:solidFill>
                  <a:schemeClr val="tx1"/>
                </a:solidFill>
                <a:effectLst/>
                <a:latin typeface="+mn-lt"/>
                <a:ea typeface="+mn-ea"/>
                <a:cs typeface="+mn-cs"/>
                <a:hlinkClick r:id="rId7"/>
              </a:rPr>
              <a:t>linkedin.com/company/katholiekonderwijsvlaanderen</a:t>
            </a:r>
            <a:r>
              <a:rPr lang="nl-BE" sz="1280">
                <a:latin typeface="Trebuchet MS" panose="020B0603020202020204" pitchFamily="34" charset="0"/>
                <a:cs typeface="Times New Roman" panose="02020603050405020304" pitchFamily="18" charset="0"/>
              </a:rPr>
              <a:t> </a:t>
            </a:r>
          </a:p>
        </p:txBody>
      </p:sp>
      <p:pic>
        <p:nvPicPr>
          <p:cNvPr id="1030" name="Picture 6" descr="Instagram Logo New PNG Transparent Background Download | Instagram ...">
            <a:extLst>
              <a:ext uri="{FF2B5EF4-FFF2-40B4-BE49-F238E27FC236}">
                <a16:creationId xmlns:a16="http://schemas.microsoft.com/office/drawing/2014/main" id="{1B79DBB6-784E-49D9-AD9F-EF7F84BE002D}"/>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6131132" y="2684161"/>
            <a:ext cx="865827" cy="865827"/>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p:nvPr userDrawn="1"/>
        </p:nvSpPr>
        <p:spPr>
          <a:xfrm>
            <a:off x="3955750" y="3700450"/>
            <a:ext cx="5216589" cy="307777"/>
          </a:xfrm>
          <a:prstGeom prst="rect">
            <a:avLst/>
          </a:prstGeom>
        </p:spPr>
        <p:txBody>
          <a:bodyPr>
            <a:spAutoFit/>
          </a:bodyPr>
          <a:lstStyle/>
          <a:p>
            <a:pPr algn="ctr"/>
            <a:r>
              <a:rPr lang="nl-BE" sz="1400">
                <a:hlinkClick r:id="rId9"/>
              </a:rPr>
              <a:t>instagram.com/kathondvla</a:t>
            </a:r>
            <a:endParaRPr lang="nl-BE" sz="1280">
              <a:latin typeface="Trebuchet MS" panose="020B0603020202020204" pitchFamily="34" charset="0"/>
            </a:endParaRPr>
          </a:p>
        </p:txBody>
      </p:sp>
      <p:sp>
        <p:nvSpPr>
          <p:cNvPr id="15" name="Rechthoek 14">
            <a:extLst>
              <a:ext uri="{FF2B5EF4-FFF2-40B4-BE49-F238E27FC236}">
                <a16:creationId xmlns:a16="http://schemas.microsoft.com/office/drawing/2014/main" id="{ACB0E945-1A3D-41B0-810B-F52973500D8D}"/>
              </a:ext>
            </a:extLst>
          </p:cNvPr>
          <p:cNvSpPr/>
          <p:nvPr userDrawn="1"/>
        </p:nvSpPr>
        <p:spPr>
          <a:xfrm>
            <a:off x="178579" y="3735960"/>
            <a:ext cx="5216589" cy="486287"/>
          </a:xfrm>
          <a:prstGeom prst="rect">
            <a:avLst/>
          </a:prstGeom>
        </p:spPr>
        <p:txBody>
          <a:bodyPr>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0"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0" action="ppaction://hlinkfile"/>
              </a:rPr>
              <a:t>KathOndVla</a:t>
            </a:r>
            <a:endParaRPr lang="nl-BE" sz="1280">
              <a:latin typeface="Trebuchet MS" panose="020B0603020202020204" pitchFamily="34" charset="0"/>
              <a:ea typeface="Calibri" panose="020F0502020204030204" pitchFamily="34" charset="0"/>
              <a:cs typeface="Times New Roman" panose="02020603050405020304" pitchFamily="18" charset="0"/>
            </a:endParaRPr>
          </a:p>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1"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1" action="ppaction://hlinkfile"/>
              </a:rPr>
              <a:t>BoeveLieven</a:t>
            </a:r>
            <a:endParaRPr lang="nl-BE" sz="1280">
              <a:latin typeface="Trebuchet MS" panose="020B0603020202020204" pitchFamily="34" charset="0"/>
            </a:endParaRPr>
          </a:p>
        </p:txBody>
      </p:sp>
      <p:sp>
        <p:nvSpPr>
          <p:cNvPr id="12" name="Tijdelijke aanduiding voor dianummer 7">
            <a:extLst>
              <a:ext uri="{FF2B5EF4-FFF2-40B4-BE49-F238E27FC236}">
                <a16:creationId xmlns:a16="http://schemas.microsoft.com/office/drawing/2014/main" id="{2EF4D76D-69E3-4772-AE19-801281A0A144}"/>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142490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_Eind: Samenvatting">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729044" y="3429000"/>
            <a:ext cx="6986385" cy="830997"/>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4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SAMENVATTING</a:t>
            </a:r>
          </a:p>
        </p:txBody>
      </p:sp>
      <p:sp>
        <p:nvSpPr>
          <p:cNvPr id="7" name="Rechthoek 6"/>
          <p:cNvSpPr/>
          <p:nvPr userDrawn="1"/>
        </p:nvSpPr>
        <p:spPr>
          <a:xfrm rot="5400000">
            <a:off x="1689394" y="5055874"/>
            <a:ext cx="364252"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313921" y="3247937"/>
            <a:ext cx="6951373" cy="323528"/>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7588"/>
          <a:stretch/>
        </p:blipFill>
        <p:spPr>
          <a:xfrm>
            <a:off x="7657240" y="5297782"/>
            <a:ext cx="1486760" cy="1560218"/>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1498173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5_Eind: vragen?">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3431274" y="1560218"/>
            <a:ext cx="5001526"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VRAGEN?</a:t>
            </a:r>
          </a:p>
        </p:txBody>
      </p:sp>
      <p:sp>
        <p:nvSpPr>
          <p:cNvPr id="7" name="Rechthoek 6"/>
          <p:cNvSpPr/>
          <p:nvPr userDrawn="1"/>
        </p:nvSpPr>
        <p:spPr>
          <a:xfrm rot="5400000">
            <a:off x="1689394" y="5055874"/>
            <a:ext cx="364252"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313921" y="3247937"/>
            <a:ext cx="6951373" cy="323528"/>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6317"/>
          <a:stretch/>
        </p:blipFill>
        <p:spPr>
          <a:xfrm>
            <a:off x="7657240" y="5297782"/>
            <a:ext cx="1486759" cy="1587606"/>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4679749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62066" y="156972"/>
            <a:ext cx="2746872"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49831" y="0"/>
            <a:ext cx="921263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1787224" y="3393996"/>
            <a:ext cx="5607169" cy="1206630"/>
          </a:xfrm>
          <a:noFill/>
        </p:spPr>
        <p:txBody>
          <a:bodyPr>
            <a:normAutofit/>
          </a:bodyPr>
          <a:lstStyle>
            <a:lvl1pPr marL="0" indent="0" algn="ctr">
              <a:buNone/>
              <a:defRPr sz="1575" b="0">
                <a:solidFill>
                  <a:schemeClr val="bg1"/>
                </a:solidFill>
                <a:latin typeface="Roboto" pitchFamily="2" charset="0"/>
                <a:ea typeface="Roboto" pitchFamily="2" charset="0"/>
                <a:cs typeface="Arial" pitchFamily="34" charset="0"/>
              </a:defRPr>
            </a:lvl1pPr>
            <a:lvl2pPr marL="257169" indent="0" algn="ctr">
              <a:buNone/>
              <a:defRPr>
                <a:solidFill>
                  <a:schemeClr val="tx1">
                    <a:tint val="75000"/>
                  </a:schemeClr>
                </a:solidFill>
              </a:defRPr>
            </a:lvl2pPr>
            <a:lvl3pPr marL="514337" indent="0" algn="ctr">
              <a:buNone/>
              <a:defRPr>
                <a:solidFill>
                  <a:schemeClr val="tx1">
                    <a:tint val="75000"/>
                  </a:schemeClr>
                </a:solidFill>
              </a:defRPr>
            </a:lvl3pPr>
            <a:lvl4pPr marL="771506" indent="0" algn="ctr">
              <a:buNone/>
              <a:defRPr>
                <a:solidFill>
                  <a:schemeClr val="tx1">
                    <a:tint val="75000"/>
                  </a:schemeClr>
                </a:solidFill>
              </a:defRPr>
            </a:lvl4pPr>
            <a:lvl5pPr marL="1028675" indent="0" algn="ctr">
              <a:buNone/>
              <a:defRPr>
                <a:solidFill>
                  <a:schemeClr val="tx1">
                    <a:tint val="75000"/>
                  </a:schemeClr>
                </a:solidFill>
              </a:defRPr>
            </a:lvl5pPr>
            <a:lvl6pPr marL="1285843" indent="0" algn="ctr">
              <a:buNone/>
              <a:defRPr>
                <a:solidFill>
                  <a:schemeClr val="tx1">
                    <a:tint val="75000"/>
                  </a:schemeClr>
                </a:solidFill>
              </a:defRPr>
            </a:lvl6pPr>
            <a:lvl7pPr marL="1543011" indent="0" algn="ctr">
              <a:buNone/>
              <a:defRPr>
                <a:solidFill>
                  <a:schemeClr val="tx1">
                    <a:tint val="75000"/>
                  </a:schemeClr>
                </a:solidFill>
              </a:defRPr>
            </a:lvl7pPr>
            <a:lvl8pPr marL="1800180" indent="0" algn="ctr">
              <a:buNone/>
              <a:defRPr>
                <a:solidFill>
                  <a:schemeClr val="tx1">
                    <a:tint val="75000"/>
                  </a:schemeClr>
                </a:solidFill>
              </a:defRPr>
            </a:lvl8pPr>
            <a:lvl9pPr marL="2057349" indent="0" algn="ctr">
              <a:buNone/>
              <a:defRPr>
                <a:solidFill>
                  <a:schemeClr val="tx1">
                    <a:tint val="75000"/>
                  </a:schemeClr>
                </a:solidFill>
              </a:defRPr>
            </a:lvl9pPr>
          </a:lstStyle>
          <a:p>
            <a:r>
              <a:rPr lang="nl-NL" dirty="0"/>
              <a:t>Beschrijf in 140 tekens waarover je presentatie gaat</a:t>
            </a:r>
            <a:endParaRPr lang="nl-BE" dirty="0"/>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1787224" y="1961933"/>
            <a:ext cx="5607169" cy="1143000"/>
          </a:xfrm>
        </p:spPr>
        <p:txBody>
          <a:bodyPr>
            <a:normAutofit/>
          </a:bodyPr>
          <a:lstStyle>
            <a:lvl1pPr algn="ctr">
              <a:defRPr sz="27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dirty="0"/>
              <a:t>Schrijf hier je pakkende titel</a:t>
            </a:r>
            <a:endParaRPr lang="nl-BE" dirty="0"/>
          </a:p>
        </p:txBody>
      </p:sp>
    </p:spTree>
    <p:extLst>
      <p:ext uri="{BB962C8B-B14F-4D97-AF65-F5344CB8AC3E}">
        <p14:creationId xmlns:p14="http://schemas.microsoft.com/office/powerpoint/2010/main" val="625476706"/>
      </p:ext>
    </p:extLst>
  </p:cSld>
  <p:clrMapOvr>
    <a:masterClrMapping/>
  </p:clrMapOvr>
  <p:hf sldNum="0"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5984" y="42078"/>
            <a:ext cx="2268135"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sz="1350" dirty="0"/>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7288249" y="5050318"/>
            <a:ext cx="1855751"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9144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dirty="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dirty="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dirty="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dirty="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239383" y="1121557"/>
            <a:ext cx="7349729" cy="5021262"/>
          </a:xfrm>
        </p:spPr>
        <p:txBody>
          <a:bodyPr/>
          <a:lstStyle/>
          <a:p>
            <a:pPr lvl="0"/>
            <a:r>
              <a:rPr lang="nl-NL" b="0" i="0" dirty="0">
                <a:solidFill>
                  <a:srgbClr val="242424"/>
                </a:solidFill>
                <a:effectLst/>
                <a:latin typeface="Calibri" panose="020F0502020204030204" pitchFamily="34" charset="0"/>
              </a:rPr>
              <a:t>Voeg op deze slide de </a:t>
            </a:r>
            <a:r>
              <a:rPr lang="nl-NL" b="1" i="0" dirty="0">
                <a:solidFill>
                  <a:srgbClr val="242424"/>
                </a:solidFill>
                <a:effectLst/>
                <a:latin typeface="Calibri" panose="020F0502020204030204" pitchFamily="34" charset="0"/>
              </a:rPr>
              <a:t>titels</a:t>
            </a:r>
            <a:r>
              <a:rPr lang="nl-NL" b="0" i="0" dirty="0">
                <a:solidFill>
                  <a:srgbClr val="242424"/>
                </a:solidFill>
                <a:effectLst/>
                <a:latin typeface="Calibri" panose="020F0502020204030204" pitchFamily="34" charset="0"/>
              </a:rPr>
              <a:t> van je presentatie toe, zodat er een </a:t>
            </a:r>
            <a:r>
              <a:rPr lang="nl-NL" b="1" i="0" dirty="0">
                <a:solidFill>
                  <a:srgbClr val="242424"/>
                </a:solidFill>
                <a:effectLst/>
                <a:latin typeface="Calibri" panose="020F0502020204030204" pitchFamily="34" charset="0"/>
              </a:rPr>
              <a:t>overzicht</a:t>
            </a:r>
            <a:r>
              <a:rPr lang="nl-NL" b="0" i="0" dirty="0">
                <a:solidFill>
                  <a:srgbClr val="242424"/>
                </a:solidFill>
                <a:effectLst/>
                <a:latin typeface="Calibri" panose="020F0502020204030204" pitchFamily="34" charset="0"/>
              </a:rPr>
              <a:t> is.</a:t>
            </a:r>
            <a:endParaRPr lang="nl-NL" dirty="0"/>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239383" y="473077"/>
            <a:ext cx="7349729" cy="648481"/>
          </a:xfrm>
          <a:noFill/>
          <a:ln>
            <a:noFill/>
          </a:ln>
        </p:spPr>
        <p:txBody>
          <a:bodyPr>
            <a:noAutofit/>
          </a:bodyPr>
          <a:lstStyle>
            <a:lvl1pPr>
              <a:defRPr lang="nl-BE" sz="27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514337" rtl="0" eaLnBrk="1" latinLnBrk="0" hangingPunct="1">
              <a:spcBef>
                <a:spcPct val="20000"/>
              </a:spcBef>
              <a:buClrTx/>
              <a:buFont typeface="Arial" pitchFamily="34" charset="0"/>
              <a:buNone/>
            </a:pPr>
            <a:r>
              <a:rPr lang="nl-NL" dirty="0"/>
              <a:t>Inhoud</a:t>
            </a:r>
            <a:endParaRPr lang="nl-BE" dirty="0"/>
          </a:p>
        </p:txBody>
      </p:sp>
    </p:spTree>
    <p:extLst>
      <p:ext uri="{BB962C8B-B14F-4D97-AF65-F5344CB8AC3E}">
        <p14:creationId xmlns:p14="http://schemas.microsoft.com/office/powerpoint/2010/main" val="16384758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Titel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Ondertitel 2">
            <a:extLst>
              <a:ext uri="{FF2B5EF4-FFF2-40B4-BE49-F238E27FC236}">
                <a16:creationId xmlns:a16="http://schemas.microsoft.com/office/drawing/2014/main" id="{65550227-3B69-4ED6-B2B7-782A18AF07E0}"/>
              </a:ext>
            </a:extLst>
          </p:cNvPr>
          <p:cNvSpPr>
            <a:spLocks noGrp="1"/>
          </p:cNvSpPr>
          <p:nvPr>
            <p:ph type="subTitle" idx="1"/>
          </p:nvPr>
        </p:nvSpPr>
        <p:spPr>
          <a:xfrm>
            <a:off x="1787222" y="3233576"/>
            <a:ext cx="5607169" cy="1206630"/>
          </a:xfrm>
          <a:noFill/>
        </p:spPr>
        <p:txBody>
          <a:bodyPr>
            <a:normAutofit/>
          </a:bodyPr>
          <a:lstStyle>
            <a:lvl1pPr marL="0" indent="0" algn="ctr">
              <a:buNone/>
              <a:defRPr sz="2800">
                <a:solidFill>
                  <a:schemeClr val="bg1"/>
                </a:solidFill>
                <a:latin typeface="+mn-lt"/>
                <a:cs typeface="Arial"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nl-NL"/>
              <a:t>Klikken om de ondertitelstijl van het model te bewerken</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p:nvPr>
        </p:nvSpPr>
        <p:spPr>
          <a:xfrm>
            <a:off x="1787222" y="1801513"/>
            <a:ext cx="5607169" cy="1143000"/>
          </a:xfrm>
        </p:spPr>
        <p:txBody>
          <a:bodyPr/>
          <a:lstStyle>
            <a:lvl1pPr>
              <a:defRPr>
                <a:solidFill>
                  <a:schemeClr val="bg1"/>
                </a:solidFill>
              </a:defRPr>
            </a:lvl1pPr>
          </a:lstStyle>
          <a:p>
            <a:r>
              <a:rPr lang="nl-NL"/>
              <a:t>Klik om stijl te bewerken</a:t>
            </a:r>
            <a:endParaRPr lang="nl-BE"/>
          </a:p>
        </p:txBody>
      </p:sp>
      <p:pic>
        <p:nvPicPr>
          <p:cNvPr id="2" name="Afbeelding 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162689" y="5338119"/>
            <a:ext cx="2856235" cy="1264077"/>
          </a:xfrm>
          <a:prstGeom prst="rect">
            <a:avLst/>
          </a:prstGeom>
        </p:spPr>
      </p:pic>
    </p:spTree>
    <p:extLst>
      <p:ext uri="{BB962C8B-B14F-4D97-AF65-F5344CB8AC3E}">
        <p14:creationId xmlns:p14="http://schemas.microsoft.com/office/powerpoint/2010/main" val="16257580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8" name="Rechthoek 7"/>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1" name="Tijdelijke aanduiding voor dianummer 7">
            <a:extLst>
              <a:ext uri="{FF2B5EF4-FFF2-40B4-BE49-F238E27FC236}">
                <a16:creationId xmlns:a16="http://schemas.microsoft.com/office/drawing/2014/main" id="{23DEA054-35B1-4B17-AFDE-73B15A4BAB05}"/>
              </a:ext>
            </a:extLst>
          </p:cNvPr>
          <p:cNvSpPr>
            <a:spLocks noGrp="1"/>
          </p:cNvSpPr>
          <p:nvPr>
            <p:ph type="sldNum" sz="quarter" idx="11"/>
          </p:nvPr>
        </p:nvSpPr>
        <p:spPr>
          <a:xfrm>
            <a:off x="7081870" y="6429400"/>
            <a:ext cx="2062130" cy="428600"/>
          </a:xfrm>
        </p:spPr>
        <p:txBody>
          <a:bodyPr/>
          <a:lstStyle>
            <a:lvl1pPr>
              <a:defRPr b="0">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2" name="Titel 1"/>
          <p:cNvSpPr>
            <a:spLocks noGrp="1"/>
          </p:cNvSpPr>
          <p:nvPr>
            <p:ph type="title"/>
          </p:nvPr>
        </p:nvSpPr>
        <p:spPr>
          <a:xfrm>
            <a:off x="1259631" y="274638"/>
            <a:ext cx="7427169"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259632" y="1600204"/>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2339369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2" name="Titel 1"/>
          <p:cNvSpPr>
            <a:spLocks noGrp="1"/>
          </p:cNvSpPr>
          <p:nvPr>
            <p:ph type="title"/>
          </p:nvPr>
        </p:nvSpPr>
        <p:spPr>
          <a:xfrm>
            <a:off x="1259631" y="274638"/>
            <a:ext cx="7427169"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259632" y="1600204"/>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7763508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1" y="274638"/>
            <a:ext cx="7427169"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BE0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BF6D60B6-2EEF-409B-9359-B4AE8D19209A}"/>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7329638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3243621F-8D22-4EEA-8E6B-FE07AFC60E46}"/>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5392961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BE0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
                <a:schemeClr val="tx1"/>
              </a:buClr>
              <a:defRPr>
                <a:latin typeface="+mn-lt"/>
                <a:cs typeface="Arial" pitchFamily="34" charset="0"/>
              </a:defRPr>
            </a:lvl1pPr>
            <a:lvl2pPr algn="l">
              <a:buClr>
                <a:srgbClr val="BF18B3"/>
              </a:buClr>
              <a:defRPr>
                <a:solidFill>
                  <a:srgbClr val="9A05A5"/>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4FD128D8-B75F-4C1D-984C-7A579129C5A0}"/>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42226001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
                <a:schemeClr val="tx1"/>
              </a:buClr>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05B1906D-B818-42BA-8E20-2245CFC89BE1}"/>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4153891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solidFill>
                  <a:schemeClr val="tx1"/>
                </a:solidFill>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marL="2057349" indent="-228594">
              <a:buClr>
                <a:srgbClr val="BF18B3"/>
              </a:buClr>
              <a:buFont typeface="Arial" panose="020B0604020202020204" pitchFamily="34" charset="0"/>
              <a:buChar cha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49393B0-8A85-48A2-9E13-A3EE3968C040}"/>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0282172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6261C328-FA45-47EC-8EF2-9E74CF48609B}"/>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120811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FE83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0B81D0C-180F-4D0E-B7A6-107FAE204224}"/>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436273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13" name="Rechthoek 12"/>
          <p:cNvSpPr/>
          <p:nvPr userDrawn="1"/>
        </p:nvSpPr>
        <p:spPr>
          <a:xfrm>
            <a:off x="0" y="6498024"/>
            <a:ext cx="9144000" cy="36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14" name="Rechthoek 13"/>
          <p:cNvSpPr/>
          <p:nvPr userDrawn="1"/>
        </p:nvSpPr>
        <p:spPr>
          <a:xfrm>
            <a:off x="8784000" y="3260834"/>
            <a:ext cx="360000" cy="3240000"/>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9" name="Afbeelding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4"/>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0575566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12" name="Rechthoek 11"/>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13" name="Rechthoek 12"/>
          <p:cNvSpPr/>
          <p:nvPr userDrawn="1"/>
        </p:nvSpPr>
        <p:spPr>
          <a:xfrm>
            <a:off x="8784032" y="3260834"/>
            <a:ext cx="360000" cy="3240000"/>
          </a:xfrm>
          <a:prstGeom prst="rect">
            <a:avLst/>
          </a:prstGeom>
          <a:solidFill>
            <a:srgbClr val="9A0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11" name="Tijdelijke aanduiding voor dianummer 7"/>
          <p:cNvSpPr txBox="1">
            <a:spLocks/>
          </p:cNvSpPr>
          <p:nvPr userDrawn="1"/>
        </p:nvSpPr>
        <p:spPr>
          <a:xfrm>
            <a:off x="7010400" y="6429400"/>
            <a:ext cx="2133600" cy="428600"/>
          </a:xfrm>
          <a:prstGeom prst="rect">
            <a:avLst/>
          </a:prstGeom>
        </p:spPr>
        <p:txBody>
          <a:bodyPr vert="horz" lIns="91440" tIns="45720" rIns="91440" bIns="45720" rtlCol="0" anchor="ctr"/>
          <a:lstStyle>
            <a:lvl1pPr>
              <a:defRPr>
                <a:solidFill>
                  <a:schemeClr val="bg1"/>
                </a:solidFill>
              </a:defRPr>
            </a:lvl1pPr>
          </a:lstStyle>
          <a:p>
            <a:pPr algn="r">
              <a:defRPr/>
            </a:pPr>
            <a:fld id="{189E3A5C-986B-47BE-8F96-3787467B82A8}" type="slidenum">
              <a:rPr lang="nl-BE" sz="1200" smtClean="0">
                <a:solidFill>
                  <a:prstClr val="white"/>
                </a:solidFill>
              </a:rPr>
              <a:pPr algn="r">
                <a:defRPr/>
              </a:pPr>
              <a:t>‹nr.›</a:t>
            </a:fld>
            <a:endParaRPr lang="nl-BE" sz="1200">
              <a:solidFill>
                <a:prstClr val="white"/>
              </a:solidFill>
            </a:endParaRPr>
          </a:p>
        </p:txBody>
      </p:sp>
      <p:pic>
        <p:nvPicPr>
          <p:cNvPr id="8" name="Afbeelding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9"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0" name="Tijdelijke aanduiding voor inhoud 2"/>
          <p:cNvSpPr>
            <a:spLocks noGrp="1"/>
          </p:cNvSpPr>
          <p:nvPr>
            <p:ph idx="1"/>
          </p:nvPr>
        </p:nvSpPr>
        <p:spPr>
          <a:xfrm>
            <a:off x="1259632" y="1600204"/>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7080902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chtergrond verticaal leeg 2">
    <p:spTree>
      <p:nvGrpSpPr>
        <p:cNvPr id="1" name=""/>
        <p:cNvGrpSpPr/>
        <p:nvPr/>
      </p:nvGrpSpPr>
      <p:grpSpPr>
        <a:xfrm>
          <a:off x="0" y="0"/>
          <a:ext cx="0" cy="0"/>
          <a:chOff x="0" y="0"/>
          <a:chExt cx="0" cy="0"/>
        </a:xfrm>
      </p:grpSpPr>
      <p:sp>
        <p:nvSpPr>
          <p:cNvPr id="3" name="Rechthoek 2"/>
          <p:cNvSpPr/>
          <p:nvPr userDrawn="1"/>
        </p:nvSpPr>
        <p:spPr>
          <a:xfrm rot="16200000" flipH="1" flipV="1">
            <a:off x="5536421" y="3250422"/>
            <a:ext cx="6858000" cy="357158"/>
          </a:xfrm>
          <a:prstGeom prst="rect">
            <a:avLst/>
          </a:prstGeom>
          <a:solidFill>
            <a:srgbClr val="FF8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6986842" y="-1440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6"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tel 1"/>
          <p:cNvSpPr>
            <a:spLocks noGrp="1"/>
          </p:cNvSpPr>
          <p:nvPr>
            <p:ph type="title" hasCustomPrompt="1"/>
          </p:nvPr>
        </p:nvSpPr>
        <p:spPr>
          <a:xfrm>
            <a:off x="1230594" y="385341"/>
            <a:ext cx="7456205" cy="796908"/>
          </a:xfrm>
        </p:spPr>
        <p:txBody>
          <a:bodyPr>
            <a:normAutofit/>
          </a:bodyPr>
          <a:lstStyle>
            <a:lvl1pPr algn="l" defTabSz="914377" rtl="0" eaLnBrk="1" latinLnBrk="0" hangingPunct="1">
              <a:spcBef>
                <a:spcPct val="0"/>
              </a:spcBef>
              <a:buNone/>
              <a:defRPr kumimoji="0" lang="nl-BE" sz="32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7"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000117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chtergrond verticaal leeg 3">
    <p:spTree>
      <p:nvGrpSpPr>
        <p:cNvPr id="1" name=""/>
        <p:cNvGrpSpPr/>
        <p:nvPr/>
      </p:nvGrpSpPr>
      <p:grpSpPr>
        <a:xfrm>
          <a:off x="0" y="0"/>
          <a:ext cx="0" cy="0"/>
          <a:chOff x="0" y="0"/>
          <a:chExt cx="0" cy="0"/>
        </a:xfrm>
      </p:grpSpPr>
      <p:sp>
        <p:nvSpPr>
          <p:cNvPr id="3" name="Rechthoek 2"/>
          <p:cNvSpPr/>
          <p:nvPr userDrawn="1"/>
        </p:nvSpPr>
        <p:spPr>
          <a:xfrm rot="16200000" flipH="1" flipV="1">
            <a:off x="5536421" y="3250422"/>
            <a:ext cx="6858000" cy="357158"/>
          </a:xfrm>
          <a:prstGeom prst="rect">
            <a:avLst/>
          </a:prstGeom>
          <a:solidFill>
            <a:srgbClr val="FF8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6986842" y="-1440000"/>
            <a:ext cx="360000" cy="3240000"/>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tel 1"/>
          <p:cNvSpPr>
            <a:spLocks noGrp="1"/>
          </p:cNvSpPr>
          <p:nvPr>
            <p:ph type="title" hasCustomPrompt="1"/>
          </p:nvPr>
        </p:nvSpPr>
        <p:spPr>
          <a:xfrm>
            <a:off x="1230594" y="385341"/>
            <a:ext cx="7456205" cy="796908"/>
          </a:xfrm>
        </p:spPr>
        <p:txBody>
          <a:bodyPr>
            <a:normAutofit/>
          </a:bodyPr>
          <a:lstStyle>
            <a:lvl1pPr algn="l" defTabSz="914377" rtl="0" eaLnBrk="1" latinLnBrk="0" hangingPunct="1">
              <a:spcBef>
                <a:spcPct val="0"/>
              </a:spcBef>
              <a:buNone/>
              <a:defRPr kumimoji="0" lang="nl-BE" sz="32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523626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chtergrond verticaal leeg 5">
    <p:spTree>
      <p:nvGrpSpPr>
        <p:cNvPr id="1" name=""/>
        <p:cNvGrpSpPr/>
        <p:nvPr/>
      </p:nvGrpSpPr>
      <p:grpSpPr>
        <a:xfrm>
          <a:off x="0" y="0"/>
          <a:ext cx="0" cy="0"/>
          <a:chOff x="0" y="0"/>
          <a:chExt cx="0" cy="0"/>
        </a:xfrm>
      </p:grpSpPr>
      <p:sp>
        <p:nvSpPr>
          <p:cNvPr id="3" name="Rechthoek 2"/>
          <p:cNvSpPr/>
          <p:nvPr userDrawn="1"/>
        </p:nvSpPr>
        <p:spPr>
          <a:xfrm rot="16200000" flipH="1" flipV="1">
            <a:off x="5536421" y="3250422"/>
            <a:ext cx="6858000" cy="357158"/>
          </a:xfrm>
          <a:prstGeom prst="rect">
            <a:avLst/>
          </a:prstGeom>
          <a:solidFill>
            <a:srgbClr val="FF8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6986842" y="-1440000"/>
            <a:ext cx="360000" cy="324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tel 1"/>
          <p:cNvSpPr>
            <a:spLocks noGrp="1"/>
          </p:cNvSpPr>
          <p:nvPr>
            <p:ph type="title" hasCustomPrompt="1"/>
          </p:nvPr>
        </p:nvSpPr>
        <p:spPr>
          <a:xfrm>
            <a:off x="1230594" y="385341"/>
            <a:ext cx="7456205" cy="796908"/>
          </a:xfrm>
        </p:spPr>
        <p:txBody>
          <a:bodyPr>
            <a:normAutofit/>
          </a:bodyPr>
          <a:lstStyle>
            <a:lvl1pPr algn="l" defTabSz="914377" rtl="0" eaLnBrk="1" latinLnBrk="0" hangingPunct="1">
              <a:spcBef>
                <a:spcPct val="0"/>
              </a:spcBef>
              <a:buNone/>
              <a:defRPr kumimoji="0" lang="nl-BE" sz="32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42014448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8520" y="-27377"/>
            <a:ext cx="2160000" cy="3474411"/>
          </a:xfrm>
          <a:prstGeom prst="rect">
            <a:avLst/>
          </a:prstGeom>
        </p:spPr>
      </p:pic>
      <p:sp>
        <p:nvSpPr>
          <p:cNvPr id="2" name="Titel 1"/>
          <p:cNvSpPr>
            <a:spLocks noGrp="1"/>
          </p:cNvSpPr>
          <p:nvPr>
            <p:ph type="title" hasCustomPrompt="1"/>
          </p:nvPr>
        </p:nvSpPr>
        <p:spPr>
          <a:xfrm>
            <a:off x="722313" y="4406904"/>
            <a:ext cx="7772400" cy="1362075"/>
          </a:xfrm>
        </p:spPr>
        <p:txBody>
          <a:bodyPr anchor="t">
            <a:normAutofit/>
          </a:bodyPr>
          <a:lstStyle>
            <a:lvl1pPr algn="l" defTabSz="914377" rtl="0" eaLnBrk="1" latinLnBrk="0" hangingPunct="1">
              <a:spcBef>
                <a:spcPct val="0"/>
              </a:spcBef>
              <a:buNone/>
              <a:defRPr kumimoji="0" lang="nl-BE" sz="2000" b="1" kern="1200" cap="none" baseline="0" dirty="0" smtClean="0">
                <a:solidFill>
                  <a:srgbClr val="00BECB"/>
                </a:solidFill>
                <a:effectLst/>
                <a:latin typeface="+mj-lt"/>
                <a:ea typeface="+mj-ea"/>
                <a:cs typeface="Arial" pitchFamily="34" charset="0"/>
              </a:defRPr>
            </a:lvl1pPr>
          </a:lstStyle>
          <a:p>
            <a:r>
              <a:rPr lang="nl-NL"/>
              <a:t>Klik om de stijl te bewerken</a:t>
            </a:r>
            <a:endParaRPr lang="nl-BE"/>
          </a:p>
        </p:txBody>
      </p:sp>
      <p:sp>
        <p:nvSpPr>
          <p:cNvPr id="3" name="Tijdelijke aanduiding voor tekst 2"/>
          <p:cNvSpPr>
            <a:spLocks noGrp="1"/>
          </p:cNvSpPr>
          <p:nvPr>
            <p:ph type="body" idx="1" hasCustomPrompt="1"/>
          </p:nvPr>
        </p:nvSpPr>
        <p:spPr>
          <a:xfrm>
            <a:off x="722313" y="2906713"/>
            <a:ext cx="7772400" cy="1500187"/>
          </a:xfrm>
          <a:solidFill>
            <a:srgbClr val="30BDC7"/>
          </a:solidFill>
        </p:spPr>
        <p:txBody>
          <a:bodyPr anchor="b">
            <a:normAutofit/>
          </a:bodyPr>
          <a:lstStyle>
            <a:lvl1pPr marL="0" indent="0" algn="l" defTabSz="914377" rtl="0" eaLnBrk="1" latinLnBrk="0" hangingPunct="1">
              <a:spcBef>
                <a:spcPct val="0"/>
              </a:spcBef>
              <a:buNone/>
              <a:defRPr kumimoji="0" lang="nl-NL" sz="3200" b="1" kern="1200" cap="none" baseline="0" dirty="0">
                <a:solidFill>
                  <a:schemeClr val="tx1"/>
                </a:solidFill>
                <a:effectLst/>
                <a:latin typeface="+mj-lt"/>
                <a:ea typeface="+mj-ea"/>
                <a:cs typeface="Arial"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nl-NL"/>
              <a:t>Klik om de modelstijlen te bewerken</a:t>
            </a:r>
          </a:p>
        </p:txBody>
      </p:sp>
    </p:spTree>
    <p:extLst>
      <p:ext uri="{BB962C8B-B14F-4D97-AF65-F5344CB8AC3E}">
        <p14:creationId xmlns:p14="http://schemas.microsoft.com/office/powerpoint/2010/main" val="23903398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lgn="l" defTabSz="914377" rtl="0" eaLnBrk="1" latinLnBrk="0" hangingPunct="1">
              <a:spcBef>
                <a:spcPct val="0"/>
              </a:spcBef>
              <a:buNone/>
              <a:defRPr kumimoji="0" lang="nl-BE" sz="32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230594" y="1600204"/>
            <a:ext cx="3409772" cy="4525963"/>
          </a:xfrm>
        </p:spPr>
        <p:txBody>
          <a:bodyPr/>
          <a:lstStyle>
            <a:lvl1pPr>
              <a:defRPr sz="2800"/>
            </a:lvl1pPr>
            <a:lvl2pPr>
              <a:defRPr sz="2400">
                <a:solidFill>
                  <a:srgbClr val="BF18B3"/>
                </a:solidFill>
              </a:defRPr>
            </a:lvl2pPr>
            <a:lvl3pPr>
              <a:defRPr sz="2000">
                <a:solidFill>
                  <a:srgbClr val="FF8414"/>
                </a:solidFill>
              </a:defRPr>
            </a:lvl3pPr>
            <a:lvl4pPr>
              <a:defRPr sz="1800">
                <a:solidFill>
                  <a:schemeClr val="tx1"/>
                </a:solidFill>
              </a:defRPr>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862557" y="1600204"/>
            <a:ext cx="3824243" cy="4525963"/>
          </a:xfrm>
        </p:spPr>
        <p:txBody>
          <a:bodyPr/>
          <a:lstStyle>
            <a:lvl1pPr>
              <a:defRPr sz="2800"/>
            </a:lvl1pPr>
            <a:lvl2pPr>
              <a:defRPr sz="2400">
                <a:solidFill>
                  <a:srgbClr val="BF18B3"/>
                </a:solidFill>
              </a:defRPr>
            </a:lvl2pPr>
            <a:lvl3pPr>
              <a:defRPr sz="2000">
                <a:solidFill>
                  <a:srgbClr val="FF8414"/>
                </a:solidFill>
              </a:defRPr>
            </a:lvl3pPr>
            <a:lvl4pPr>
              <a:defRPr sz="1800">
                <a:solidFill>
                  <a:schemeClr val="tx1"/>
                </a:solidFill>
              </a:defRPr>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Rechthoek 8"/>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10" name="Rechthoek 9"/>
          <p:cNvSpPr/>
          <p:nvPr userDrawn="1"/>
        </p:nvSpPr>
        <p:spPr>
          <a:xfrm>
            <a:off x="8784032" y="3260834"/>
            <a:ext cx="360000" cy="3240000"/>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Tree>
    <p:extLst>
      <p:ext uri="{BB962C8B-B14F-4D97-AF65-F5344CB8AC3E}">
        <p14:creationId xmlns:p14="http://schemas.microsoft.com/office/powerpoint/2010/main" val="1935605968"/>
      </p:ext>
    </p:extLst>
  </p:cSld>
  <p:clrMapOvr>
    <a:masterClrMapping/>
  </p:clrMapOvr>
  <p:hf hdr="0"/>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1007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to_0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0" y="5051990"/>
            <a:ext cx="9144000" cy="608174"/>
          </a:xfrm>
          <a:solidFill>
            <a:srgbClr val="FF8414"/>
          </a:solidFill>
        </p:spPr>
        <p:txBody>
          <a:bodyPr>
            <a:normAutofit/>
          </a:bodyPr>
          <a:lstStyle>
            <a:lvl1pPr algn="l" rtl="0" eaLnBrk="1" latinLnBrk="0" hangingPunct="1">
              <a:spcBef>
                <a:spcPct val="0"/>
              </a:spcBef>
              <a:buNone/>
              <a:defRPr kumimoji="0" lang="nl-BE" sz="24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60164"/>
            <a:ext cx="6158060" cy="1206630"/>
          </a:xfrm>
          <a:solidFill>
            <a:srgbClr val="999D00"/>
          </a:solidFill>
        </p:spPr>
        <p:txBody>
          <a:bodyPr/>
          <a:lstStyle>
            <a:lvl1pPr marL="0" indent="0" algn="l">
              <a:buNone/>
              <a:defRPr>
                <a:solidFill>
                  <a:schemeClr val="bg1"/>
                </a:solidFill>
                <a:latin typeface="Trebuchet MS" panose="020B0603020202020204"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a:t>Klikken om de ondertitelstijl van het model te bewerken</a:t>
            </a:r>
            <a:endParaRPr lang="nl-BE"/>
          </a:p>
        </p:txBody>
      </p:sp>
      <p:pic>
        <p:nvPicPr>
          <p:cNvPr id="4" name="Afbeelding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734357" y="5842421"/>
            <a:ext cx="2112192" cy="842116"/>
          </a:xfrm>
          <a:prstGeom prst="rect">
            <a:avLst/>
          </a:prstGeom>
        </p:spPr>
      </p:pic>
    </p:spTree>
    <p:extLst>
      <p:ext uri="{BB962C8B-B14F-4D97-AF65-F5344CB8AC3E}">
        <p14:creationId xmlns:p14="http://schemas.microsoft.com/office/powerpoint/2010/main" val="34939364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to_0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 y="5043758"/>
            <a:ext cx="9144001" cy="608174"/>
          </a:xfrm>
          <a:solidFill>
            <a:srgbClr val="00BECB"/>
          </a:solidFill>
        </p:spPr>
        <p:txBody>
          <a:bodyPr>
            <a:normAutofit/>
          </a:bodyPr>
          <a:lstStyle>
            <a:lvl1pPr algn="l" rtl="0" eaLnBrk="1" latinLnBrk="0" hangingPunct="1">
              <a:spcBef>
                <a:spcPct val="0"/>
              </a:spcBef>
              <a:buNone/>
              <a:defRPr kumimoji="0" lang="nl-BE" sz="24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6158060" cy="1206630"/>
          </a:xfrm>
          <a:solidFill>
            <a:srgbClr val="999D00"/>
          </a:solidFill>
        </p:spPr>
        <p:txBody>
          <a:bodyPr/>
          <a:lstStyle>
            <a:lvl1pPr marL="0" indent="0" algn="l">
              <a:buNone/>
              <a:defRPr>
                <a:solidFill>
                  <a:schemeClr val="bg1"/>
                </a:solidFill>
                <a:latin typeface="Trebuchet MS" panose="020B0603020202020204"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a:t>Klikken om de ondertitelstijl van het model te bewerken</a:t>
            </a:r>
            <a:endParaRPr lang="nl-BE"/>
          </a:p>
        </p:txBody>
      </p:sp>
      <p:pic>
        <p:nvPicPr>
          <p:cNvPr id="5" name="Afbeelding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734357" y="5842421"/>
            <a:ext cx="2112192" cy="842116"/>
          </a:xfrm>
          <a:prstGeom prst="rect">
            <a:avLst/>
          </a:prstGeom>
        </p:spPr>
      </p:pic>
    </p:spTree>
    <p:extLst>
      <p:ext uri="{BB962C8B-B14F-4D97-AF65-F5344CB8AC3E}">
        <p14:creationId xmlns:p14="http://schemas.microsoft.com/office/powerpoint/2010/main" val="26620878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oto_0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0" y="5035513"/>
            <a:ext cx="9144000" cy="608174"/>
          </a:xfrm>
          <a:solidFill>
            <a:srgbClr val="FF8414"/>
          </a:solidFill>
        </p:spPr>
        <p:txBody>
          <a:bodyPr>
            <a:normAutofit/>
          </a:bodyPr>
          <a:lstStyle>
            <a:lvl1pPr algn="l" rtl="0" eaLnBrk="1" latinLnBrk="0" hangingPunct="1">
              <a:spcBef>
                <a:spcPct val="0"/>
              </a:spcBef>
              <a:buNone/>
              <a:defRPr kumimoji="0" lang="nl-BE" sz="24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87"/>
            <a:ext cx="6158060" cy="1206630"/>
          </a:xfrm>
          <a:solidFill>
            <a:srgbClr val="00BE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a:t>Klikken om de ondertitelstijl van het model te bewerken</a:t>
            </a:r>
            <a:endParaRPr lang="nl-BE"/>
          </a:p>
        </p:txBody>
      </p:sp>
      <p:pic>
        <p:nvPicPr>
          <p:cNvPr id="5" name="Afbeelding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734357" y="5842421"/>
            <a:ext cx="2112192" cy="842116"/>
          </a:xfrm>
          <a:prstGeom prst="rect">
            <a:avLst/>
          </a:prstGeom>
        </p:spPr>
      </p:pic>
    </p:spTree>
    <p:extLst>
      <p:ext uri="{BB962C8B-B14F-4D97-AF65-F5344CB8AC3E}">
        <p14:creationId xmlns:p14="http://schemas.microsoft.com/office/powerpoint/2010/main" val="11496711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oto_04">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0" y="5035520"/>
            <a:ext cx="9144000" cy="608174"/>
          </a:xfrm>
          <a:solidFill>
            <a:srgbClr val="FF8414"/>
          </a:solidFill>
        </p:spPr>
        <p:txBody>
          <a:bodyPr>
            <a:normAutofit/>
          </a:bodyPr>
          <a:lstStyle>
            <a:lvl1pPr algn="l" rtl="0" eaLnBrk="1" latinLnBrk="0" hangingPunct="1">
              <a:spcBef>
                <a:spcPct val="0"/>
              </a:spcBef>
              <a:buNone/>
              <a:defRPr kumimoji="0" lang="nl-BE" sz="24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94"/>
            <a:ext cx="6158060" cy="1206630"/>
          </a:xfrm>
          <a:solidFill>
            <a:srgbClr val="BF18B3"/>
          </a:solidFill>
        </p:spPr>
        <p:txBody>
          <a:bodyPr/>
          <a:lstStyle>
            <a:lvl1pPr marL="0" indent="0" algn="l">
              <a:buNone/>
              <a:defRPr>
                <a:solidFill>
                  <a:schemeClr val="bg1"/>
                </a:solidFill>
                <a:latin typeface="Trebuchet MS" panose="020B0603020202020204"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a:t>Klikken om de ondertitelstijl van het model te bewerken</a:t>
            </a:r>
            <a:endParaRPr lang="nl-BE"/>
          </a:p>
        </p:txBody>
      </p:sp>
      <p:pic>
        <p:nvPicPr>
          <p:cNvPr id="5" name="Afbeelding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734357" y="5842421"/>
            <a:ext cx="2112192" cy="842116"/>
          </a:xfrm>
          <a:prstGeom prst="rect">
            <a:avLst/>
          </a:prstGeom>
        </p:spPr>
      </p:pic>
    </p:spTree>
    <p:extLst>
      <p:ext uri="{BB962C8B-B14F-4D97-AF65-F5344CB8AC3E}">
        <p14:creationId xmlns:p14="http://schemas.microsoft.com/office/powerpoint/2010/main" val="36717535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5_Begin: gsm?">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728134" y="279400"/>
            <a:ext cx="8111066" cy="830997"/>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BE" sz="4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mn-lt"/>
                <a:ea typeface="+mn-ea"/>
                <a:cs typeface="+mn-cs"/>
              </a:rPr>
              <a:t>Staat jouw gsm al op trillen?</a:t>
            </a:r>
          </a:p>
        </p:txBody>
      </p:sp>
      <p:sp>
        <p:nvSpPr>
          <p:cNvPr id="7" name="Rechthoek 6"/>
          <p:cNvSpPr/>
          <p:nvPr userDrawn="1"/>
        </p:nvSpPr>
        <p:spPr>
          <a:xfrm rot="5400000">
            <a:off x="1689394" y="5055874"/>
            <a:ext cx="364252" cy="3240000"/>
          </a:xfrm>
          <a:prstGeom prst="rect">
            <a:avLst/>
          </a:prstGeom>
          <a:solidFill>
            <a:srgbClr val="99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8" name="Rechthoek 7"/>
          <p:cNvSpPr/>
          <p:nvPr userDrawn="1"/>
        </p:nvSpPr>
        <p:spPr>
          <a:xfrm rot="5400000">
            <a:off x="-3313922" y="3247936"/>
            <a:ext cx="6951373" cy="323528"/>
          </a:xfrm>
          <a:prstGeom prst="rect">
            <a:avLst/>
          </a:prstGeom>
          <a:solidFill>
            <a:srgbClr val="FF8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9" name="Afbeelding 8"/>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984000" y="4535245"/>
            <a:ext cx="2160000" cy="2341623"/>
          </a:xfrm>
          <a:prstGeom prst="rect">
            <a:avLst/>
          </a:prstGeom>
        </p:spPr>
      </p:pic>
      <p:pic>
        <p:nvPicPr>
          <p:cNvPr id="3" name="Afbeelding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022598" y="2180947"/>
            <a:ext cx="2065867" cy="2065867"/>
          </a:xfrm>
          <a:prstGeom prst="rect">
            <a:avLst/>
          </a:prstGeom>
        </p:spPr>
      </p:pic>
    </p:spTree>
    <p:extLst>
      <p:ext uri="{BB962C8B-B14F-4D97-AF65-F5344CB8AC3E}">
        <p14:creationId xmlns:p14="http://schemas.microsoft.com/office/powerpoint/2010/main" val="3817044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_Pauz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5" name="Rechthoek 4"/>
          <p:cNvSpPr/>
          <p:nvPr userDrawn="1"/>
        </p:nvSpPr>
        <p:spPr>
          <a:xfrm rot="16200000" flipH="1" flipV="1">
            <a:off x="2415812" y="-132654"/>
            <a:ext cx="2027934" cy="5061507"/>
          </a:xfrm>
          <a:prstGeom prst="rect">
            <a:avLst/>
          </a:prstGeom>
          <a:solidFill>
            <a:srgbClr val="00B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2" name="Tekstvak 1"/>
          <p:cNvSpPr txBox="1"/>
          <p:nvPr userDrawn="1"/>
        </p:nvSpPr>
        <p:spPr>
          <a:xfrm>
            <a:off x="1617133" y="1674824"/>
            <a:ext cx="4343400" cy="1446550"/>
          </a:xfrm>
          <a:prstGeom prst="rect">
            <a:avLst/>
          </a:prstGeom>
          <a:noFill/>
        </p:spPr>
        <p:txBody>
          <a:bodyPr wrap="square" rtlCol="0">
            <a:spAutoFit/>
          </a:bodyPr>
          <a:lstStyle/>
          <a:p>
            <a:r>
              <a:rPr lang="nl-BE" sz="8800" b="1"/>
              <a:t>PAUZE</a:t>
            </a:r>
          </a:p>
        </p:txBody>
      </p:sp>
    </p:spTree>
    <p:extLst>
      <p:ext uri="{BB962C8B-B14F-4D97-AF65-F5344CB8AC3E}">
        <p14:creationId xmlns:p14="http://schemas.microsoft.com/office/powerpoint/2010/main" val="2545884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3_Pauz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grpSp>
        <p:nvGrpSpPr>
          <p:cNvPr id="6" name="Groep 5"/>
          <p:cNvGrpSpPr/>
          <p:nvPr userDrawn="1"/>
        </p:nvGrpSpPr>
        <p:grpSpPr>
          <a:xfrm>
            <a:off x="915958" y="4169667"/>
            <a:ext cx="5061508" cy="2027934"/>
            <a:chOff x="899025" y="1384133"/>
            <a:chExt cx="5061508" cy="2027934"/>
          </a:xfrm>
        </p:grpSpPr>
        <p:sp>
          <p:nvSpPr>
            <p:cNvPr id="5" name="Rechthoek 4"/>
            <p:cNvSpPr/>
            <p:nvPr userDrawn="1"/>
          </p:nvSpPr>
          <p:spPr>
            <a:xfrm rot="16200000" flipH="1" flipV="1">
              <a:off x="2415812" y="-132654"/>
              <a:ext cx="2027934" cy="5061507"/>
            </a:xfrm>
            <a:prstGeom prst="rect">
              <a:avLst/>
            </a:prstGeom>
            <a:solidFill>
              <a:srgbClr val="00B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2" name="Tekstvak 1"/>
            <p:cNvSpPr txBox="1"/>
            <p:nvPr userDrawn="1"/>
          </p:nvSpPr>
          <p:spPr>
            <a:xfrm>
              <a:off x="1617133" y="1674824"/>
              <a:ext cx="4343400" cy="1446550"/>
            </a:xfrm>
            <a:prstGeom prst="rect">
              <a:avLst/>
            </a:prstGeom>
            <a:noFill/>
          </p:spPr>
          <p:txBody>
            <a:bodyPr wrap="square" rtlCol="0">
              <a:spAutoFit/>
            </a:bodyPr>
            <a:lstStyle/>
            <a:p>
              <a:r>
                <a:rPr lang="nl-BE" sz="8800" b="1"/>
                <a:t>PAUZE</a:t>
              </a:r>
            </a:p>
          </p:txBody>
        </p:sp>
      </p:grpSp>
    </p:spTree>
    <p:extLst>
      <p:ext uri="{BB962C8B-B14F-4D97-AF65-F5344CB8AC3E}">
        <p14:creationId xmlns:p14="http://schemas.microsoft.com/office/powerpoint/2010/main" val="1890242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Lunch">
    <p:bg>
      <p:bgPr>
        <a:blipFill dpi="0" rotWithShape="1">
          <a:blip r:embed="rId2" cstate="email">
            <a:lum/>
            <a:extLst>
              <a:ext uri="{28A0092B-C50C-407E-A947-70E740481C1C}">
                <a14:useLocalDpi xmlns:a14="http://schemas.microsoft.com/office/drawing/2010/main"/>
              </a:ext>
            </a:extLst>
          </a:blip>
          <a:srcRect/>
          <a:stretch>
            <a:fillRect l="-9000" r="-9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5" name="Rechthoek 4"/>
          <p:cNvSpPr/>
          <p:nvPr userDrawn="1"/>
        </p:nvSpPr>
        <p:spPr>
          <a:xfrm rot="16200000" flipH="1" flipV="1">
            <a:off x="3973681" y="-225787"/>
            <a:ext cx="2027934" cy="5061507"/>
          </a:xfrm>
          <a:prstGeom prst="rect">
            <a:avLst/>
          </a:prstGeom>
          <a:solidFill>
            <a:srgbClr val="00B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2" name="Tekstvak 1"/>
          <p:cNvSpPr txBox="1"/>
          <p:nvPr userDrawn="1"/>
        </p:nvSpPr>
        <p:spPr>
          <a:xfrm>
            <a:off x="3081869" y="1581691"/>
            <a:ext cx="4343400" cy="1446550"/>
          </a:xfrm>
          <a:prstGeom prst="rect">
            <a:avLst/>
          </a:prstGeom>
          <a:noFill/>
        </p:spPr>
        <p:txBody>
          <a:bodyPr wrap="square" rtlCol="0">
            <a:spAutoFit/>
          </a:bodyPr>
          <a:lstStyle/>
          <a:p>
            <a:r>
              <a:rPr lang="nl-BE" sz="8800" b="1"/>
              <a:t>LUNCH</a:t>
            </a:r>
          </a:p>
        </p:txBody>
      </p:sp>
    </p:spTree>
    <p:extLst>
      <p:ext uri="{BB962C8B-B14F-4D97-AF65-F5344CB8AC3E}">
        <p14:creationId xmlns:p14="http://schemas.microsoft.com/office/powerpoint/2010/main" val="24301106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2_Sociale me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1797158" y="5058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nvGrpSpPr>
          <p:cNvPr id="2" name="Groep 1"/>
          <p:cNvGrpSpPr/>
          <p:nvPr userDrawn="1"/>
        </p:nvGrpSpPr>
        <p:grpSpPr>
          <a:xfrm>
            <a:off x="752308" y="1935365"/>
            <a:ext cx="6565557" cy="4169091"/>
            <a:chOff x="733248" y="161338"/>
            <a:chExt cx="8183869" cy="6287622"/>
          </a:xfrm>
        </p:grpSpPr>
        <p:pic>
          <p:nvPicPr>
            <p:cNvPr id="5" name="Tijdelijke aanduiding voor inhoud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99232" y="2406508"/>
              <a:ext cx="1009917" cy="819291"/>
            </a:xfrm>
            <a:prstGeom prst="rect">
              <a:avLst/>
            </a:prstGeom>
          </p:spPr>
        </p:pic>
        <p:pic>
          <p:nvPicPr>
            <p:cNvPr id="6" name="Afbeelding 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236395" y="161338"/>
              <a:ext cx="972754" cy="972754"/>
            </a:xfrm>
            <a:prstGeom prst="rect">
              <a:avLst/>
            </a:prstGeom>
          </p:spPr>
        </p:pic>
        <p:sp>
          <p:nvSpPr>
            <p:cNvPr id="8" name="Rechthoek 7"/>
            <p:cNvSpPr/>
            <p:nvPr userDrawn="1"/>
          </p:nvSpPr>
          <p:spPr>
            <a:xfrm>
              <a:off x="1573982" y="3399165"/>
              <a:ext cx="6502400" cy="931635"/>
            </a:xfrm>
            <a:prstGeom prst="rect">
              <a:avLst/>
            </a:prstGeom>
          </p:spPr>
          <p:txBody>
            <a:bodyPr>
              <a:spAutoFit/>
            </a:bodyPr>
            <a:lstStyle/>
            <a:p>
              <a:pPr algn="ctr"/>
              <a:r>
                <a:rPr lang="nl-BE" sz="1707">
                  <a:latin typeface="Trebuchet MS" panose="020B0603020202020204" pitchFamily="34" charset="0"/>
                  <a:ea typeface="Calibri" panose="020F0502020204030204" pitchFamily="34" charset="0"/>
                  <a:cs typeface="Times New Roman" panose="02020603050405020304" pitchFamily="18" charset="0"/>
                  <a:hlinkClick r:id="rId5" action="ppaction://hlinkfile"/>
                </a:rPr>
                <a:t>twitter.com/</a:t>
              </a:r>
              <a:r>
                <a:rPr lang="nl-BE" sz="1707" err="1">
                  <a:latin typeface="Trebuchet MS" panose="020B0603020202020204" pitchFamily="34" charset="0"/>
                  <a:ea typeface="Calibri" panose="020F0502020204030204" pitchFamily="34" charset="0"/>
                  <a:cs typeface="Times New Roman" panose="02020603050405020304" pitchFamily="18" charset="0"/>
                  <a:hlinkClick r:id="rId5" action="ppaction://hlinkfile"/>
                </a:rPr>
                <a:t>KathOndVla</a:t>
              </a:r>
              <a:endParaRPr lang="nl-BE" sz="1707">
                <a:latin typeface="Trebuchet MS" panose="020B0603020202020204" pitchFamily="34" charset="0"/>
                <a:ea typeface="Calibri" panose="020F0502020204030204" pitchFamily="34" charset="0"/>
                <a:cs typeface="Times New Roman" panose="02020603050405020304" pitchFamily="18" charset="0"/>
              </a:endParaRPr>
            </a:p>
            <a:p>
              <a:pPr algn="ctr"/>
              <a:r>
                <a:rPr lang="nl-BE" sz="1707">
                  <a:latin typeface="Trebuchet MS" panose="020B0603020202020204" pitchFamily="34" charset="0"/>
                  <a:ea typeface="Calibri" panose="020F0502020204030204" pitchFamily="34" charset="0"/>
                  <a:cs typeface="Times New Roman" panose="02020603050405020304" pitchFamily="18" charset="0"/>
                  <a:hlinkClick r:id="rId6" action="ppaction://hlinkfile"/>
                </a:rPr>
                <a:t>twitter.com/</a:t>
              </a:r>
              <a:r>
                <a:rPr lang="nl-BE" sz="1707" err="1">
                  <a:latin typeface="Trebuchet MS" panose="020B0603020202020204" pitchFamily="34" charset="0"/>
                  <a:ea typeface="Calibri" panose="020F0502020204030204" pitchFamily="34" charset="0"/>
                  <a:cs typeface="Times New Roman" panose="02020603050405020304" pitchFamily="18" charset="0"/>
                  <a:hlinkClick r:id="rId6" action="ppaction://hlinkfile"/>
                </a:rPr>
                <a:t>BoeveLieven</a:t>
              </a:r>
              <a:endParaRPr lang="nl-BE" sz="1707">
                <a:latin typeface="Trebuchet MS" panose="020B0603020202020204" pitchFamily="34" charset="0"/>
              </a:endParaRPr>
            </a:p>
          </p:txBody>
        </p:sp>
        <p:sp>
          <p:nvSpPr>
            <p:cNvPr id="9" name="Rechthoek 8"/>
            <p:cNvSpPr/>
            <p:nvPr userDrawn="1"/>
          </p:nvSpPr>
          <p:spPr>
            <a:xfrm>
              <a:off x="2223532" y="1246535"/>
              <a:ext cx="4993700" cy="535445"/>
            </a:xfrm>
            <a:prstGeom prst="rect">
              <a:avLst/>
            </a:prstGeom>
          </p:spPr>
          <p:txBody>
            <a:bodyPr wrap="none">
              <a:spAutoFit/>
            </a:bodyPr>
            <a:lstStyle/>
            <a:p>
              <a:pPr algn="ctr"/>
              <a:r>
                <a:rPr lang="nl-BE" sz="1707">
                  <a:latin typeface="Trebuchet MS" panose="020B0603020202020204" pitchFamily="34" charset="0"/>
                  <a:ea typeface="Calibri" panose="020F0502020204030204" pitchFamily="34" charset="0"/>
                  <a:cs typeface="Times New Roman" panose="02020603050405020304" pitchFamily="18" charset="0"/>
                  <a:hlinkClick r:id="rId7" action="ppaction://hlinkfile"/>
                </a:rPr>
                <a:t>fb.com/</a:t>
              </a:r>
              <a:r>
                <a:rPr lang="nl-BE" sz="1707" err="1">
                  <a:latin typeface="Trebuchet MS" panose="020B0603020202020204" pitchFamily="34" charset="0"/>
                  <a:ea typeface="Calibri" panose="020F0502020204030204" pitchFamily="34" charset="0"/>
                  <a:cs typeface="Times New Roman" panose="02020603050405020304" pitchFamily="18" charset="0"/>
                  <a:hlinkClick r:id="rId7" action="ppaction://hlinkfile"/>
                </a:rPr>
                <a:t>KatholiekOnderwijsVlaanderen</a:t>
              </a:r>
              <a:endParaRPr lang="nl-BE" sz="1707">
                <a:latin typeface="Trebuchet MS" panose="020B0603020202020204" pitchFamily="34" charset="0"/>
              </a:endParaRPr>
            </a:p>
          </p:txBody>
        </p:sp>
        <p:pic>
          <p:nvPicPr>
            <p:cNvPr id="10" name="Picture 2" descr="Afbeeldingsresultaat voor linkedin">
              <a:extLst>
                <a:ext uri="{FF2B5EF4-FFF2-40B4-BE49-F238E27FC236}">
                  <a16:creationId xmlns:a16="http://schemas.microsoft.com/office/drawing/2014/main" id="{B9DCD81A-82A1-42D2-8390-70B91B63EDC9}"/>
                </a:ext>
              </a:extLst>
            </p:cNvPr>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4025365" y="4497138"/>
              <a:ext cx="1394813" cy="1394813"/>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8A6E0076-844B-4A37-9AEE-9DCE3488E361}"/>
                </a:ext>
              </a:extLst>
            </p:cNvPr>
            <p:cNvSpPr/>
            <p:nvPr userDrawn="1"/>
          </p:nvSpPr>
          <p:spPr>
            <a:xfrm>
              <a:off x="733248" y="5891951"/>
              <a:ext cx="8183869" cy="557009"/>
            </a:xfrm>
            <a:prstGeom prst="rect">
              <a:avLst/>
            </a:prstGeom>
          </p:spPr>
          <p:txBody>
            <a:bodyPr wrap="square">
              <a:spAutoFit/>
            </a:bodyPr>
            <a:lstStyle/>
            <a:p>
              <a:pPr algn="ctr"/>
              <a:r>
                <a:rPr lang="nl-BE" sz="1800" u="sng" kern="1200">
                  <a:solidFill>
                    <a:schemeClr val="tx1"/>
                  </a:solidFill>
                  <a:effectLst/>
                  <a:latin typeface="+mn-lt"/>
                  <a:ea typeface="+mn-ea"/>
                  <a:cs typeface="+mn-cs"/>
                  <a:hlinkClick r:id="rId9"/>
                </a:rPr>
                <a:t>www.linkedin.com/company/katholiekonderwijsvlaanderen</a:t>
              </a:r>
              <a:r>
                <a:rPr lang="nl-BE" sz="1707">
                  <a:latin typeface="Trebuchet MS" panose="020B0603020202020204" pitchFamily="34" charset="0"/>
                  <a:cs typeface="Times New Roman" panose="02020603050405020304" pitchFamily="18" charset="0"/>
                </a:rPr>
                <a:t> </a:t>
              </a:r>
            </a:p>
          </p:txBody>
        </p:sp>
      </p:grpSp>
    </p:spTree>
    <p:extLst>
      <p:ext uri="{BB962C8B-B14F-4D97-AF65-F5344CB8AC3E}">
        <p14:creationId xmlns:p14="http://schemas.microsoft.com/office/powerpoint/2010/main" val="41743846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4_Eind: vrage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3431274" y="1560218"/>
            <a:ext cx="5001526" cy="144655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VRAGEN?</a:t>
            </a:r>
          </a:p>
        </p:txBody>
      </p:sp>
      <p:sp>
        <p:nvSpPr>
          <p:cNvPr id="7" name="Rechthoek 6"/>
          <p:cNvSpPr/>
          <p:nvPr userDrawn="1"/>
        </p:nvSpPr>
        <p:spPr>
          <a:xfrm rot="5400000">
            <a:off x="1689394" y="5055874"/>
            <a:ext cx="364252" cy="324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8" name="Rechthoek 7"/>
          <p:cNvSpPr/>
          <p:nvPr userDrawn="1"/>
        </p:nvSpPr>
        <p:spPr>
          <a:xfrm rot="5400000">
            <a:off x="-3313922" y="3247936"/>
            <a:ext cx="6951373" cy="323528"/>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9" name="Afbeelding 8"/>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984000" y="4535245"/>
            <a:ext cx="2160000" cy="2341623"/>
          </a:xfrm>
          <a:prstGeom prst="rect">
            <a:avLst/>
          </a:prstGeom>
        </p:spPr>
      </p:pic>
    </p:spTree>
    <p:extLst>
      <p:ext uri="{BB962C8B-B14F-4D97-AF65-F5344CB8AC3E}">
        <p14:creationId xmlns:p14="http://schemas.microsoft.com/office/powerpoint/2010/main" val="16953106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theme" Target="../theme/theme2.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30594" y="274638"/>
            <a:ext cx="7456206"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1230594" y="1600206"/>
            <a:ext cx="7456206"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0E8FEA9-9C48-405D-8656-CED08CEFD47F}" type="datetime1">
              <a:rPr lang="nl-BE" smtClean="0">
                <a:solidFill>
                  <a:prstClr val="black">
                    <a:tint val="75000"/>
                  </a:prstClr>
                </a:solidFill>
              </a:rPr>
              <a:t>27/11/2024</a:t>
            </a:fld>
            <a:endParaRPr lang="nl-BE">
              <a:solidFill>
                <a:prstClr val="black">
                  <a:tint val="75000"/>
                </a:prstClr>
              </a:solidFill>
            </a:endParaRPr>
          </a:p>
        </p:txBody>
      </p:sp>
      <p:sp>
        <p:nvSpPr>
          <p:cNvPr id="5" name="Tijdelijke aanduiding voor voettekst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BE">
              <a:solidFill>
                <a:prstClr val="black">
                  <a:tint val="75000"/>
                </a:prstClr>
              </a:solidFill>
            </a:endParaRPr>
          </a:p>
        </p:txBody>
      </p:sp>
      <p:sp>
        <p:nvSpPr>
          <p:cNvPr id="6" name="Tijdelijke aanduiding voor dianummer 5"/>
          <p:cNvSpPr>
            <a:spLocks noGrp="1"/>
          </p:cNvSpPr>
          <p:nvPr>
            <p:ph type="sldNum" sz="quarter" idx="4"/>
          </p:nvPr>
        </p:nvSpPr>
        <p:spPr>
          <a:xfrm>
            <a:off x="6572264" y="285729"/>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9E3A5C-986B-47BE-8F96-3787467B82A8}"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3935862656"/>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 id="2147483947" r:id="rId23"/>
    <p:sldLayoutId id="2147483948" r:id="rId24"/>
    <p:sldLayoutId id="2147483949" r:id="rId25"/>
    <p:sldLayoutId id="2147483950" r:id="rId26"/>
    <p:sldLayoutId id="2147483951" r:id="rId27"/>
    <p:sldLayoutId id="2147483952" r:id="rId28"/>
    <p:sldLayoutId id="2147483953" r:id="rId29"/>
    <p:sldLayoutId id="2147483954" r:id="rId30"/>
    <p:sldLayoutId id="2147483955" r:id="rId31"/>
    <p:sldLayoutId id="2147483956" r:id="rId32"/>
    <p:sldLayoutId id="2147483957" r:id="rId33"/>
    <p:sldLayoutId id="2147483958" r:id="rId34"/>
    <p:sldLayoutId id="2147483959" r:id="rId35"/>
    <p:sldLayoutId id="2147483989" r:id="rId36"/>
    <p:sldLayoutId id="2147483990" r:id="rId37"/>
  </p:sldLayoutIdLst>
  <p:hf hdr="0" ftr="0" dt="0"/>
  <p:txStyles>
    <p:titleStyle>
      <a:lvl1pPr algn="l" defTabSz="685783" rtl="0" eaLnBrk="1" latinLnBrk="0" hangingPunct="1">
        <a:spcBef>
          <a:spcPct val="0"/>
        </a:spcBef>
        <a:buNone/>
        <a:defRPr kumimoji="0" lang="nl-BE" sz="2400" b="1" kern="1200" cap="none" baseline="0" dirty="0" smtClean="0">
          <a:solidFill>
            <a:schemeClr val="tx1"/>
          </a:solidFill>
          <a:effectLst/>
          <a:latin typeface="Trebuchet MS" panose="020B0603020202020204" pitchFamily="34" charset="0"/>
          <a:ea typeface="+mj-ea"/>
          <a:cs typeface="Arial" pitchFamily="34"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Trebuchet MS" panose="020B0603020202020204" pitchFamily="34" charset="0"/>
          <a:ea typeface="+mn-ea"/>
          <a:cs typeface="+mn-cs"/>
        </a:defRPr>
      </a:lvl1pPr>
      <a:lvl2pPr marL="557199" indent="-214308" algn="l" defTabSz="685783" rtl="0" eaLnBrk="1" latinLnBrk="0" hangingPunct="1">
        <a:spcBef>
          <a:spcPct val="20000"/>
        </a:spcBef>
        <a:buClr>
          <a:srgbClr val="BF18B3"/>
        </a:buClr>
        <a:buFont typeface="Arial" pitchFamily="34" charset="0"/>
        <a:buChar char="–"/>
        <a:defRPr sz="2100" kern="1200">
          <a:solidFill>
            <a:srgbClr val="B22A89"/>
          </a:solidFill>
          <a:latin typeface="Trebuchet MS" panose="020B0603020202020204" pitchFamily="34" charset="0"/>
          <a:ea typeface="+mn-ea"/>
          <a:cs typeface="+mn-cs"/>
        </a:defRPr>
      </a:lvl2pPr>
      <a:lvl3pPr marL="857228" indent="-171446" algn="l" defTabSz="685783" rtl="0" eaLnBrk="1" latinLnBrk="0" hangingPunct="1">
        <a:spcBef>
          <a:spcPct val="20000"/>
        </a:spcBef>
        <a:buClr>
          <a:srgbClr val="F18E00"/>
        </a:buClr>
        <a:buFont typeface="Arial" pitchFamily="34" charset="0"/>
        <a:buChar char="•"/>
        <a:defRPr sz="1800" kern="1200">
          <a:solidFill>
            <a:srgbClr val="EF8A37"/>
          </a:solidFill>
          <a:latin typeface="Trebuchet MS" panose="020B0603020202020204" pitchFamily="34" charset="0"/>
          <a:ea typeface="+mn-ea"/>
          <a:cs typeface="+mn-cs"/>
        </a:defRPr>
      </a:lvl3pPr>
      <a:lvl4pPr marL="1200120" indent="-171446" algn="l" defTabSz="685783" rtl="0" eaLnBrk="1" latinLnBrk="0" hangingPunct="1">
        <a:spcBef>
          <a:spcPct val="20000"/>
        </a:spcBef>
        <a:buClr>
          <a:schemeClr val="tx1"/>
        </a:buClr>
        <a:buFont typeface="Arial" pitchFamily="34" charset="0"/>
        <a:buChar char="–"/>
        <a:defRPr sz="1500" kern="1200">
          <a:solidFill>
            <a:schemeClr val="tx1"/>
          </a:solidFill>
          <a:latin typeface="Trebuchet MS" panose="020B0603020202020204" pitchFamily="34" charset="0"/>
          <a:ea typeface="+mn-ea"/>
          <a:cs typeface="+mn-cs"/>
        </a:defRPr>
      </a:lvl4pPr>
      <a:lvl5pPr marL="1543012" indent="-171446" algn="l" defTabSz="685783" rtl="0" eaLnBrk="1" latinLnBrk="0" hangingPunct="1">
        <a:spcBef>
          <a:spcPct val="20000"/>
        </a:spcBef>
        <a:buClr>
          <a:srgbClr val="BF18B3"/>
        </a:buClr>
        <a:buFont typeface="Arial" panose="020B0604020202020204" pitchFamily="34" charset="0"/>
        <a:buChar char="•"/>
        <a:defRPr sz="1500" kern="1200">
          <a:solidFill>
            <a:srgbClr val="B22A89"/>
          </a:solidFill>
          <a:latin typeface="Trebuchet MS" panose="020B060302020202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30594" y="274638"/>
            <a:ext cx="7456206"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1230594" y="1600204"/>
            <a:ext cx="7456206"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BB516-DFEC-4C1E-8B27-C03178FA5335}" type="datetimeFigureOut">
              <a:rPr lang="nl-BE" smtClean="0">
                <a:solidFill>
                  <a:prstClr val="black">
                    <a:tint val="75000"/>
                  </a:prstClr>
                </a:solidFill>
              </a:rPr>
              <a:pPr/>
              <a:t>27/11/2024</a:t>
            </a:fld>
            <a:endParaRPr lang="nl-BE">
              <a:solidFill>
                <a:prstClr val="black">
                  <a:tint val="75000"/>
                </a:prstClr>
              </a:solidFill>
            </a:endParaRPr>
          </a:p>
        </p:txBody>
      </p:sp>
      <p:sp>
        <p:nvSpPr>
          <p:cNvPr id="5" name="Tijdelijke aanduiding voor voettekst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solidFill>
                <a:prstClr val="black">
                  <a:tint val="75000"/>
                </a:prstClr>
              </a:solidFill>
            </a:endParaRPr>
          </a:p>
        </p:txBody>
      </p:sp>
      <p:sp>
        <p:nvSpPr>
          <p:cNvPr id="6" name="Tijdelijke aanduiding voor dianummer 5"/>
          <p:cNvSpPr>
            <a:spLocks noGrp="1"/>
          </p:cNvSpPr>
          <p:nvPr>
            <p:ph type="sldNum" sz="quarter" idx="4"/>
          </p:nvPr>
        </p:nvSpPr>
        <p:spPr>
          <a:xfrm>
            <a:off x="6572264" y="285729"/>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E3A5C-986B-47BE-8F96-3787467B82A8}"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4101913736"/>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980" r:id="rId20"/>
    <p:sldLayoutId id="2147483981" r:id="rId21"/>
    <p:sldLayoutId id="2147483982" r:id="rId22"/>
    <p:sldLayoutId id="2147483983" r:id="rId23"/>
    <p:sldLayoutId id="2147483984" r:id="rId24"/>
    <p:sldLayoutId id="2147483985" r:id="rId25"/>
    <p:sldLayoutId id="2147483986" r:id="rId26"/>
    <p:sldLayoutId id="2147483987" r:id="rId27"/>
    <p:sldLayoutId id="2147483988" r:id="rId28"/>
  </p:sldLayoutIdLst>
  <p:hf hdr="0" ftr="0" dt="0"/>
  <p:txStyles>
    <p:titleStyle>
      <a:lvl1pPr algn="l" defTabSz="914377" rtl="0" eaLnBrk="1" latinLnBrk="0" hangingPunct="1">
        <a:spcBef>
          <a:spcPct val="0"/>
        </a:spcBef>
        <a:buNone/>
        <a:defRPr kumimoji="0" lang="nl-BE" sz="3200" b="1" kern="1200" cap="none" baseline="0" dirty="0" smtClean="0">
          <a:solidFill>
            <a:schemeClr val="tx1"/>
          </a:solidFill>
          <a:effectLst/>
          <a:latin typeface="Trebuchet MS" panose="020B0603020202020204" pitchFamily="34" charset="0"/>
          <a:ea typeface="+mj-ea"/>
          <a:cs typeface="Arial" pitchFamily="34" charset="0"/>
        </a:defRPr>
      </a:lvl1pPr>
    </p:titleStyle>
    <p:bodyStyle>
      <a:lvl1pPr marL="342891" indent="-342891" algn="l" defTabSz="914377" rtl="0" eaLnBrk="1" latinLnBrk="0" hangingPunct="1">
        <a:spcBef>
          <a:spcPct val="20000"/>
        </a:spcBef>
        <a:buClrTx/>
        <a:buFont typeface="Arial" pitchFamily="34" charset="0"/>
        <a:buChar char="•"/>
        <a:defRPr sz="3200" kern="1200">
          <a:solidFill>
            <a:schemeClr val="tx1"/>
          </a:solidFill>
          <a:latin typeface="Trebuchet MS" panose="020B0603020202020204" pitchFamily="34" charset="0"/>
          <a:ea typeface="+mn-ea"/>
          <a:cs typeface="+mn-cs"/>
        </a:defRPr>
      </a:lvl1pPr>
      <a:lvl2pPr marL="742932" indent="-285744" algn="l" defTabSz="914377" rtl="0" eaLnBrk="1" latinLnBrk="0" hangingPunct="1">
        <a:spcBef>
          <a:spcPct val="20000"/>
        </a:spcBef>
        <a:buClr>
          <a:srgbClr val="BF18B3"/>
        </a:buClr>
        <a:buFont typeface="Arial" pitchFamily="34" charset="0"/>
        <a:buChar char="–"/>
        <a:defRPr sz="2800" kern="1200">
          <a:solidFill>
            <a:srgbClr val="BF18B3"/>
          </a:solidFill>
          <a:latin typeface="Trebuchet MS" panose="020B0603020202020204" pitchFamily="34" charset="0"/>
          <a:ea typeface="+mn-ea"/>
          <a:cs typeface="+mn-cs"/>
        </a:defRPr>
      </a:lvl2pPr>
      <a:lvl3pPr marL="1142971" indent="-228594" algn="l" defTabSz="914377" rtl="0" eaLnBrk="1" latinLnBrk="0" hangingPunct="1">
        <a:spcBef>
          <a:spcPct val="20000"/>
        </a:spcBef>
        <a:buClr>
          <a:srgbClr val="F18E00"/>
        </a:buClr>
        <a:buFont typeface="Arial" pitchFamily="34" charset="0"/>
        <a:buChar char="•"/>
        <a:defRPr sz="2400" kern="1200">
          <a:solidFill>
            <a:srgbClr val="FF8414"/>
          </a:solidFill>
          <a:latin typeface="Trebuchet MS" panose="020B0603020202020204" pitchFamily="34" charset="0"/>
          <a:ea typeface="+mn-ea"/>
          <a:cs typeface="+mn-cs"/>
        </a:defRPr>
      </a:lvl3pPr>
      <a:lvl4pPr marL="1600160" indent="-228594" algn="l" defTabSz="914377" rtl="0" eaLnBrk="1" latinLnBrk="0" hangingPunct="1">
        <a:spcBef>
          <a:spcPct val="20000"/>
        </a:spcBef>
        <a:buClr>
          <a:schemeClr val="tx1"/>
        </a:buClr>
        <a:buFont typeface="Arial" pitchFamily="34" charset="0"/>
        <a:buChar char="–"/>
        <a:defRPr sz="2000" kern="1200">
          <a:solidFill>
            <a:schemeClr val="tx1"/>
          </a:solidFill>
          <a:latin typeface="Trebuchet MS" panose="020B0603020202020204" pitchFamily="34" charset="0"/>
          <a:ea typeface="+mn-ea"/>
          <a:cs typeface="+mn-cs"/>
        </a:defRPr>
      </a:lvl4pPr>
      <a:lvl5pPr marL="2057349" indent="-228594" algn="l" defTabSz="914377" rtl="0" eaLnBrk="1" latinLnBrk="0" hangingPunct="1">
        <a:spcBef>
          <a:spcPct val="20000"/>
        </a:spcBef>
        <a:buClr>
          <a:srgbClr val="BF18B3"/>
        </a:buClr>
        <a:buFont typeface="Arial" panose="020B0604020202020204" pitchFamily="34" charset="0"/>
        <a:buChar char="•"/>
        <a:defRPr sz="2000" kern="1200">
          <a:solidFill>
            <a:srgbClr val="BF18B3"/>
          </a:solidFill>
          <a:latin typeface="Trebuchet MS" panose="020B060302020202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5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image" Target="../media/image50.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1.png"/><Relationship Id="rId5" Type="http://schemas.openxmlformats.org/officeDocument/2006/relationships/hyperlink" Target="https://pro.katholiekonderwijs.vlaanderen/iii-uifi-d" TargetMode="External"/><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0.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0.png"/><Relationship Id="rId5" Type="http://schemas.openxmlformats.org/officeDocument/2006/relationships/image" Target="../media/image5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0.png"/><Relationship Id="rId5" Type="http://schemas.openxmlformats.org/officeDocument/2006/relationships/image" Target="../media/image53.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37.xml"/><Relationship Id="rId7" Type="http://schemas.openxmlformats.org/officeDocument/2006/relationships/image" Target="../media/image56.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0.png"/><Relationship Id="rId5" Type="http://schemas.openxmlformats.org/officeDocument/2006/relationships/image" Target="../media/image57.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0.png"/><Relationship Id="rId5" Type="http://schemas.openxmlformats.org/officeDocument/2006/relationships/image" Target="../media/image58.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0.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435E2D8-25CE-4D95-42F7-2B3BEDF74385}"/>
              </a:ext>
            </a:extLst>
          </p:cNvPr>
          <p:cNvSpPr>
            <a:spLocks noGrp="1"/>
          </p:cNvSpPr>
          <p:nvPr>
            <p:ph type="title"/>
          </p:nvPr>
        </p:nvSpPr>
        <p:spPr>
          <a:xfrm>
            <a:off x="1482812" y="1961933"/>
            <a:ext cx="5911582" cy="2857202"/>
          </a:xfrm>
        </p:spPr>
        <p:txBody>
          <a:bodyPr>
            <a:normAutofit/>
          </a:bodyPr>
          <a:lstStyle/>
          <a:p>
            <a:pPr algn="l"/>
            <a:r>
              <a:rPr lang="nl-BE" dirty="0">
                <a:latin typeface="Calibri" panose="020F0502020204030204" pitchFamily="34" charset="0"/>
                <a:ea typeface="Calibri" panose="020F0502020204030204" pitchFamily="34" charset="0"/>
                <a:cs typeface="Calibri" panose="020F0502020204030204" pitchFamily="34" charset="0"/>
              </a:rPr>
              <a:t>Uitgebreide Filosofie 3</a:t>
            </a:r>
            <a:r>
              <a:rPr lang="nl-BE" baseline="30000" dirty="0">
                <a:latin typeface="Calibri" panose="020F0502020204030204" pitchFamily="34" charset="0"/>
                <a:ea typeface="Calibri" panose="020F0502020204030204" pitchFamily="34" charset="0"/>
                <a:cs typeface="Calibri" panose="020F0502020204030204" pitchFamily="34" charset="0"/>
              </a:rPr>
              <a:t>de</a:t>
            </a:r>
            <a:r>
              <a:rPr lang="nl-BE" dirty="0">
                <a:latin typeface="Calibri" panose="020F0502020204030204" pitchFamily="34" charset="0"/>
                <a:ea typeface="Calibri" panose="020F0502020204030204" pitchFamily="34" charset="0"/>
                <a:cs typeface="Calibri" panose="020F0502020204030204" pitchFamily="34" charset="0"/>
              </a:rPr>
              <a:t> graad </a:t>
            </a:r>
            <a:br>
              <a:rPr lang="nl-BE" dirty="0">
                <a:latin typeface="Calibri" panose="020F0502020204030204" pitchFamily="34" charset="0"/>
                <a:ea typeface="Calibri" panose="020F0502020204030204" pitchFamily="34" charset="0"/>
                <a:cs typeface="Calibri" panose="020F0502020204030204" pitchFamily="34" charset="0"/>
              </a:rPr>
            </a:br>
            <a:r>
              <a:rPr lang="nl-BE" dirty="0">
                <a:latin typeface="Calibri" panose="020F0502020204030204" pitchFamily="34" charset="0"/>
                <a:ea typeface="Calibri" panose="020F0502020204030204" pitchFamily="34" charset="0"/>
                <a:cs typeface="Calibri" panose="020F0502020204030204" pitchFamily="34" charset="0"/>
              </a:rPr>
              <a:t>Humane Wetenschappen</a:t>
            </a:r>
            <a:br>
              <a:rPr lang="nl-BE" dirty="0">
                <a:latin typeface="Calibri" panose="020F0502020204030204" pitchFamily="34" charset="0"/>
                <a:ea typeface="Calibri" panose="020F0502020204030204" pitchFamily="34" charset="0"/>
                <a:cs typeface="Calibri" panose="020F0502020204030204" pitchFamily="34" charset="0"/>
              </a:rPr>
            </a:br>
            <a:r>
              <a:rPr lang="nl-BE" dirty="0">
                <a:latin typeface="Calibri" panose="020F0502020204030204" pitchFamily="34" charset="0"/>
                <a:ea typeface="Calibri" panose="020F0502020204030204" pitchFamily="34" charset="0"/>
                <a:cs typeface="Calibri" panose="020F0502020204030204" pitchFamily="34" charset="0"/>
              </a:rPr>
              <a:t>Het lezen van het leerplan</a:t>
            </a:r>
          </a:p>
        </p:txBody>
      </p:sp>
      <p:pic>
        <p:nvPicPr>
          <p:cNvPr id="4" name="Audio 3">
            <a:hlinkClick r:id="" action="ppaction://media"/>
            <a:extLst>
              <a:ext uri="{FF2B5EF4-FFF2-40B4-BE49-F238E27FC236}">
                <a16:creationId xmlns:a16="http://schemas.microsoft.com/office/drawing/2014/main" id="{483A1182-B3CD-2EC8-4C2E-801F160FA76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027976328"/>
      </p:ext>
    </p:extLst>
  </p:cSld>
  <p:clrMapOvr>
    <a:masterClrMapping/>
  </p:clrMapOvr>
  <mc:AlternateContent xmlns:mc="http://schemas.openxmlformats.org/markup-compatibility/2006" xmlns:p14="http://schemas.microsoft.com/office/powerpoint/2010/main">
    <mc:Choice Requires="p14">
      <p:transition spd="slow" p14:dur="2000" advTm="10735"/>
    </mc:Choice>
    <mc:Fallback xmlns="">
      <p:transition spd="slow" advTm="107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8F9CAA7-4574-3B90-D752-4BE888FBA010}"/>
              </a:ext>
            </a:extLst>
          </p:cNvPr>
          <p:cNvSpPr>
            <a:spLocks noGrp="1"/>
          </p:cNvSpPr>
          <p:nvPr>
            <p:ph type="body" sz="quarter" idx="10"/>
          </p:nvPr>
        </p:nvSpPr>
        <p:spPr>
          <a:xfrm>
            <a:off x="239383" y="864974"/>
            <a:ext cx="7349729" cy="5993026"/>
          </a:xfrm>
        </p:spPr>
        <p:txBody>
          <a:bodyPr>
            <a:normAutofit lnSpcReduction="10000"/>
          </a:bodyPr>
          <a:lstStyle/>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Inleiding</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Situering</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Samenhang met de 2de graad</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Samenhang in de 3de graad</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Plaats in de lessentabel</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Pedagogisch didactische duiding</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Uitgebreide filosofie en het vormingsconcept</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Krachtlijnen</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Opbouw</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Leerlijnen</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Aandachtspunten</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5"/>
              </a:rPr>
              <a:t>Leerplanpagina</a:t>
            </a:r>
            <a:endPar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Leerplandoelen</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Basisuitrusting</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Glossarium</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Concordantie</a:t>
            </a:r>
            <a:endParaRPr lang="nl-BE" sz="16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l-BE" dirty="0"/>
          </a:p>
        </p:txBody>
      </p:sp>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a:xfrm>
            <a:off x="239383" y="345989"/>
            <a:ext cx="7349729" cy="667265"/>
          </a:xfrm>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Onderdelen van het leerplan</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9" name="Afbeelding 8">
            <a:extLst>
              <a:ext uri="{FF2B5EF4-FFF2-40B4-BE49-F238E27FC236}">
                <a16:creationId xmlns:a16="http://schemas.microsoft.com/office/drawing/2014/main" id="{CF020B6D-CC4B-05DB-63D2-65CA9629AF09}"/>
              </a:ext>
            </a:extLst>
          </p:cNvPr>
          <p:cNvPicPr>
            <a:picLocks noChangeAspect="1"/>
          </p:cNvPicPr>
          <p:nvPr/>
        </p:nvPicPr>
        <p:blipFill>
          <a:blip r:embed="rId6"/>
          <a:stretch>
            <a:fillRect/>
          </a:stretch>
        </p:blipFill>
        <p:spPr>
          <a:xfrm>
            <a:off x="5811012" y="181645"/>
            <a:ext cx="3332988" cy="4711632"/>
          </a:xfrm>
          <a:prstGeom prst="rect">
            <a:avLst/>
          </a:prstGeom>
        </p:spPr>
      </p:pic>
      <p:pic>
        <p:nvPicPr>
          <p:cNvPr id="10" name="Audio 9">
            <a:hlinkClick r:id="" action="ppaction://media"/>
            <a:extLst>
              <a:ext uri="{FF2B5EF4-FFF2-40B4-BE49-F238E27FC236}">
                <a16:creationId xmlns:a16="http://schemas.microsoft.com/office/drawing/2014/main" id="{85273A56-4CA7-5C66-6B4B-1D637F4026F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4198561225"/>
      </p:ext>
    </p:extLst>
  </p:cSld>
  <p:clrMapOvr>
    <a:masterClrMapping/>
  </p:clrMapOvr>
  <mc:AlternateContent xmlns:mc="http://schemas.openxmlformats.org/markup-compatibility/2006" xmlns:p14="http://schemas.microsoft.com/office/powerpoint/2010/main">
    <mc:Choice Requires="p14">
      <p:transition spd="slow" p14:dur="2000" advTm="62736"/>
    </mc:Choice>
    <mc:Fallback xmlns="">
      <p:transition spd="slow" advTm="62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8F9CAA7-4574-3B90-D752-4BE888FBA010}"/>
              </a:ext>
            </a:extLst>
          </p:cNvPr>
          <p:cNvSpPr>
            <a:spLocks noGrp="1"/>
          </p:cNvSpPr>
          <p:nvPr>
            <p:ph type="body" sz="quarter" idx="10"/>
          </p:nvPr>
        </p:nvSpPr>
        <p:spPr>
          <a:xfrm>
            <a:off x="239383" y="1297459"/>
            <a:ext cx="8665234" cy="5560540"/>
          </a:xfrm>
        </p:spPr>
        <p:txBody>
          <a:bodyPr>
            <a:normAutofit/>
          </a:bodyPr>
          <a:lstStyle/>
          <a:p>
            <a:pPr marL="0" indent="0">
              <a:buNone/>
            </a:pPr>
            <a:endParaRPr lang="nl-BE" dirty="0"/>
          </a:p>
          <a:p>
            <a:pPr marL="0" indent="0">
              <a:buNone/>
            </a:pPr>
            <a:endParaRPr lang="nl-BE" dirty="0"/>
          </a:p>
        </p:txBody>
      </p:sp>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Aandachtspunten</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sp>
        <p:nvSpPr>
          <p:cNvPr id="7" name="Tekstvak 6">
            <a:extLst>
              <a:ext uri="{FF2B5EF4-FFF2-40B4-BE49-F238E27FC236}">
                <a16:creationId xmlns:a16="http://schemas.microsoft.com/office/drawing/2014/main" id="{6EEA09BF-DA12-0730-80D1-378CD91B63AD}"/>
              </a:ext>
            </a:extLst>
          </p:cNvPr>
          <p:cNvSpPr txBox="1"/>
          <p:nvPr/>
        </p:nvSpPr>
        <p:spPr>
          <a:xfrm>
            <a:off x="239383" y="1121558"/>
            <a:ext cx="8870695" cy="3378104"/>
          </a:xfrm>
          <a:prstGeom prst="rect">
            <a:avLst/>
          </a:prstGeom>
          <a:noFill/>
        </p:spPr>
        <p:txBody>
          <a:bodyPr wrap="square">
            <a:spAutoFit/>
          </a:bodyPr>
          <a:lstStyle/>
          <a:p>
            <a:pPr algn="just">
              <a:lnSpc>
                <a:spcPct val="150000"/>
              </a:lnSpc>
            </a:pPr>
            <a:r>
              <a:rPr lang="nl-NL" sz="1600" dirty="0">
                <a:latin typeface="Calibri" panose="020F0502020204030204" pitchFamily="34" charset="0"/>
                <a:ea typeface="Calibri" panose="020F0502020204030204" pitchFamily="34" charset="0"/>
                <a:cs typeface="Calibri" panose="020F0502020204030204" pitchFamily="34" charset="0"/>
              </a:rPr>
              <a:t>•	Verbinding van fundamentele vragen met concrete thema’s.</a:t>
            </a:r>
          </a:p>
          <a:p>
            <a:pPr algn="just">
              <a:lnSpc>
                <a:spcPct val="150000"/>
              </a:lnSpc>
            </a:pPr>
            <a:r>
              <a:rPr lang="nl-NL" sz="1600" dirty="0">
                <a:latin typeface="Calibri" panose="020F0502020204030204" pitchFamily="34" charset="0"/>
                <a:ea typeface="Calibri" panose="020F0502020204030204" pitchFamily="34" charset="0"/>
                <a:cs typeface="Calibri" panose="020F0502020204030204" pitchFamily="34" charset="0"/>
              </a:rPr>
              <a:t>•	Filosofische vaardigheden aanbrengen, inoefenen en evalueren vanuit inhoudelijke leerplandoelen. 	Sterkere aandacht voor de interpretatie van filosofische teksten.</a:t>
            </a:r>
          </a:p>
          <a:p>
            <a:pPr algn="just">
              <a:lnSpc>
                <a:spcPct val="150000"/>
              </a:lnSpc>
            </a:pPr>
            <a:r>
              <a:rPr lang="nl-NL" sz="1600" dirty="0">
                <a:latin typeface="Calibri" panose="020F0502020204030204" pitchFamily="34" charset="0"/>
                <a:ea typeface="Calibri" panose="020F0502020204030204" pitchFamily="34" charset="0"/>
                <a:cs typeface="Calibri" panose="020F0502020204030204" pitchFamily="34" charset="0"/>
              </a:rPr>
              <a:t>•	Hoger complexiteitsniveau m.b.t. filosofische vaardigheden en inhouden.</a:t>
            </a:r>
          </a:p>
          <a:p>
            <a:pPr algn="just">
              <a:lnSpc>
                <a:spcPct val="150000"/>
              </a:lnSpc>
            </a:pPr>
            <a:r>
              <a:rPr lang="nl-NL" sz="1600" dirty="0">
                <a:latin typeface="Calibri" panose="020F0502020204030204" pitchFamily="34" charset="0"/>
                <a:ea typeface="Calibri" panose="020F0502020204030204" pitchFamily="34" charset="0"/>
                <a:cs typeface="Calibri" panose="020F0502020204030204" pitchFamily="34" charset="0"/>
              </a:rPr>
              <a:t>•	Groei in zelfstandigheid van de leerling.</a:t>
            </a:r>
          </a:p>
          <a:p>
            <a:pPr algn="just">
              <a:lnSpc>
                <a:spcPct val="150000"/>
              </a:lnSpc>
            </a:pPr>
            <a:r>
              <a:rPr lang="nl-NL" sz="1600" dirty="0">
                <a:latin typeface="Calibri" panose="020F0502020204030204" pitchFamily="34" charset="0"/>
                <a:ea typeface="Calibri" panose="020F0502020204030204" pitchFamily="34" charset="0"/>
                <a:cs typeface="Calibri" panose="020F0502020204030204" pitchFamily="34" charset="0"/>
              </a:rPr>
              <a:t>•	De wenken in het leerplan zijn suggesties.</a:t>
            </a:r>
          </a:p>
          <a:p>
            <a:pPr algn="just">
              <a:lnSpc>
                <a:spcPct val="150000"/>
              </a:lnSpc>
            </a:pPr>
            <a:r>
              <a:rPr lang="nl-NL" sz="1600" dirty="0">
                <a:latin typeface="Calibri" panose="020F0502020204030204" pitchFamily="34" charset="0"/>
                <a:ea typeface="Calibri" panose="020F0502020204030204" pitchFamily="34" charset="0"/>
                <a:cs typeface="Calibri" panose="020F0502020204030204" pitchFamily="34" charset="0"/>
              </a:rPr>
              <a:t>•	Aandacht voor een leerlijn over de jaren heen.</a:t>
            </a:r>
          </a:p>
          <a:p>
            <a:pPr algn="just">
              <a:lnSpc>
                <a:spcPct val="150000"/>
              </a:lnSpc>
            </a:pPr>
            <a:r>
              <a:rPr lang="nl-NL" sz="1600" dirty="0">
                <a:latin typeface="Calibri" panose="020F0502020204030204" pitchFamily="34" charset="0"/>
                <a:ea typeface="Calibri" panose="020F0502020204030204" pitchFamily="34" charset="0"/>
                <a:cs typeface="Calibri" panose="020F0502020204030204" pitchFamily="34" charset="0"/>
              </a:rPr>
              <a:t>•	Westerse filosofie als referentiekader met aandacht voor het belang van diversiteit in visies en 	standpunten.</a:t>
            </a:r>
          </a:p>
        </p:txBody>
      </p:sp>
      <p:pic>
        <p:nvPicPr>
          <p:cNvPr id="9" name="Audio 8">
            <a:hlinkClick r:id="" action="ppaction://media"/>
            <a:extLst>
              <a:ext uri="{FF2B5EF4-FFF2-40B4-BE49-F238E27FC236}">
                <a16:creationId xmlns:a16="http://schemas.microsoft.com/office/drawing/2014/main" id="{26DF98D8-E0B8-45C0-B9CB-A8B539DA81A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483989084"/>
      </p:ext>
    </p:extLst>
  </p:cSld>
  <p:clrMapOvr>
    <a:masterClrMapping/>
  </p:clrMapOvr>
  <mc:AlternateContent xmlns:mc="http://schemas.openxmlformats.org/markup-compatibility/2006" xmlns:p14="http://schemas.microsoft.com/office/powerpoint/2010/main">
    <mc:Choice Requires="p14">
      <p:transition spd="slow" p14:dur="2000" advTm="13213"/>
    </mc:Choice>
    <mc:Fallback xmlns="">
      <p:transition spd="slow" advTm="132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 opbouw</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7" name="Afbeelding 6">
            <a:extLst>
              <a:ext uri="{FF2B5EF4-FFF2-40B4-BE49-F238E27FC236}">
                <a16:creationId xmlns:a16="http://schemas.microsoft.com/office/drawing/2014/main" id="{B4D7F44B-C33A-C119-2665-D22A4426D517}"/>
              </a:ext>
            </a:extLst>
          </p:cNvPr>
          <p:cNvPicPr>
            <a:picLocks noChangeAspect="1"/>
          </p:cNvPicPr>
          <p:nvPr/>
        </p:nvPicPr>
        <p:blipFill>
          <a:blip r:embed="rId5"/>
          <a:stretch>
            <a:fillRect/>
          </a:stretch>
        </p:blipFill>
        <p:spPr>
          <a:xfrm>
            <a:off x="0" y="1338392"/>
            <a:ext cx="9144000" cy="3415095"/>
          </a:xfrm>
          <a:prstGeom prst="rect">
            <a:avLst/>
          </a:prstGeom>
        </p:spPr>
      </p:pic>
      <p:pic>
        <p:nvPicPr>
          <p:cNvPr id="8" name="Audio 7">
            <a:hlinkClick r:id="" action="ppaction://media"/>
            <a:extLst>
              <a:ext uri="{FF2B5EF4-FFF2-40B4-BE49-F238E27FC236}">
                <a16:creationId xmlns:a16="http://schemas.microsoft.com/office/drawing/2014/main" id="{D138311B-4653-0537-F044-05D1E0801DB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636287264"/>
      </p:ext>
    </p:extLst>
  </p:cSld>
  <p:clrMapOvr>
    <a:masterClrMapping/>
  </p:clrMapOvr>
  <mc:AlternateContent xmlns:mc="http://schemas.openxmlformats.org/markup-compatibility/2006" xmlns:p14="http://schemas.microsoft.com/office/powerpoint/2010/main">
    <mc:Choice Requires="p14">
      <p:transition spd="slow" p14:dur="2000" advTm="31420"/>
    </mc:Choice>
    <mc:Fallback xmlns="">
      <p:transition spd="slow" advTm="31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8F9CAA7-4574-3B90-D752-4BE888FBA010}"/>
              </a:ext>
            </a:extLst>
          </p:cNvPr>
          <p:cNvSpPr>
            <a:spLocks noGrp="1"/>
          </p:cNvSpPr>
          <p:nvPr>
            <p:ph type="body" sz="quarter" idx="10"/>
          </p:nvPr>
        </p:nvSpPr>
        <p:spPr>
          <a:xfrm>
            <a:off x="239383" y="3065106"/>
            <a:ext cx="8665234" cy="2920481"/>
          </a:xfrm>
        </p:spPr>
        <p:txBody>
          <a:bodyPr>
            <a:normAutofit/>
          </a:bodyPr>
          <a:lstStyle/>
          <a:p>
            <a:pPr marL="0" indent="0">
              <a:lnSpc>
                <a:spcPct val="150000"/>
              </a:lnSpc>
              <a:spcBef>
                <a:spcPts val="0"/>
              </a:spcBef>
              <a:buNone/>
            </a:pPr>
            <a:r>
              <a:rPr lang="nl-BE" sz="1600" b="1" dirty="0">
                <a:solidFill>
                  <a:srgbClr val="000000"/>
                </a:solidFill>
                <a:latin typeface="Calibri" panose="020F0502020204030204" pitchFamily="34" charset="0"/>
                <a:ea typeface="Calibri" panose="020F0502020204030204" pitchFamily="34" charset="0"/>
                <a:cs typeface="Calibri" panose="020F0502020204030204" pitchFamily="34" charset="0"/>
              </a:rPr>
              <a:t>Wat?</a:t>
            </a:r>
          </a:p>
          <a:p>
            <a:pPr marL="256540" indent="-256540">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Centrale concepten uit de ethiek: vrijheid, verantwoordelijkheid, is-</a:t>
            </a:r>
            <a:r>
              <a:rPr lang="nl-BE" sz="1600" dirty="0" err="1">
                <a:solidFill>
                  <a:srgbClr val="000000"/>
                </a:solidFill>
                <a:latin typeface="Calibri" panose="020F0502020204030204" pitchFamily="34" charset="0"/>
                <a:ea typeface="Calibri" panose="020F0502020204030204" pitchFamily="34" charset="0"/>
                <a:cs typeface="Calibri" panose="020F0502020204030204" pitchFamily="34" charset="0"/>
              </a:rPr>
              <a:t>ought</a:t>
            </a: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 universalisme en relativisme.</a:t>
            </a:r>
          </a:p>
          <a:p>
            <a:pPr marL="0" indent="0">
              <a:lnSpc>
                <a:spcPct val="150000"/>
              </a:lnSpc>
              <a:spcBef>
                <a:spcPts val="0"/>
              </a:spcBef>
              <a:buNone/>
            </a:pPr>
            <a:endPar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50000"/>
              </a:lnSpc>
              <a:spcBef>
                <a:spcPts val="0"/>
              </a:spcBef>
              <a:buNone/>
            </a:pPr>
            <a:r>
              <a:rPr lang="nl-BE" sz="1600" b="1" dirty="0">
                <a:solidFill>
                  <a:srgbClr val="000000"/>
                </a:solidFill>
                <a:latin typeface="Calibri" panose="020F0502020204030204" pitchFamily="34" charset="0"/>
                <a:ea typeface="Calibri" panose="020F0502020204030204" pitchFamily="34" charset="0"/>
                <a:cs typeface="Calibri" panose="020F0502020204030204" pitchFamily="34" charset="0"/>
              </a:rPr>
              <a:t>Hoe?</a:t>
            </a:r>
          </a:p>
          <a:p>
            <a:pPr marL="256540" indent="-256540">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Reflecteren</a:t>
            </a:r>
          </a:p>
          <a:p>
            <a:pPr marL="300031" lvl="1" indent="0">
              <a:buNone/>
            </a:pPr>
            <a:endParaRPr lang="nl-BE" dirty="0"/>
          </a:p>
          <a:p>
            <a:pPr marL="0" indent="0">
              <a:buNone/>
            </a:pPr>
            <a:endParaRPr lang="nl-BE" dirty="0"/>
          </a:p>
        </p:txBody>
      </p:sp>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8" name="Afbeelding 7">
            <a:extLst>
              <a:ext uri="{FF2B5EF4-FFF2-40B4-BE49-F238E27FC236}">
                <a16:creationId xmlns:a16="http://schemas.microsoft.com/office/drawing/2014/main" id="{ECD290A1-DD65-DB8B-E6F8-07C80727F202}"/>
              </a:ext>
            </a:extLst>
          </p:cNvPr>
          <p:cNvPicPr>
            <a:picLocks noChangeAspect="1"/>
          </p:cNvPicPr>
          <p:nvPr/>
        </p:nvPicPr>
        <p:blipFill>
          <a:blip r:embed="rId5"/>
          <a:stretch>
            <a:fillRect/>
          </a:stretch>
        </p:blipFill>
        <p:spPr>
          <a:xfrm>
            <a:off x="0" y="1423341"/>
            <a:ext cx="9090853" cy="769736"/>
          </a:xfrm>
          <a:prstGeom prst="rect">
            <a:avLst/>
          </a:prstGeom>
        </p:spPr>
      </p:pic>
      <p:pic>
        <p:nvPicPr>
          <p:cNvPr id="9" name="Audio 8">
            <a:hlinkClick r:id="" action="ppaction://media"/>
            <a:extLst>
              <a:ext uri="{FF2B5EF4-FFF2-40B4-BE49-F238E27FC236}">
                <a16:creationId xmlns:a16="http://schemas.microsoft.com/office/drawing/2014/main" id="{58C7AEA6-2725-CAF9-B2C3-6E068E036A9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16540300"/>
      </p:ext>
    </p:extLst>
  </p:cSld>
  <p:clrMapOvr>
    <a:masterClrMapping/>
  </p:clrMapOvr>
  <mc:AlternateContent xmlns:mc="http://schemas.openxmlformats.org/markup-compatibility/2006" xmlns:p14="http://schemas.microsoft.com/office/powerpoint/2010/main">
    <mc:Choice Requires="p14">
      <p:transition spd="slow" p14:dur="2000" advTm="40503"/>
    </mc:Choice>
    <mc:Fallback xmlns="">
      <p:transition spd="slow" advTm="40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 symbolen</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sp>
        <p:nvSpPr>
          <p:cNvPr id="2" name="Tijdelijke aanduiding voor tekst 3">
            <a:extLst>
              <a:ext uri="{FF2B5EF4-FFF2-40B4-BE49-F238E27FC236}">
                <a16:creationId xmlns:a16="http://schemas.microsoft.com/office/drawing/2014/main" id="{F88C261A-81F7-9C28-E153-4DC713C24B9E}"/>
              </a:ext>
            </a:extLst>
          </p:cNvPr>
          <p:cNvSpPr txBox="1">
            <a:spLocks/>
          </p:cNvSpPr>
          <p:nvPr/>
        </p:nvSpPr>
        <p:spPr>
          <a:xfrm>
            <a:off x="239383" y="1402702"/>
            <a:ext cx="8665234" cy="648481"/>
          </a:xfrm>
          <a:prstGeom prst="rect">
            <a:avLst/>
          </a:prstGeom>
        </p:spPr>
        <p:txBody>
          <a:bodyPr vert="horz" lIns="91440" tIns="45720" rIns="91440" bIns="45720" rtlCol="0">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Trebuchet MS" panose="020B0603020202020204" pitchFamily="34" charset="0"/>
                <a:ea typeface="+mn-ea"/>
                <a:cs typeface="+mn-cs"/>
              </a:defRPr>
            </a:lvl1pPr>
            <a:lvl2pPr marL="557199" indent="-214308" algn="l" defTabSz="685783" rtl="0" eaLnBrk="1" latinLnBrk="0" hangingPunct="1">
              <a:spcBef>
                <a:spcPct val="20000"/>
              </a:spcBef>
              <a:buClr>
                <a:srgbClr val="BF18B3"/>
              </a:buClr>
              <a:buFont typeface="Arial" pitchFamily="34" charset="0"/>
              <a:buChar char="–"/>
              <a:defRPr sz="2100" kern="1200">
                <a:solidFill>
                  <a:srgbClr val="B22A89"/>
                </a:solidFill>
                <a:latin typeface="Trebuchet MS" panose="020B0603020202020204" pitchFamily="34" charset="0"/>
                <a:ea typeface="+mn-ea"/>
                <a:cs typeface="+mn-cs"/>
              </a:defRPr>
            </a:lvl2pPr>
            <a:lvl3pPr marL="857228" indent="-171446" algn="l" defTabSz="685783" rtl="0" eaLnBrk="1" latinLnBrk="0" hangingPunct="1">
              <a:spcBef>
                <a:spcPct val="20000"/>
              </a:spcBef>
              <a:buClr>
                <a:srgbClr val="F18E00"/>
              </a:buClr>
              <a:buFont typeface="Arial" pitchFamily="34" charset="0"/>
              <a:buChar char="•"/>
              <a:defRPr sz="1800" kern="1200">
                <a:solidFill>
                  <a:srgbClr val="EF8A37"/>
                </a:solidFill>
                <a:latin typeface="Trebuchet MS" panose="020B0603020202020204" pitchFamily="34" charset="0"/>
                <a:ea typeface="+mn-ea"/>
                <a:cs typeface="+mn-cs"/>
              </a:defRPr>
            </a:lvl3pPr>
            <a:lvl4pPr marL="1200120" indent="-171446" algn="l" defTabSz="685783" rtl="0" eaLnBrk="1" latinLnBrk="0" hangingPunct="1">
              <a:spcBef>
                <a:spcPct val="20000"/>
              </a:spcBef>
              <a:buClr>
                <a:schemeClr val="tx1"/>
              </a:buClr>
              <a:buFont typeface="Arial" pitchFamily="34" charset="0"/>
              <a:buChar char="–"/>
              <a:defRPr sz="1500" kern="1200">
                <a:solidFill>
                  <a:schemeClr val="tx1"/>
                </a:solidFill>
                <a:latin typeface="Trebuchet MS" panose="020B0603020202020204" pitchFamily="34" charset="0"/>
                <a:ea typeface="+mn-ea"/>
                <a:cs typeface="+mn-cs"/>
              </a:defRPr>
            </a:lvl4pPr>
            <a:lvl5pPr marL="1543012" indent="-171446" algn="l" defTabSz="685783" rtl="0" eaLnBrk="1" latinLnBrk="0" hangingPunct="1">
              <a:spcBef>
                <a:spcPct val="20000"/>
              </a:spcBef>
              <a:buClr>
                <a:srgbClr val="BF18B3"/>
              </a:buClr>
              <a:buFont typeface="Arial" panose="020B0604020202020204" pitchFamily="34" charset="0"/>
              <a:buChar char="•"/>
              <a:defRPr sz="1500" kern="1200">
                <a:solidFill>
                  <a:srgbClr val="B22A89"/>
                </a:solidFill>
                <a:latin typeface="Trebuchet MS" panose="020B060302020202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Font typeface="Arial" pitchFamily="34" charset="0"/>
              <a:buNone/>
            </a:pPr>
            <a:r>
              <a:rPr lang="nl-BE" sz="3000" dirty="0">
                <a:solidFill>
                  <a:schemeClr val="tx2"/>
                </a:solidFill>
                <a:latin typeface="Calibri" panose="020F0502020204030204" pitchFamily="34" charset="0"/>
                <a:ea typeface="Calibri" panose="020F0502020204030204" pitchFamily="34" charset="0"/>
                <a:cs typeface="Calibri" panose="020F0502020204030204" pitchFamily="34" charset="0"/>
              </a:rPr>
              <a:t>Een leerplandoel met een “ + “</a:t>
            </a:r>
          </a:p>
          <a:p>
            <a:pPr marL="0" indent="0">
              <a:buFont typeface="Arial" pitchFamily="34" charset="0"/>
              <a:buNone/>
            </a:pPr>
            <a:endParaRPr lang="nl-BE" dirty="0"/>
          </a:p>
        </p:txBody>
      </p:sp>
      <p:pic>
        <p:nvPicPr>
          <p:cNvPr id="5" name="Afbeelding 4">
            <a:extLst>
              <a:ext uri="{FF2B5EF4-FFF2-40B4-BE49-F238E27FC236}">
                <a16:creationId xmlns:a16="http://schemas.microsoft.com/office/drawing/2014/main" id="{6864569C-327A-7453-D001-2082B38A59C6}"/>
              </a:ext>
            </a:extLst>
          </p:cNvPr>
          <p:cNvPicPr>
            <a:picLocks noChangeAspect="1"/>
          </p:cNvPicPr>
          <p:nvPr/>
        </p:nvPicPr>
        <p:blipFill>
          <a:blip r:embed="rId5"/>
          <a:stretch>
            <a:fillRect/>
          </a:stretch>
        </p:blipFill>
        <p:spPr>
          <a:xfrm>
            <a:off x="22043" y="2034912"/>
            <a:ext cx="9211837" cy="762445"/>
          </a:xfrm>
          <a:prstGeom prst="rect">
            <a:avLst/>
          </a:prstGeom>
        </p:spPr>
      </p:pic>
      <p:pic>
        <p:nvPicPr>
          <p:cNvPr id="6" name="Afbeelding 5">
            <a:extLst>
              <a:ext uri="{FF2B5EF4-FFF2-40B4-BE49-F238E27FC236}">
                <a16:creationId xmlns:a16="http://schemas.microsoft.com/office/drawing/2014/main" id="{A4351143-DB84-962F-28B9-05887A8883E4}"/>
              </a:ext>
            </a:extLst>
          </p:cNvPr>
          <p:cNvPicPr>
            <a:picLocks noChangeAspect="1"/>
          </p:cNvPicPr>
          <p:nvPr/>
        </p:nvPicPr>
        <p:blipFill>
          <a:blip r:embed="rId6"/>
          <a:stretch>
            <a:fillRect/>
          </a:stretch>
        </p:blipFill>
        <p:spPr>
          <a:xfrm>
            <a:off x="135924" y="2833371"/>
            <a:ext cx="8840818" cy="762445"/>
          </a:xfrm>
          <a:prstGeom prst="rect">
            <a:avLst/>
          </a:prstGeom>
        </p:spPr>
      </p:pic>
      <p:pic>
        <p:nvPicPr>
          <p:cNvPr id="14" name="Afbeelding 13">
            <a:extLst>
              <a:ext uri="{FF2B5EF4-FFF2-40B4-BE49-F238E27FC236}">
                <a16:creationId xmlns:a16="http://schemas.microsoft.com/office/drawing/2014/main" id="{A0815EFE-7FAD-1831-004C-1615DF894A40}"/>
              </a:ext>
            </a:extLst>
          </p:cNvPr>
          <p:cNvPicPr>
            <a:picLocks noChangeAspect="1"/>
          </p:cNvPicPr>
          <p:nvPr/>
        </p:nvPicPr>
        <p:blipFill>
          <a:blip r:embed="rId7"/>
          <a:stretch>
            <a:fillRect/>
          </a:stretch>
        </p:blipFill>
        <p:spPr>
          <a:xfrm>
            <a:off x="0" y="3710711"/>
            <a:ext cx="5908445" cy="3085846"/>
          </a:xfrm>
          <a:prstGeom prst="rect">
            <a:avLst/>
          </a:prstGeom>
        </p:spPr>
      </p:pic>
      <p:pic>
        <p:nvPicPr>
          <p:cNvPr id="10" name="Audio 9">
            <a:hlinkClick r:id="" action="ppaction://media"/>
            <a:extLst>
              <a:ext uri="{FF2B5EF4-FFF2-40B4-BE49-F238E27FC236}">
                <a16:creationId xmlns:a16="http://schemas.microsoft.com/office/drawing/2014/main" id="{508B3C8B-1CF2-4649-8594-95C7BBE34B0F}"/>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4075727386"/>
      </p:ext>
    </p:extLst>
  </p:cSld>
  <p:clrMapOvr>
    <a:masterClrMapping/>
  </p:clrMapOvr>
  <mc:AlternateContent xmlns:mc="http://schemas.openxmlformats.org/markup-compatibility/2006" xmlns:p14="http://schemas.microsoft.com/office/powerpoint/2010/main">
    <mc:Choice Requires="p14">
      <p:transition spd="slow" p14:dur="2000" advTm="71829"/>
    </mc:Choice>
    <mc:Fallback xmlns="">
      <p:transition spd="slow" advTm="718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a:xfrm>
            <a:off x="239383" y="473077"/>
            <a:ext cx="7710299" cy="648481"/>
          </a:xfrm>
        </p:spPr>
        <p:txBody>
          <a:bodyPr/>
          <a:lstStyle/>
          <a:p>
            <a:r>
              <a:rPr lang="nl-NL" sz="2400">
                <a:latin typeface="Calibri" panose="020F0502020204030204" pitchFamily="34" charset="0"/>
                <a:ea typeface="Calibri" panose="020F0502020204030204" pitchFamily="34" charset="0"/>
                <a:cs typeface="Calibri" panose="020F0502020204030204" pitchFamily="34" charset="0"/>
              </a:rPr>
              <a:t>De leerplandoelen: bijkomende informatie</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7" name="Afbeelding 6">
            <a:extLst>
              <a:ext uri="{FF2B5EF4-FFF2-40B4-BE49-F238E27FC236}">
                <a16:creationId xmlns:a16="http://schemas.microsoft.com/office/drawing/2014/main" id="{78B65883-7602-9262-E141-CEE51D8B17D6}"/>
              </a:ext>
            </a:extLst>
          </p:cNvPr>
          <p:cNvPicPr>
            <a:picLocks noChangeAspect="1"/>
          </p:cNvPicPr>
          <p:nvPr/>
        </p:nvPicPr>
        <p:blipFill>
          <a:blip r:embed="rId5"/>
          <a:stretch>
            <a:fillRect/>
          </a:stretch>
        </p:blipFill>
        <p:spPr>
          <a:xfrm>
            <a:off x="0" y="1124994"/>
            <a:ext cx="7364627" cy="5733005"/>
          </a:xfrm>
          <a:prstGeom prst="rect">
            <a:avLst/>
          </a:prstGeom>
        </p:spPr>
      </p:pic>
      <p:pic>
        <p:nvPicPr>
          <p:cNvPr id="8" name="Audio 7">
            <a:hlinkClick r:id="" action="ppaction://media"/>
            <a:extLst>
              <a:ext uri="{FF2B5EF4-FFF2-40B4-BE49-F238E27FC236}">
                <a16:creationId xmlns:a16="http://schemas.microsoft.com/office/drawing/2014/main" id="{DE0CED61-ACC7-4D1F-8A94-78785AB51E2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832642132"/>
      </p:ext>
    </p:extLst>
  </p:cSld>
  <p:clrMapOvr>
    <a:masterClrMapping/>
  </p:clrMapOvr>
  <mc:AlternateContent xmlns:mc="http://schemas.openxmlformats.org/markup-compatibility/2006" xmlns:p14="http://schemas.microsoft.com/office/powerpoint/2010/main">
    <mc:Choice Requires="p14">
      <p:transition spd="slow" p14:dur="2000" advTm="15133"/>
    </mc:Choice>
    <mc:Fallback xmlns="">
      <p:transition spd="slow" advTm="151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a:xfrm>
            <a:off x="239383" y="473077"/>
            <a:ext cx="7710299" cy="648481"/>
          </a:xfrm>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 bijkomende informatie</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4" name="Afbeelding 3">
            <a:extLst>
              <a:ext uri="{FF2B5EF4-FFF2-40B4-BE49-F238E27FC236}">
                <a16:creationId xmlns:a16="http://schemas.microsoft.com/office/drawing/2014/main" id="{5EA0369C-D72A-837B-3A20-163DE183051F}"/>
              </a:ext>
            </a:extLst>
          </p:cNvPr>
          <p:cNvPicPr>
            <a:picLocks noChangeAspect="1"/>
          </p:cNvPicPr>
          <p:nvPr/>
        </p:nvPicPr>
        <p:blipFill>
          <a:blip r:embed="rId5"/>
          <a:stretch>
            <a:fillRect/>
          </a:stretch>
        </p:blipFill>
        <p:spPr>
          <a:xfrm>
            <a:off x="0" y="1729946"/>
            <a:ext cx="9144000" cy="828046"/>
          </a:xfrm>
          <a:prstGeom prst="rect">
            <a:avLst/>
          </a:prstGeom>
        </p:spPr>
      </p:pic>
      <p:pic>
        <p:nvPicPr>
          <p:cNvPr id="11" name="Audio 10">
            <a:hlinkClick r:id="" action="ppaction://media"/>
            <a:extLst>
              <a:ext uri="{FF2B5EF4-FFF2-40B4-BE49-F238E27FC236}">
                <a16:creationId xmlns:a16="http://schemas.microsoft.com/office/drawing/2014/main" id="{B6AF5825-D266-8038-8EC3-5CF42C661AF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760630938"/>
      </p:ext>
    </p:extLst>
  </p:cSld>
  <p:clrMapOvr>
    <a:masterClrMapping/>
  </p:clrMapOvr>
  <mc:AlternateContent xmlns:mc="http://schemas.openxmlformats.org/markup-compatibility/2006">
    <mc:Choice xmlns:p14="http://schemas.microsoft.com/office/powerpoint/2010/main" Requires="p14">
      <p:transition spd="slow" p14:dur="2000" advTm="17745"/>
    </mc:Choice>
    <mc:Fallback>
      <p:transition spd="slow" advTm="17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a:xfrm>
            <a:off x="239383" y="473077"/>
            <a:ext cx="7710299" cy="648481"/>
          </a:xfrm>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 eigen keuze</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sp>
        <p:nvSpPr>
          <p:cNvPr id="2" name="Tijdelijke aanduiding voor tekst 3">
            <a:extLst>
              <a:ext uri="{FF2B5EF4-FFF2-40B4-BE49-F238E27FC236}">
                <a16:creationId xmlns:a16="http://schemas.microsoft.com/office/drawing/2014/main" id="{0F66948E-7B3A-551D-C02C-6B9FC71C27BF}"/>
              </a:ext>
            </a:extLst>
          </p:cNvPr>
          <p:cNvSpPr>
            <a:spLocks noGrp="1"/>
          </p:cNvSpPr>
          <p:nvPr>
            <p:ph type="body" sz="quarter" idx="10"/>
          </p:nvPr>
        </p:nvSpPr>
        <p:spPr>
          <a:xfrm>
            <a:off x="239383" y="1441579"/>
            <a:ext cx="8665234" cy="2920481"/>
          </a:xfrm>
        </p:spPr>
        <p:txBody>
          <a:bodyPr>
            <a:normAutofit/>
          </a:bodyPr>
          <a:lstStyle/>
          <a:p>
            <a:pPr marL="256540" indent="-256540"/>
            <a:r>
              <a:rPr lang="nl-BE" dirty="0">
                <a:latin typeface="Calibri" panose="020F0502020204030204" pitchFamily="34" charset="0"/>
                <a:ea typeface="Calibri" panose="020F0502020204030204" pitchFamily="34" charset="0"/>
                <a:cs typeface="Calibri" panose="020F0502020204030204" pitchFamily="34" charset="0"/>
              </a:rPr>
              <a:t>Ruimte voor eigen accenten leraar</a:t>
            </a:r>
          </a:p>
          <a:p>
            <a:pPr marL="0" indent="0">
              <a:buNone/>
            </a:pPr>
            <a:endParaRPr lang="nl-BE"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556895" lvl="1" indent="-213995"/>
            <a:r>
              <a:rPr lang="nl-BE" sz="2400" dirty="0">
                <a:solidFill>
                  <a:srgbClr val="000000"/>
                </a:solidFill>
                <a:latin typeface="Calibri" panose="020F0502020204030204" pitchFamily="34" charset="0"/>
                <a:ea typeface="Calibri" panose="020F0502020204030204" pitchFamily="34" charset="0"/>
                <a:cs typeface="Calibri" panose="020F0502020204030204" pitchFamily="34" charset="0"/>
              </a:rPr>
              <a:t>Dieper ingaan op leerplandoelen</a:t>
            </a:r>
          </a:p>
          <a:p>
            <a:pPr marL="556895" lvl="1" indent="-213995"/>
            <a:r>
              <a:rPr lang="nl-BE" sz="2400" dirty="0">
                <a:solidFill>
                  <a:srgbClr val="000000"/>
                </a:solidFill>
                <a:latin typeface="Calibri" panose="020F0502020204030204" pitchFamily="34" charset="0"/>
                <a:ea typeface="Calibri" panose="020F0502020204030204" pitchFamily="34" charset="0"/>
                <a:cs typeface="Calibri" panose="020F0502020204030204" pitchFamily="34" charset="0"/>
              </a:rPr>
              <a:t>Eigen doelstellingen/inhouden toevoegen</a:t>
            </a:r>
            <a:endParaRPr lang="nl-BE" sz="2400" dirty="0">
              <a:latin typeface="Calibri" panose="020F0502020204030204" pitchFamily="34" charset="0"/>
              <a:ea typeface="Calibri" panose="020F0502020204030204" pitchFamily="34" charset="0"/>
              <a:cs typeface="Calibri" panose="020F0502020204030204" pitchFamily="34" charset="0"/>
            </a:endParaRPr>
          </a:p>
          <a:p>
            <a:pPr marL="556260" lvl="1" indent="-170815"/>
            <a:r>
              <a:rPr lang="nl-BE" sz="2400"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pPr marL="300031" lvl="1" indent="0">
              <a:buNone/>
            </a:pPr>
            <a:endParaRPr lang="nl-BE" dirty="0"/>
          </a:p>
          <a:p>
            <a:pPr marL="0" indent="0">
              <a:buNone/>
            </a:pPr>
            <a:endParaRPr lang="nl-BE" dirty="0"/>
          </a:p>
        </p:txBody>
      </p:sp>
      <p:pic>
        <p:nvPicPr>
          <p:cNvPr id="9" name="Audio 8">
            <a:hlinkClick r:id="" action="ppaction://media"/>
            <a:extLst>
              <a:ext uri="{FF2B5EF4-FFF2-40B4-BE49-F238E27FC236}">
                <a16:creationId xmlns:a16="http://schemas.microsoft.com/office/drawing/2014/main" id="{D483BE07-6D5F-245D-EAC8-B9F7A74A12F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520767484"/>
      </p:ext>
    </p:extLst>
  </p:cSld>
  <p:clrMapOvr>
    <a:masterClrMapping/>
  </p:clrMapOvr>
  <mc:AlternateContent xmlns:mc="http://schemas.openxmlformats.org/markup-compatibility/2006">
    <mc:Choice xmlns:p14="http://schemas.microsoft.com/office/powerpoint/2010/main" Requires="p14">
      <p:transition spd="slow" p14:dur="2000" advTm="25183"/>
    </mc:Choice>
    <mc:Fallback>
      <p:transition spd="slow" advTm="251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2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_2020_4-3.potx" id="{5B03B6B9-2846-4CE2-BD2B-983815E105AF}" vid="{8703D5A7-50F5-4D45-AE6C-9E9971EE0EBF}"/>
    </a:ext>
  </a:extLst>
</a:theme>
</file>

<file path=ppt/theme/theme2.xml><?xml version="1.0" encoding="utf-8"?>
<a:theme xmlns:a="http://schemas.openxmlformats.org/drawingml/2006/main" name="kathondvla_09-2018">
  <a:themeElements>
    <a:clrScheme name="VVKSO">
      <a:dk1>
        <a:sysClr val="windowText" lastClr="000000"/>
      </a:dk1>
      <a:lt1>
        <a:sysClr val="window" lastClr="FFFFFF"/>
      </a:lt1>
      <a:dk2>
        <a:srgbClr val="F18E00"/>
      </a:dk2>
      <a:lt2>
        <a:srgbClr val="F1DE00"/>
      </a:lt2>
      <a:accent1>
        <a:srgbClr val="F13D00"/>
      </a:accent1>
      <a:accent2>
        <a:srgbClr val="FFBA58"/>
      </a:accent2>
      <a:accent3>
        <a:srgbClr val="787878"/>
      </a:accent3>
      <a:accent4>
        <a:srgbClr val="F62610"/>
      </a:accent4>
      <a:accent5>
        <a:srgbClr val="4BACC6"/>
      </a:accent5>
      <a:accent6>
        <a:srgbClr val="00B050"/>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0124_codi voeding-horeca" id="{540F121F-A28D-40DF-9DD8-FFA8C89D0BCC}" vid="{77222C54-972A-43BD-B142-CCFB48ED3073}"/>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B5CA2B52F5574DB165C31E956FD7F3" ma:contentTypeVersion="18" ma:contentTypeDescription="Create a new document." ma:contentTypeScope="" ma:versionID="34993ad1d10dd45c9750bb26c8e50af4">
  <xsd:schema xmlns:xsd="http://www.w3.org/2001/XMLSchema" xmlns:xs="http://www.w3.org/2001/XMLSchema" xmlns:p="http://schemas.microsoft.com/office/2006/metadata/properties" xmlns:ns2="5577cb3d-eb86-42eb-997a-a692a6216bf2" xmlns:ns3="eb49ae03-a505-4617-a4c8-335ce93e5b29" xmlns:ns4="9043eea9-c6a2-41bd-a216-33d45f9f09e1" targetNamespace="http://schemas.microsoft.com/office/2006/metadata/properties" ma:root="true" ma:fieldsID="b7e5ba835ce40caa801d89305cc3f2b5" ns2:_="" ns3:_="" ns4:_="">
    <xsd:import namespace="5577cb3d-eb86-42eb-997a-a692a6216bf2"/>
    <xsd:import namespace="eb49ae03-a505-4617-a4c8-335ce93e5b29"/>
    <xsd:import namespace="9043eea9-c6a2-41bd-a216-33d45f9f09e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77cb3d-eb86-42eb-997a-a692a6216b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49ae03-a505-4617-a4c8-335ce93e5b2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43eea9-c6a2-41bd-a216-33d45f9f09e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ec5c01e-b6da-4320-ad13-fad51859b966}" ma:internalName="TaxCatchAll" ma:showField="CatchAllData" ma:web="eb49ae03-a505-4617-a4c8-335ce93e5b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577cb3d-eb86-42eb-997a-a692a6216bf2">
      <Terms xmlns="http://schemas.microsoft.com/office/infopath/2007/PartnerControls"/>
    </lcf76f155ced4ddcb4097134ff3c332f>
    <TaxCatchAll xmlns="9043eea9-c6a2-41bd-a216-33d45f9f09e1" xsi:nil="true"/>
  </documentManagement>
</p:properties>
</file>

<file path=customXml/itemProps1.xml><?xml version="1.0" encoding="utf-8"?>
<ds:datastoreItem xmlns:ds="http://schemas.openxmlformats.org/officeDocument/2006/customXml" ds:itemID="{CF6A3C8C-1166-4FC3-B7DA-8E87DCAD30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77cb3d-eb86-42eb-997a-a692a6216bf2"/>
    <ds:schemaRef ds:uri="eb49ae03-a505-4617-a4c8-335ce93e5b29"/>
    <ds:schemaRef ds:uri="9043eea9-c6a2-41bd-a216-33d45f9f09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7F9C72-E0A6-44BA-A784-0C9BC2F22A68}">
  <ds:schemaRefs>
    <ds:schemaRef ds:uri="http://schemas.microsoft.com/sharepoint/v3/contenttype/forms"/>
  </ds:schemaRefs>
</ds:datastoreItem>
</file>

<file path=customXml/itemProps3.xml><?xml version="1.0" encoding="utf-8"?>
<ds:datastoreItem xmlns:ds="http://schemas.openxmlformats.org/officeDocument/2006/customXml" ds:itemID="{991D5B0E-5720-49BA-ADBF-20807E494D78}">
  <ds:schemaRefs>
    <ds:schemaRef ds:uri="http://schemas.microsoft.com/office/2006/documentManagement/types"/>
    <ds:schemaRef ds:uri="http://purl.org/dc/dcmitype/"/>
    <ds:schemaRef ds:uri="http://www.w3.org/XML/1998/namespace"/>
    <ds:schemaRef ds:uri="http://schemas.microsoft.com/office/2006/metadata/properties"/>
    <ds:schemaRef ds:uri="http://purl.org/dc/elements/1.1/"/>
    <ds:schemaRef ds:uri="http://purl.org/dc/terms/"/>
    <ds:schemaRef ds:uri="5577cb3d-eb86-42eb-997a-a692a6216bf2"/>
    <ds:schemaRef ds:uri="http://schemas.microsoft.com/office/infopath/2007/PartnerControls"/>
    <ds:schemaRef ds:uri="http://schemas.openxmlformats.org/package/2006/metadata/core-properties"/>
    <ds:schemaRef ds:uri="9043eea9-c6a2-41bd-a216-33d45f9f09e1"/>
    <ds:schemaRef ds:uri="eb49ae03-a505-4617-a4c8-335ce93e5b29"/>
  </ds:schemaRefs>
</ds:datastoreItem>
</file>

<file path=docProps/app.xml><?xml version="1.0" encoding="utf-8"?>
<Properties xmlns="http://schemas.openxmlformats.org/officeDocument/2006/extended-properties" xmlns:vt="http://schemas.openxmlformats.org/officeDocument/2006/docPropsVTypes">
  <TotalTime>380</TotalTime>
  <Words>1062</Words>
  <Application>Microsoft Office PowerPoint</Application>
  <PresentationFormat>Diavoorstelling (4:3)</PresentationFormat>
  <Paragraphs>102</Paragraphs>
  <Slides>9</Slides>
  <Notes>8</Notes>
  <HiddenSlides>0</HiddenSlides>
  <MMClips>9</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9</vt:i4>
      </vt:variant>
    </vt:vector>
  </HeadingPairs>
  <TitlesOfParts>
    <vt:vector size="19" baseType="lpstr">
      <vt:lpstr>Arial</vt:lpstr>
      <vt:lpstr>Arial,Sans-Serif</vt:lpstr>
      <vt:lpstr>Calibri</vt:lpstr>
      <vt:lpstr>Poppins ExtraBold</vt:lpstr>
      <vt:lpstr>Roboto</vt:lpstr>
      <vt:lpstr>Segoe UI</vt:lpstr>
      <vt:lpstr>Times New Roman</vt:lpstr>
      <vt:lpstr>Trebuchet MS</vt:lpstr>
      <vt:lpstr>2_kathondvla_09-2018</vt:lpstr>
      <vt:lpstr>kathondvla_09-2018</vt:lpstr>
      <vt:lpstr>Uitgebreide Filosofie 3de graad  Humane Wetenschappen Het lezen van het leerplan</vt:lpstr>
      <vt:lpstr>Onderdelen van het leerplan</vt:lpstr>
      <vt:lpstr>Aandachtspunten</vt:lpstr>
      <vt:lpstr>De leerplandoelen: opbouw</vt:lpstr>
      <vt:lpstr>De leerplandoelen</vt:lpstr>
      <vt:lpstr>De leerplandoelen: symbolen</vt:lpstr>
      <vt:lpstr>De leerplandoelen: bijkomende informatie</vt:lpstr>
      <vt:lpstr>De leerplandoelen: bijkomende informatie</vt:lpstr>
      <vt:lpstr>De leerplandoelen: eigen keuze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Maatschappij en welzijn 2de graad D/A</dc:title>
  <dc:creator>Ingrid Molein</dc:creator>
  <cp:lastModifiedBy>Dennis Melsen</cp:lastModifiedBy>
  <cp:revision>52</cp:revision>
  <dcterms:created xsi:type="dcterms:W3CDTF">2020-12-07T09:48:28Z</dcterms:created>
  <dcterms:modified xsi:type="dcterms:W3CDTF">2024-11-27T09:32:51Z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0x01010055B5CA2B52F5574DB165C31E956FD7F3</vt:lpwstr>
  </property>
  <property fmtid="{D5CDD505-2E9C-101B-9397-08002B2CF9AE}" pid="3" name="MediaServiceImageTags">
    <vt:lpwstr/>
  </property>
</Properties>
</file>