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548" r:id="rId5"/>
  </p:sldIdLst>
  <p:sldSz cx="9144000" cy="6858000" type="screen4x3"/>
  <p:notesSz cx="7102475" cy="10233025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BF18B3"/>
    <a:srgbClr val="00BECB"/>
    <a:srgbClr val="999D00"/>
    <a:srgbClr val="FF8414"/>
    <a:srgbClr val="FACECB"/>
    <a:srgbClr val="FCE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2443" autoAdjust="0"/>
  </p:normalViewPr>
  <p:slideViewPr>
    <p:cSldViewPr snapToGrid="0">
      <p:cViewPr varScale="1">
        <p:scale>
          <a:sx n="100" d="100"/>
          <a:sy n="100" d="100"/>
        </p:scale>
        <p:origin x="17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2001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m De Pue" userId="e9c18a9f-1a31-40e1-8897-659981da5e91" providerId="ADAL" clId="{B5FE91DD-C958-4B30-BFB5-30AC26A1E342}"/>
    <pc:docChg chg="custSel delSld modSld">
      <pc:chgData name="Wim De Pue" userId="e9c18a9f-1a31-40e1-8897-659981da5e91" providerId="ADAL" clId="{B5FE91DD-C958-4B30-BFB5-30AC26A1E342}" dt="2021-09-15T15:28:44.796" v="16" actId="20577"/>
      <pc:docMkLst>
        <pc:docMk/>
      </pc:docMkLst>
      <pc:sldChg chg="del">
        <pc:chgData name="Wim De Pue" userId="e9c18a9f-1a31-40e1-8897-659981da5e91" providerId="ADAL" clId="{B5FE91DD-C958-4B30-BFB5-30AC26A1E342}" dt="2021-09-15T15:28:32.070" v="0" actId="47"/>
        <pc:sldMkLst>
          <pc:docMk/>
          <pc:sldMk cId="2308225220" sldId="268"/>
        </pc:sldMkLst>
      </pc:sldChg>
      <pc:sldChg chg="del">
        <pc:chgData name="Wim De Pue" userId="e9c18a9f-1a31-40e1-8897-659981da5e91" providerId="ADAL" clId="{B5FE91DD-C958-4B30-BFB5-30AC26A1E342}" dt="2021-09-15T15:28:34.029" v="1" actId="47"/>
        <pc:sldMkLst>
          <pc:docMk/>
          <pc:sldMk cId="3052834499" sldId="269"/>
        </pc:sldMkLst>
      </pc:sldChg>
      <pc:sldChg chg="del">
        <pc:chgData name="Wim De Pue" userId="e9c18a9f-1a31-40e1-8897-659981da5e91" providerId="ADAL" clId="{B5FE91DD-C958-4B30-BFB5-30AC26A1E342}" dt="2021-09-15T15:28:32.070" v="0" actId="47"/>
        <pc:sldMkLst>
          <pc:docMk/>
          <pc:sldMk cId="770993645" sldId="477"/>
        </pc:sldMkLst>
      </pc:sldChg>
      <pc:sldChg chg="del">
        <pc:chgData name="Wim De Pue" userId="e9c18a9f-1a31-40e1-8897-659981da5e91" providerId="ADAL" clId="{B5FE91DD-C958-4B30-BFB5-30AC26A1E342}" dt="2021-09-15T15:28:32.070" v="0" actId="47"/>
        <pc:sldMkLst>
          <pc:docMk/>
          <pc:sldMk cId="1436747496" sldId="541"/>
        </pc:sldMkLst>
      </pc:sldChg>
      <pc:sldChg chg="del">
        <pc:chgData name="Wim De Pue" userId="e9c18a9f-1a31-40e1-8897-659981da5e91" providerId="ADAL" clId="{B5FE91DD-C958-4B30-BFB5-30AC26A1E342}" dt="2021-09-15T15:28:32.070" v="0" actId="47"/>
        <pc:sldMkLst>
          <pc:docMk/>
          <pc:sldMk cId="567682552" sldId="542"/>
        </pc:sldMkLst>
      </pc:sldChg>
      <pc:sldChg chg="del">
        <pc:chgData name="Wim De Pue" userId="e9c18a9f-1a31-40e1-8897-659981da5e91" providerId="ADAL" clId="{B5FE91DD-C958-4B30-BFB5-30AC26A1E342}" dt="2021-09-15T15:28:32.070" v="0" actId="47"/>
        <pc:sldMkLst>
          <pc:docMk/>
          <pc:sldMk cId="2924023902" sldId="543"/>
        </pc:sldMkLst>
      </pc:sldChg>
      <pc:sldChg chg="del">
        <pc:chgData name="Wim De Pue" userId="e9c18a9f-1a31-40e1-8897-659981da5e91" providerId="ADAL" clId="{B5FE91DD-C958-4B30-BFB5-30AC26A1E342}" dt="2021-09-15T15:28:32.070" v="0" actId="47"/>
        <pc:sldMkLst>
          <pc:docMk/>
          <pc:sldMk cId="2463547894" sldId="544"/>
        </pc:sldMkLst>
      </pc:sldChg>
      <pc:sldChg chg="del">
        <pc:chgData name="Wim De Pue" userId="e9c18a9f-1a31-40e1-8897-659981da5e91" providerId="ADAL" clId="{B5FE91DD-C958-4B30-BFB5-30AC26A1E342}" dt="2021-09-15T15:28:32.070" v="0" actId="47"/>
        <pc:sldMkLst>
          <pc:docMk/>
          <pc:sldMk cId="2864965966" sldId="545"/>
        </pc:sldMkLst>
      </pc:sldChg>
      <pc:sldChg chg="del">
        <pc:chgData name="Wim De Pue" userId="e9c18a9f-1a31-40e1-8897-659981da5e91" providerId="ADAL" clId="{B5FE91DD-C958-4B30-BFB5-30AC26A1E342}" dt="2021-09-15T15:28:32.070" v="0" actId="47"/>
        <pc:sldMkLst>
          <pc:docMk/>
          <pc:sldMk cId="3431693702" sldId="546"/>
        </pc:sldMkLst>
      </pc:sldChg>
      <pc:sldChg chg="modSp mod">
        <pc:chgData name="Wim De Pue" userId="e9c18a9f-1a31-40e1-8897-659981da5e91" providerId="ADAL" clId="{B5FE91DD-C958-4B30-BFB5-30AC26A1E342}" dt="2021-09-15T15:28:44.796" v="16" actId="20577"/>
        <pc:sldMkLst>
          <pc:docMk/>
          <pc:sldMk cId="2009332586" sldId="547"/>
        </pc:sldMkLst>
        <pc:spChg chg="mod">
          <ac:chgData name="Wim De Pue" userId="e9c18a9f-1a31-40e1-8897-659981da5e91" providerId="ADAL" clId="{B5FE91DD-C958-4B30-BFB5-30AC26A1E342}" dt="2021-09-15T15:28:44.796" v="16" actId="20577"/>
          <ac:spMkLst>
            <pc:docMk/>
            <pc:sldMk cId="2009332586" sldId="547"/>
            <ac:spMk id="10" creationId="{3A59243C-E5AD-4222-AEED-75ED49DF41DB}"/>
          </ac:spMkLst>
        </pc:spChg>
      </pc:sldChg>
      <pc:sldMasterChg chg="delSldLayout">
        <pc:chgData name="Wim De Pue" userId="e9c18a9f-1a31-40e1-8897-659981da5e91" providerId="ADAL" clId="{B5FE91DD-C958-4B30-BFB5-30AC26A1E342}" dt="2021-09-15T15:28:32.070" v="0" actId="47"/>
        <pc:sldMasterMkLst>
          <pc:docMk/>
          <pc:sldMasterMk cId="2106385519" sldId="2147483660"/>
        </pc:sldMasterMkLst>
        <pc:sldLayoutChg chg="del">
          <pc:chgData name="Wim De Pue" userId="e9c18a9f-1a31-40e1-8897-659981da5e91" providerId="ADAL" clId="{B5FE91DD-C958-4B30-BFB5-30AC26A1E342}" dt="2021-09-15T15:28:32.070" v="0" actId="47"/>
          <pc:sldLayoutMkLst>
            <pc:docMk/>
            <pc:sldMasterMk cId="2106385519" sldId="2147483660"/>
            <pc:sldLayoutMk cId="2815644057" sldId="2147483745"/>
          </pc:sldLayoutMkLst>
        </pc:sldLayoutChg>
      </pc:sldMasterChg>
    </pc:docChg>
  </pc:docChgLst>
  <pc:docChgLst>
    <pc:chgData name="Wim De Pue" userId="e9c18a9f-1a31-40e1-8897-659981da5e91" providerId="ADAL" clId="{F15A9B07-DD79-4FBB-8F50-903A4F9BEA2A}"/>
    <pc:docChg chg="addSld delSld modSld">
      <pc:chgData name="Wim De Pue" userId="e9c18a9f-1a31-40e1-8897-659981da5e91" providerId="ADAL" clId="{F15A9B07-DD79-4FBB-8F50-903A4F9BEA2A}" dt="2024-06-25T07:40:37.896" v="1" actId="47"/>
      <pc:docMkLst>
        <pc:docMk/>
      </pc:docMkLst>
      <pc:sldChg chg="del">
        <pc:chgData name="Wim De Pue" userId="e9c18a9f-1a31-40e1-8897-659981da5e91" providerId="ADAL" clId="{F15A9B07-DD79-4FBB-8F50-903A4F9BEA2A}" dt="2024-06-25T07:40:37.896" v="1" actId="47"/>
        <pc:sldMkLst>
          <pc:docMk/>
          <pc:sldMk cId="2009332586" sldId="547"/>
        </pc:sldMkLst>
      </pc:sldChg>
      <pc:sldChg chg="add">
        <pc:chgData name="Wim De Pue" userId="e9c18a9f-1a31-40e1-8897-659981da5e91" providerId="ADAL" clId="{F15A9B07-DD79-4FBB-8F50-903A4F9BEA2A}" dt="2024-06-25T07:40:35.473" v="0"/>
        <pc:sldMkLst>
          <pc:docMk/>
          <pc:sldMk cId="2754247121" sldId="548"/>
        </pc:sldMkLst>
      </pc:sldChg>
    </pc:docChg>
  </pc:docChgLst>
  <pc:docChgLst>
    <pc:chgData name="Wim De Pue" userId="e9c18a9f-1a31-40e1-8897-659981da5e91" providerId="ADAL" clId="{39B9D208-5DFC-4ADB-8356-BDC7226534D8}"/>
    <pc:docChg chg="undo custSel addSld delSld modSld sldOrd">
      <pc:chgData name="Wim De Pue" userId="e9c18a9f-1a31-40e1-8897-659981da5e91" providerId="ADAL" clId="{39B9D208-5DFC-4ADB-8356-BDC7226534D8}" dt="2020-12-10T20:01:01.581" v="904" actId="6549"/>
      <pc:docMkLst>
        <pc:docMk/>
      </pc:docMkLst>
      <pc:sldChg chg="add">
        <pc:chgData name="Wim De Pue" userId="e9c18a9f-1a31-40e1-8897-659981da5e91" providerId="ADAL" clId="{39B9D208-5DFC-4ADB-8356-BDC7226534D8}" dt="2020-12-10T19:22:17.790" v="874"/>
        <pc:sldMkLst>
          <pc:docMk/>
          <pc:sldMk cId="3052834499" sldId="269"/>
        </pc:sldMkLst>
      </pc:sldChg>
      <pc:sldChg chg="addSp delSp modSp mod delAnim modAnim modNotesTx">
        <pc:chgData name="Wim De Pue" userId="e9c18a9f-1a31-40e1-8897-659981da5e91" providerId="ADAL" clId="{39B9D208-5DFC-4ADB-8356-BDC7226534D8}" dt="2020-12-10T20:01:01.581" v="904" actId="6549"/>
        <pc:sldMkLst>
          <pc:docMk/>
          <pc:sldMk cId="770993645" sldId="477"/>
        </pc:sldMkLst>
        <pc:spChg chg="mod">
          <ac:chgData name="Wim De Pue" userId="e9c18a9f-1a31-40e1-8897-659981da5e91" providerId="ADAL" clId="{39B9D208-5DFC-4ADB-8356-BDC7226534D8}" dt="2020-12-09T08:30:30.757" v="671" actId="14100"/>
          <ac:spMkLst>
            <pc:docMk/>
            <pc:sldMk cId="770993645" sldId="477"/>
            <ac:spMk id="6" creationId="{00000000-0000-0000-0000-000000000000}"/>
          </ac:spMkLst>
        </pc:spChg>
        <pc:spChg chg="mod">
          <ac:chgData name="Wim De Pue" userId="e9c18a9f-1a31-40e1-8897-659981da5e91" providerId="ADAL" clId="{39B9D208-5DFC-4ADB-8356-BDC7226534D8}" dt="2020-12-09T08:30:37.956" v="672" actId="1076"/>
          <ac:spMkLst>
            <pc:docMk/>
            <pc:sldMk cId="770993645" sldId="477"/>
            <ac:spMk id="9" creationId="{00000000-0000-0000-0000-000000000000}"/>
          </ac:spMkLst>
        </pc:spChg>
        <pc:spChg chg="add mod">
          <ac:chgData name="Wim De Pue" userId="e9c18a9f-1a31-40e1-8897-659981da5e91" providerId="ADAL" clId="{39B9D208-5DFC-4ADB-8356-BDC7226534D8}" dt="2020-12-10T19:30:23.376" v="898" actId="14100"/>
          <ac:spMkLst>
            <pc:docMk/>
            <pc:sldMk cId="770993645" sldId="477"/>
            <ac:spMk id="13" creationId="{6B73F95A-AD2F-422D-B34A-FADF930469A1}"/>
          </ac:spMkLst>
        </pc:spChg>
        <pc:picChg chg="add mod ord">
          <ac:chgData name="Wim De Pue" userId="e9c18a9f-1a31-40e1-8897-659981da5e91" providerId="ADAL" clId="{39B9D208-5DFC-4ADB-8356-BDC7226534D8}" dt="2020-12-09T08:30:19.949" v="669" actId="1076"/>
          <ac:picMkLst>
            <pc:docMk/>
            <pc:sldMk cId="770993645" sldId="477"/>
            <ac:picMk id="5" creationId="{5963D3C4-6A73-4B14-B774-BCB9D98E3FB0}"/>
          </ac:picMkLst>
        </pc:picChg>
        <pc:picChg chg="add mod ord">
          <ac:chgData name="Wim De Pue" userId="e9c18a9f-1a31-40e1-8897-659981da5e91" providerId="ADAL" clId="{39B9D208-5DFC-4ADB-8356-BDC7226534D8}" dt="2020-12-09T08:31:35.301" v="681" actId="208"/>
          <ac:picMkLst>
            <pc:docMk/>
            <pc:sldMk cId="770993645" sldId="477"/>
            <ac:picMk id="12" creationId="{993D52B3-451E-4BBA-B292-7853512052B5}"/>
          </ac:picMkLst>
        </pc:picChg>
        <pc:picChg chg="del">
          <ac:chgData name="Wim De Pue" userId="e9c18a9f-1a31-40e1-8897-659981da5e91" providerId="ADAL" clId="{39B9D208-5DFC-4ADB-8356-BDC7226534D8}" dt="2020-12-09T08:28:57.263" v="661" actId="478"/>
          <ac:picMkLst>
            <pc:docMk/>
            <pc:sldMk cId="770993645" sldId="477"/>
            <ac:picMk id="13" creationId="{3687308E-E22C-480F-8088-F672D2F1EBCC}"/>
          </ac:picMkLst>
        </pc:picChg>
        <pc:picChg chg="del">
          <ac:chgData name="Wim De Pue" userId="e9c18a9f-1a31-40e1-8897-659981da5e91" providerId="ADAL" clId="{39B9D208-5DFC-4ADB-8356-BDC7226534D8}" dt="2020-12-09T08:28:58.727" v="662" actId="478"/>
          <ac:picMkLst>
            <pc:docMk/>
            <pc:sldMk cId="770993645" sldId="477"/>
            <ac:picMk id="15" creationId="{2F29A25A-E7C0-4A74-B33D-FEFE873B603C}"/>
          </ac:picMkLst>
        </pc:picChg>
        <pc:picChg chg="del">
          <ac:chgData name="Wim De Pue" userId="e9c18a9f-1a31-40e1-8897-659981da5e91" providerId="ADAL" clId="{39B9D208-5DFC-4ADB-8356-BDC7226534D8}" dt="2020-12-09T08:28:55.308" v="660" actId="478"/>
          <ac:picMkLst>
            <pc:docMk/>
            <pc:sldMk cId="770993645" sldId="477"/>
            <ac:picMk id="18" creationId="{441BBF7F-C72A-44AD-B3CD-446118DFB3D3}"/>
          </ac:picMkLst>
        </pc:picChg>
      </pc:sldChg>
      <pc:sldChg chg="modSp del mod">
        <pc:chgData name="Wim De Pue" userId="e9c18a9f-1a31-40e1-8897-659981da5e91" providerId="ADAL" clId="{39B9D208-5DFC-4ADB-8356-BDC7226534D8}" dt="2020-12-07T09:02:26.594" v="2" actId="47"/>
        <pc:sldMkLst>
          <pc:docMk/>
          <pc:sldMk cId="709379884" sldId="501"/>
        </pc:sldMkLst>
        <pc:spChg chg="mod">
          <ac:chgData name="Wim De Pue" userId="e9c18a9f-1a31-40e1-8897-659981da5e91" providerId="ADAL" clId="{39B9D208-5DFC-4ADB-8356-BDC7226534D8}" dt="2020-12-07T09:02:15.319" v="1" actId="20577"/>
          <ac:spMkLst>
            <pc:docMk/>
            <pc:sldMk cId="709379884" sldId="501"/>
            <ac:spMk id="10" creationId="{3A59243C-E5AD-4222-AEED-75ED49DF41DB}"/>
          </ac:spMkLst>
        </pc:spChg>
      </pc:sldChg>
      <pc:sldChg chg="del">
        <pc:chgData name="Wim De Pue" userId="e9c18a9f-1a31-40e1-8897-659981da5e91" providerId="ADAL" clId="{39B9D208-5DFC-4ADB-8356-BDC7226534D8}" dt="2020-12-07T09:02:27.798" v="3" actId="47"/>
        <pc:sldMkLst>
          <pc:docMk/>
          <pc:sldMk cId="3211779758" sldId="537"/>
        </pc:sldMkLst>
      </pc:sldChg>
      <pc:sldChg chg="del">
        <pc:chgData name="Wim De Pue" userId="e9c18a9f-1a31-40e1-8897-659981da5e91" providerId="ADAL" clId="{39B9D208-5DFC-4ADB-8356-BDC7226534D8}" dt="2020-12-07T09:02:28.626" v="4" actId="47"/>
        <pc:sldMkLst>
          <pc:docMk/>
          <pc:sldMk cId="1284702127" sldId="538"/>
        </pc:sldMkLst>
      </pc:sldChg>
      <pc:sldChg chg="del">
        <pc:chgData name="Wim De Pue" userId="e9c18a9f-1a31-40e1-8897-659981da5e91" providerId="ADAL" clId="{39B9D208-5DFC-4ADB-8356-BDC7226534D8}" dt="2020-12-07T09:02:29.322" v="5" actId="47"/>
        <pc:sldMkLst>
          <pc:docMk/>
          <pc:sldMk cId="727313629" sldId="539"/>
        </pc:sldMkLst>
      </pc:sldChg>
      <pc:sldChg chg="del">
        <pc:chgData name="Wim De Pue" userId="e9c18a9f-1a31-40e1-8897-659981da5e91" providerId="ADAL" clId="{39B9D208-5DFC-4ADB-8356-BDC7226534D8}" dt="2020-12-07T09:02:31.830" v="6" actId="47"/>
        <pc:sldMkLst>
          <pc:docMk/>
          <pc:sldMk cId="62150771" sldId="540"/>
        </pc:sldMkLst>
      </pc:sldChg>
      <pc:sldChg chg="delSp modSp mod">
        <pc:chgData name="Wim De Pue" userId="e9c18a9f-1a31-40e1-8897-659981da5e91" providerId="ADAL" clId="{39B9D208-5DFC-4ADB-8356-BDC7226534D8}" dt="2020-12-09T15:14:13.704" v="695" actId="478"/>
        <pc:sldMkLst>
          <pc:docMk/>
          <pc:sldMk cId="1436747496" sldId="541"/>
        </pc:sldMkLst>
        <pc:spChg chg="del mod">
          <ac:chgData name="Wim De Pue" userId="e9c18a9f-1a31-40e1-8897-659981da5e91" providerId="ADAL" clId="{39B9D208-5DFC-4ADB-8356-BDC7226534D8}" dt="2020-12-09T15:14:07.596" v="692" actId="478"/>
          <ac:spMkLst>
            <pc:docMk/>
            <pc:sldMk cId="1436747496" sldId="541"/>
            <ac:spMk id="8" creationId="{619C05DC-D664-47F2-B492-F9D10363217A}"/>
          </ac:spMkLst>
        </pc:spChg>
        <pc:spChg chg="del mod">
          <ac:chgData name="Wim De Pue" userId="e9c18a9f-1a31-40e1-8897-659981da5e91" providerId="ADAL" clId="{39B9D208-5DFC-4ADB-8356-BDC7226534D8}" dt="2020-12-09T15:14:09.160" v="693" actId="478"/>
          <ac:spMkLst>
            <pc:docMk/>
            <pc:sldMk cId="1436747496" sldId="541"/>
            <ac:spMk id="9" creationId="{16049B21-CB21-415E-A634-482C32340B13}"/>
          </ac:spMkLst>
        </pc:spChg>
        <pc:spChg chg="mod">
          <ac:chgData name="Wim De Pue" userId="e9c18a9f-1a31-40e1-8897-659981da5e91" providerId="ADAL" clId="{39B9D208-5DFC-4ADB-8356-BDC7226534D8}" dt="2020-12-07T09:02:38.714" v="8" actId="20577"/>
          <ac:spMkLst>
            <pc:docMk/>
            <pc:sldMk cId="1436747496" sldId="541"/>
            <ac:spMk id="10" creationId="{3A59243C-E5AD-4222-AEED-75ED49DF41DB}"/>
          </ac:spMkLst>
        </pc:spChg>
        <pc:spChg chg="del">
          <ac:chgData name="Wim De Pue" userId="e9c18a9f-1a31-40e1-8897-659981da5e91" providerId="ADAL" clId="{39B9D208-5DFC-4ADB-8356-BDC7226534D8}" dt="2020-12-09T15:14:10.359" v="694" actId="478"/>
          <ac:spMkLst>
            <pc:docMk/>
            <pc:sldMk cId="1436747496" sldId="541"/>
            <ac:spMk id="12" creationId="{0E23D403-60DA-4949-AE81-E7EF444D15F9}"/>
          </ac:spMkLst>
        </pc:spChg>
        <pc:spChg chg="del">
          <ac:chgData name="Wim De Pue" userId="e9c18a9f-1a31-40e1-8897-659981da5e91" providerId="ADAL" clId="{39B9D208-5DFC-4ADB-8356-BDC7226534D8}" dt="2020-12-09T15:14:13.704" v="695" actId="478"/>
          <ac:spMkLst>
            <pc:docMk/>
            <pc:sldMk cId="1436747496" sldId="541"/>
            <ac:spMk id="13" creationId="{ACEEB183-0E1B-41ED-88E3-55A9DB31416B}"/>
          </ac:spMkLst>
        </pc:spChg>
        <pc:graphicFrameChg chg="mod modGraphic">
          <ac:chgData name="Wim De Pue" userId="e9c18a9f-1a31-40e1-8897-659981da5e91" providerId="ADAL" clId="{39B9D208-5DFC-4ADB-8356-BDC7226534D8}" dt="2020-12-09T15:14:02.087" v="691" actId="207"/>
          <ac:graphicFrameMkLst>
            <pc:docMk/>
            <pc:sldMk cId="1436747496" sldId="541"/>
            <ac:graphicFrameMk id="11" creationId="{4346B9DB-5032-47DA-8D0F-C654112797F8}"/>
          </ac:graphicFrameMkLst>
        </pc:graphicFrameChg>
      </pc:sldChg>
      <pc:sldChg chg="addSp delSp modSp new mod ord modAnim">
        <pc:chgData name="Wim De Pue" userId="e9c18a9f-1a31-40e1-8897-659981da5e91" providerId="ADAL" clId="{39B9D208-5DFC-4ADB-8356-BDC7226534D8}" dt="2020-12-07T09:20:52.943" v="97"/>
        <pc:sldMkLst>
          <pc:docMk/>
          <pc:sldMk cId="567682552" sldId="542"/>
        </pc:sldMkLst>
        <pc:spChg chg="del">
          <ac:chgData name="Wim De Pue" userId="e9c18a9f-1a31-40e1-8897-659981da5e91" providerId="ADAL" clId="{39B9D208-5DFC-4ADB-8356-BDC7226534D8}" dt="2020-12-07T09:05:21.783" v="57"/>
          <ac:spMkLst>
            <pc:docMk/>
            <pc:sldMk cId="567682552" sldId="542"/>
            <ac:spMk id="2" creationId="{DD3FFEF4-1CC3-49CB-914A-84E1576000F0}"/>
          </ac:spMkLst>
        </pc:spChg>
        <pc:spChg chg="del">
          <ac:chgData name="Wim De Pue" userId="e9c18a9f-1a31-40e1-8897-659981da5e91" providerId="ADAL" clId="{39B9D208-5DFC-4ADB-8356-BDC7226534D8}" dt="2020-12-07T09:05:21.783" v="57"/>
          <ac:spMkLst>
            <pc:docMk/>
            <pc:sldMk cId="567682552" sldId="542"/>
            <ac:spMk id="3" creationId="{FC136895-818B-4D33-8BA0-407FB0E55567}"/>
          </ac:spMkLst>
        </pc:spChg>
        <pc:spChg chg="add del mod">
          <ac:chgData name="Wim De Pue" userId="e9c18a9f-1a31-40e1-8897-659981da5e91" providerId="ADAL" clId="{39B9D208-5DFC-4ADB-8356-BDC7226534D8}" dt="2020-12-07T09:07:34.189" v="74" actId="478"/>
          <ac:spMkLst>
            <pc:docMk/>
            <pc:sldMk cId="567682552" sldId="542"/>
            <ac:spMk id="4" creationId="{72EA1F61-0C7A-450A-9DF4-CAD63D7E5A27}"/>
          </ac:spMkLst>
        </pc:spChg>
        <pc:spChg chg="add del mod">
          <ac:chgData name="Wim De Pue" userId="e9c18a9f-1a31-40e1-8897-659981da5e91" providerId="ADAL" clId="{39B9D208-5DFC-4ADB-8356-BDC7226534D8}" dt="2020-12-07T09:07:00.984" v="67" actId="931"/>
          <ac:spMkLst>
            <pc:docMk/>
            <pc:sldMk cId="567682552" sldId="542"/>
            <ac:spMk id="5" creationId="{4200B9D0-8292-489F-ACDD-4C4CA1171761}"/>
          </ac:spMkLst>
        </pc:spChg>
        <pc:spChg chg="add mod">
          <ac:chgData name="Wim De Pue" userId="e9c18a9f-1a31-40e1-8897-659981da5e91" providerId="ADAL" clId="{39B9D208-5DFC-4ADB-8356-BDC7226534D8}" dt="2020-12-07T09:17:39.284" v="86" actId="20577"/>
          <ac:spMkLst>
            <pc:docMk/>
            <pc:sldMk cId="567682552" sldId="542"/>
            <ac:spMk id="8" creationId="{44EF4B83-B4A6-4223-AB02-BFA7048268B4}"/>
          </ac:spMkLst>
        </pc:spChg>
        <pc:spChg chg="add del mod">
          <ac:chgData name="Wim De Pue" userId="e9c18a9f-1a31-40e1-8897-659981da5e91" providerId="ADAL" clId="{39B9D208-5DFC-4ADB-8356-BDC7226534D8}" dt="2020-12-07T09:07:36.849" v="75" actId="478"/>
          <ac:spMkLst>
            <pc:docMk/>
            <pc:sldMk cId="567682552" sldId="542"/>
            <ac:spMk id="10" creationId="{F0FA9810-2D67-4E15-AD02-BBB476AE9916}"/>
          </ac:spMkLst>
        </pc:spChg>
        <pc:picChg chg="add mod">
          <ac:chgData name="Wim De Pue" userId="e9c18a9f-1a31-40e1-8897-659981da5e91" providerId="ADAL" clId="{39B9D208-5DFC-4ADB-8356-BDC7226534D8}" dt="2020-12-07T09:07:39.715" v="76" actId="1076"/>
          <ac:picMkLst>
            <pc:docMk/>
            <pc:sldMk cId="567682552" sldId="542"/>
            <ac:picMk id="7" creationId="{3AB1F72B-4EEC-431F-989F-FB0BDF467D5A}"/>
          </ac:picMkLst>
        </pc:picChg>
        <pc:picChg chg="add mod">
          <ac:chgData name="Wim De Pue" userId="e9c18a9f-1a31-40e1-8897-659981da5e91" providerId="ADAL" clId="{39B9D208-5DFC-4ADB-8356-BDC7226534D8}" dt="2020-12-07T09:19:56.620" v="89" actId="1076"/>
          <ac:picMkLst>
            <pc:docMk/>
            <pc:sldMk cId="567682552" sldId="542"/>
            <ac:picMk id="12" creationId="{CC90DE23-A46D-47A7-9243-BA716E2114B0}"/>
          </ac:picMkLst>
        </pc:picChg>
        <pc:picChg chg="add mod">
          <ac:chgData name="Wim De Pue" userId="e9c18a9f-1a31-40e1-8897-659981da5e91" providerId="ADAL" clId="{39B9D208-5DFC-4ADB-8356-BDC7226534D8}" dt="2020-12-07T09:20:30.132" v="96" actId="1076"/>
          <ac:picMkLst>
            <pc:docMk/>
            <pc:sldMk cId="567682552" sldId="542"/>
            <ac:picMk id="14" creationId="{CDD618AF-C7E2-46AF-92B1-31CC75550664}"/>
          </ac:picMkLst>
        </pc:picChg>
      </pc:sldChg>
      <pc:sldChg chg="delSp modSp add mod modNotesTx">
        <pc:chgData name="Wim De Pue" userId="e9c18a9f-1a31-40e1-8897-659981da5e91" providerId="ADAL" clId="{39B9D208-5DFC-4ADB-8356-BDC7226534D8}" dt="2020-12-10T19:15:36.098" v="729" actId="6549"/>
        <pc:sldMkLst>
          <pc:docMk/>
          <pc:sldMk cId="2924023902" sldId="543"/>
        </pc:sldMkLst>
        <pc:spChg chg="del">
          <ac:chgData name="Wim De Pue" userId="e9c18a9f-1a31-40e1-8897-659981da5e91" providerId="ADAL" clId="{39B9D208-5DFC-4ADB-8356-BDC7226534D8}" dt="2020-12-09T15:14:40.680" v="699" actId="478"/>
          <ac:spMkLst>
            <pc:docMk/>
            <pc:sldMk cId="2924023902" sldId="543"/>
            <ac:spMk id="7" creationId="{B1B89046-85EF-4BAE-A667-4E06F377431A}"/>
          </ac:spMkLst>
        </pc:spChg>
        <pc:spChg chg="del">
          <ac:chgData name="Wim De Pue" userId="e9c18a9f-1a31-40e1-8897-659981da5e91" providerId="ADAL" clId="{39B9D208-5DFC-4ADB-8356-BDC7226534D8}" dt="2020-12-09T15:14:45.001" v="700" actId="478"/>
          <ac:spMkLst>
            <pc:docMk/>
            <pc:sldMk cId="2924023902" sldId="543"/>
            <ac:spMk id="9" creationId="{16049B21-CB21-415E-A634-482C32340B13}"/>
          </ac:spMkLst>
        </pc:spChg>
        <pc:spChg chg="del">
          <ac:chgData name="Wim De Pue" userId="e9c18a9f-1a31-40e1-8897-659981da5e91" providerId="ADAL" clId="{39B9D208-5DFC-4ADB-8356-BDC7226534D8}" dt="2020-12-09T15:14:46.888" v="701" actId="478"/>
          <ac:spMkLst>
            <pc:docMk/>
            <pc:sldMk cId="2924023902" sldId="543"/>
            <ac:spMk id="12" creationId="{0E23D403-60DA-4949-AE81-E7EF444D15F9}"/>
          </ac:spMkLst>
        </pc:spChg>
        <pc:spChg chg="del">
          <ac:chgData name="Wim De Pue" userId="e9c18a9f-1a31-40e1-8897-659981da5e91" providerId="ADAL" clId="{39B9D208-5DFC-4ADB-8356-BDC7226534D8}" dt="2020-12-09T15:14:49.398" v="702" actId="478"/>
          <ac:spMkLst>
            <pc:docMk/>
            <pc:sldMk cId="2924023902" sldId="543"/>
            <ac:spMk id="13" creationId="{ACEEB183-0E1B-41ED-88E3-55A9DB31416B}"/>
          </ac:spMkLst>
        </pc:spChg>
        <pc:graphicFrameChg chg="modGraphic">
          <ac:chgData name="Wim De Pue" userId="e9c18a9f-1a31-40e1-8897-659981da5e91" providerId="ADAL" clId="{39B9D208-5DFC-4ADB-8356-BDC7226534D8}" dt="2020-12-09T15:14:37.264" v="698" actId="207"/>
          <ac:graphicFrameMkLst>
            <pc:docMk/>
            <pc:sldMk cId="2924023902" sldId="543"/>
            <ac:graphicFrameMk id="11" creationId="{4346B9DB-5032-47DA-8D0F-C654112797F8}"/>
          </ac:graphicFrameMkLst>
        </pc:graphicFrameChg>
      </pc:sldChg>
      <pc:sldChg chg="delSp modSp add mod">
        <pc:chgData name="Wim De Pue" userId="e9c18a9f-1a31-40e1-8897-659981da5e91" providerId="ADAL" clId="{39B9D208-5DFC-4ADB-8356-BDC7226534D8}" dt="2020-12-09T15:25:32.172" v="709" actId="478"/>
        <pc:sldMkLst>
          <pc:docMk/>
          <pc:sldMk cId="2463547894" sldId="544"/>
        </pc:sldMkLst>
        <pc:spChg chg="del">
          <ac:chgData name="Wim De Pue" userId="e9c18a9f-1a31-40e1-8897-659981da5e91" providerId="ADAL" clId="{39B9D208-5DFC-4ADB-8356-BDC7226534D8}" dt="2020-12-09T15:25:22.735" v="706" actId="478"/>
          <ac:spMkLst>
            <pc:docMk/>
            <pc:sldMk cId="2463547894" sldId="544"/>
            <ac:spMk id="7" creationId="{B1B89046-85EF-4BAE-A667-4E06F377431A}"/>
          </ac:spMkLst>
        </pc:spChg>
        <pc:spChg chg="del">
          <ac:chgData name="Wim De Pue" userId="e9c18a9f-1a31-40e1-8897-659981da5e91" providerId="ADAL" clId="{39B9D208-5DFC-4ADB-8356-BDC7226534D8}" dt="2020-12-09T15:25:26.320" v="707" actId="478"/>
          <ac:spMkLst>
            <pc:docMk/>
            <pc:sldMk cId="2463547894" sldId="544"/>
            <ac:spMk id="8" creationId="{619C05DC-D664-47F2-B492-F9D10363217A}"/>
          </ac:spMkLst>
        </pc:spChg>
        <pc:spChg chg="del">
          <ac:chgData name="Wim De Pue" userId="e9c18a9f-1a31-40e1-8897-659981da5e91" providerId="ADAL" clId="{39B9D208-5DFC-4ADB-8356-BDC7226534D8}" dt="2020-12-09T15:25:29.727" v="708" actId="478"/>
          <ac:spMkLst>
            <pc:docMk/>
            <pc:sldMk cId="2463547894" sldId="544"/>
            <ac:spMk id="12" creationId="{0E23D403-60DA-4949-AE81-E7EF444D15F9}"/>
          </ac:spMkLst>
        </pc:spChg>
        <pc:spChg chg="del">
          <ac:chgData name="Wim De Pue" userId="e9c18a9f-1a31-40e1-8897-659981da5e91" providerId="ADAL" clId="{39B9D208-5DFC-4ADB-8356-BDC7226534D8}" dt="2020-12-09T15:25:32.172" v="709" actId="478"/>
          <ac:spMkLst>
            <pc:docMk/>
            <pc:sldMk cId="2463547894" sldId="544"/>
            <ac:spMk id="13" creationId="{ACEEB183-0E1B-41ED-88E3-55A9DB31416B}"/>
          </ac:spMkLst>
        </pc:spChg>
        <pc:graphicFrameChg chg="modGraphic">
          <ac:chgData name="Wim De Pue" userId="e9c18a9f-1a31-40e1-8897-659981da5e91" providerId="ADAL" clId="{39B9D208-5DFC-4ADB-8356-BDC7226534D8}" dt="2020-12-09T15:25:15.321" v="705" actId="207"/>
          <ac:graphicFrameMkLst>
            <pc:docMk/>
            <pc:sldMk cId="2463547894" sldId="544"/>
            <ac:graphicFrameMk id="11" creationId="{4346B9DB-5032-47DA-8D0F-C654112797F8}"/>
          </ac:graphicFrameMkLst>
        </pc:graphicFrameChg>
      </pc:sldChg>
      <pc:sldChg chg="delSp modSp add mod modNotesTx">
        <pc:chgData name="Wim De Pue" userId="e9c18a9f-1a31-40e1-8897-659981da5e91" providerId="ADAL" clId="{39B9D208-5DFC-4ADB-8356-BDC7226534D8}" dt="2020-12-10T19:21:19.659" v="873" actId="6549"/>
        <pc:sldMkLst>
          <pc:docMk/>
          <pc:sldMk cId="2864965966" sldId="545"/>
        </pc:sldMkLst>
        <pc:spChg chg="del">
          <ac:chgData name="Wim De Pue" userId="e9c18a9f-1a31-40e1-8897-659981da5e91" providerId="ADAL" clId="{39B9D208-5DFC-4ADB-8356-BDC7226534D8}" dt="2020-12-09T15:26:17.920" v="715" actId="478"/>
          <ac:spMkLst>
            <pc:docMk/>
            <pc:sldMk cId="2864965966" sldId="545"/>
            <ac:spMk id="7" creationId="{B1B89046-85EF-4BAE-A667-4E06F377431A}"/>
          </ac:spMkLst>
        </pc:spChg>
        <pc:spChg chg="del">
          <ac:chgData name="Wim De Pue" userId="e9c18a9f-1a31-40e1-8897-659981da5e91" providerId="ADAL" clId="{39B9D208-5DFC-4ADB-8356-BDC7226534D8}" dt="2020-12-09T15:26:14.905" v="714" actId="478"/>
          <ac:spMkLst>
            <pc:docMk/>
            <pc:sldMk cId="2864965966" sldId="545"/>
            <ac:spMk id="8" creationId="{619C05DC-D664-47F2-B492-F9D10363217A}"/>
          </ac:spMkLst>
        </pc:spChg>
        <pc:spChg chg="del">
          <ac:chgData name="Wim De Pue" userId="e9c18a9f-1a31-40e1-8897-659981da5e91" providerId="ADAL" clId="{39B9D208-5DFC-4ADB-8356-BDC7226534D8}" dt="2020-12-09T15:26:10.011" v="713" actId="478"/>
          <ac:spMkLst>
            <pc:docMk/>
            <pc:sldMk cId="2864965966" sldId="545"/>
            <ac:spMk id="9" creationId="{16049B21-CB21-415E-A634-482C32340B13}"/>
          </ac:spMkLst>
        </pc:spChg>
        <pc:spChg chg="del">
          <ac:chgData name="Wim De Pue" userId="e9c18a9f-1a31-40e1-8897-659981da5e91" providerId="ADAL" clId="{39B9D208-5DFC-4ADB-8356-BDC7226534D8}" dt="2020-12-09T15:26:22.061" v="716" actId="478"/>
          <ac:spMkLst>
            <pc:docMk/>
            <pc:sldMk cId="2864965966" sldId="545"/>
            <ac:spMk id="13" creationId="{ACEEB183-0E1B-41ED-88E3-55A9DB31416B}"/>
          </ac:spMkLst>
        </pc:spChg>
        <pc:graphicFrameChg chg="modGraphic">
          <ac:chgData name="Wim De Pue" userId="e9c18a9f-1a31-40e1-8897-659981da5e91" providerId="ADAL" clId="{39B9D208-5DFC-4ADB-8356-BDC7226534D8}" dt="2020-12-09T15:26:01.993" v="712" actId="207"/>
          <ac:graphicFrameMkLst>
            <pc:docMk/>
            <pc:sldMk cId="2864965966" sldId="545"/>
            <ac:graphicFrameMk id="11" creationId="{4346B9DB-5032-47DA-8D0F-C654112797F8}"/>
          </ac:graphicFrameMkLst>
        </pc:graphicFrameChg>
      </pc:sldChg>
      <pc:sldChg chg="delSp modSp add mod">
        <pc:chgData name="Wim De Pue" userId="e9c18a9f-1a31-40e1-8897-659981da5e91" providerId="ADAL" clId="{39B9D208-5DFC-4ADB-8356-BDC7226534D8}" dt="2020-12-09T15:27:03.113" v="721" actId="478"/>
        <pc:sldMkLst>
          <pc:docMk/>
          <pc:sldMk cId="3431693702" sldId="546"/>
        </pc:sldMkLst>
        <pc:spChg chg="del">
          <ac:chgData name="Wim De Pue" userId="e9c18a9f-1a31-40e1-8897-659981da5e91" providerId="ADAL" clId="{39B9D208-5DFC-4ADB-8356-BDC7226534D8}" dt="2020-12-09T15:27:03.113" v="721" actId="478"/>
          <ac:spMkLst>
            <pc:docMk/>
            <pc:sldMk cId="3431693702" sldId="546"/>
            <ac:spMk id="7" creationId="{B1B89046-85EF-4BAE-A667-4E06F377431A}"/>
          </ac:spMkLst>
        </pc:spChg>
        <pc:spChg chg="del">
          <ac:chgData name="Wim De Pue" userId="e9c18a9f-1a31-40e1-8897-659981da5e91" providerId="ADAL" clId="{39B9D208-5DFC-4ADB-8356-BDC7226534D8}" dt="2020-12-09T15:27:01.273" v="720" actId="478"/>
          <ac:spMkLst>
            <pc:docMk/>
            <pc:sldMk cId="3431693702" sldId="546"/>
            <ac:spMk id="8" creationId="{619C05DC-D664-47F2-B492-F9D10363217A}"/>
          </ac:spMkLst>
        </pc:spChg>
        <pc:spChg chg="del">
          <ac:chgData name="Wim De Pue" userId="e9c18a9f-1a31-40e1-8897-659981da5e91" providerId="ADAL" clId="{39B9D208-5DFC-4ADB-8356-BDC7226534D8}" dt="2020-12-09T15:26:58.943" v="719" actId="478"/>
          <ac:spMkLst>
            <pc:docMk/>
            <pc:sldMk cId="3431693702" sldId="546"/>
            <ac:spMk id="9" creationId="{16049B21-CB21-415E-A634-482C32340B13}"/>
          </ac:spMkLst>
        </pc:spChg>
        <pc:spChg chg="del">
          <ac:chgData name="Wim De Pue" userId="e9c18a9f-1a31-40e1-8897-659981da5e91" providerId="ADAL" clId="{39B9D208-5DFC-4ADB-8356-BDC7226534D8}" dt="2020-12-09T15:26:41.405" v="718" actId="478"/>
          <ac:spMkLst>
            <pc:docMk/>
            <pc:sldMk cId="3431693702" sldId="546"/>
            <ac:spMk id="12" creationId="{0E23D403-60DA-4949-AE81-E7EF444D15F9}"/>
          </ac:spMkLst>
        </pc:spChg>
        <pc:graphicFrameChg chg="modGraphic">
          <ac:chgData name="Wim De Pue" userId="e9c18a9f-1a31-40e1-8897-659981da5e91" providerId="ADAL" clId="{39B9D208-5DFC-4ADB-8356-BDC7226534D8}" dt="2020-12-09T15:26:34.681" v="717" actId="207"/>
          <ac:graphicFrameMkLst>
            <pc:docMk/>
            <pc:sldMk cId="3431693702" sldId="546"/>
            <ac:graphicFrameMk id="11" creationId="{4346B9DB-5032-47DA-8D0F-C654112797F8}"/>
          </ac:graphicFrameMkLst>
        </pc:graphicFrameChg>
      </pc:sldChg>
      <pc:sldChg chg="add">
        <pc:chgData name="Wim De Pue" userId="e9c18a9f-1a31-40e1-8897-659981da5e91" providerId="ADAL" clId="{39B9D208-5DFC-4ADB-8356-BDC7226534D8}" dt="2020-12-09T08:56:00.850" v="688"/>
        <pc:sldMkLst>
          <pc:docMk/>
          <pc:sldMk cId="2009332586" sldId="547"/>
        </pc:sldMkLst>
      </pc:sldChg>
    </pc:docChg>
  </pc:docChgLst>
  <pc:docChgLst>
    <pc:chgData name="Wim De Pue" userId="e9c18a9f-1a31-40e1-8897-659981da5e91" providerId="ADAL" clId="{76B7ED2E-E0F0-4B3D-ABEB-38DB4E37A5AC}"/>
    <pc:docChg chg="modSld">
      <pc:chgData name="Wim De Pue" userId="e9c18a9f-1a31-40e1-8897-659981da5e91" providerId="ADAL" clId="{76B7ED2E-E0F0-4B3D-ABEB-38DB4E37A5AC}" dt="2023-06-14T07:50:40.411" v="57" actId="20577"/>
      <pc:docMkLst>
        <pc:docMk/>
      </pc:docMkLst>
      <pc:sldChg chg="modSp mod modNotesTx">
        <pc:chgData name="Wim De Pue" userId="e9c18a9f-1a31-40e1-8897-659981da5e91" providerId="ADAL" clId="{76B7ED2E-E0F0-4B3D-ABEB-38DB4E37A5AC}" dt="2023-06-14T07:50:40.411" v="57" actId="20577"/>
        <pc:sldMkLst>
          <pc:docMk/>
          <pc:sldMk cId="2009332586" sldId="547"/>
        </pc:sldMkLst>
        <pc:spChg chg="mod">
          <ac:chgData name="Wim De Pue" userId="e9c18a9f-1a31-40e1-8897-659981da5e91" providerId="ADAL" clId="{76B7ED2E-E0F0-4B3D-ABEB-38DB4E37A5AC}" dt="2023-06-14T07:09:32.973" v="1" actId="1076"/>
          <ac:spMkLst>
            <pc:docMk/>
            <pc:sldMk cId="2009332586" sldId="547"/>
            <ac:spMk id="10" creationId="{3A59243C-E5AD-4222-AEED-75ED49DF41DB}"/>
          </ac:spMkLst>
        </pc:spChg>
        <pc:graphicFrameChg chg="modGraphic">
          <ac:chgData name="Wim De Pue" userId="e9c18a9f-1a31-40e1-8897-659981da5e91" providerId="ADAL" clId="{76B7ED2E-E0F0-4B3D-ABEB-38DB4E37A5AC}" dt="2023-06-14T07:50:40.411" v="57" actId="20577"/>
          <ac:graphicFrameMkLst>
            <pc:docMk/>
            <pc:sldMk cId="2009332586" sldId="547"/>
            <ac:graphicFrameMk id="11" creationId="{4346B9DB-5032-47DA-8D0F-C654112797F8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CA2B28B8-0725-4B3D-B58B-0ACE841212AE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45C3B113-9BAD-4F30-B83C-ABEDEA3B68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8985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1EA7E6DF-B950-426A-8942-8086AB18F597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B7824C16-71C1-4B05-8F78-E8408B012A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0799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24C16-71C1-4B05-8F78-E8408B012A80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254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://www.linkedin.com/company/katholiekonderwijsvlaanderen" TargetMode="External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eg"/><Relationship Id="rId5" Type="http://schemas.openxmlformats.org/officeDocument/2006/relationships/hyperlink" Target="twitter.com/BoeveLieven" TargetMode="External"/><Relationship Id="rId4" Type="http://schemas.openxmlformats.org/officeDocument/2006/relationships/hyperlink" Target="twitter.com/KathOndVla" TargetMode="Externa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ertitel 2">
            <a:extLst>
              <a:ext uri="{FF2B5EF4-FFF2-40B4-BE49-F238E27FC236}">
                <a16:creationId xmlns:a16="http://schemas.microsoft.com/office/drawing/2014/main" id="{65550227-3B69-4ED6-B2B7-782A18AF0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7222" y="3233576"/>
            <a:ext cx="5607169" cy="120663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A40482B-BC27-4DC4-A82C-081E98EE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222" y="1801513"/>
            <a:ext cx="5607169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2689" y="5338119"/>
            <a:ext cx="2856235" cy="12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1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E8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0B81D0C-180F-4D0E-B7A6-107FAE204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4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4" name="Rechthoek 13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73347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 userDrawn="1"/>
        </p:nvSpPr>
        <p:spPr>
          <a:xfrm>
            <a:off x="8784032" y="3260834"/>
            <a:ext cx="360000" cy="3240000"/>
          </a:xfrm>
          <a:prstGeom prst="rect">
            <a:avLst/>
          </a:prstGeom>
          <a:solidFill>
            <a:srgbClr val="9A0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1" name="Tijdelijke aanduiding voor dianummer 7"/>
          <p:cNvSpPr txBox="1">
            <a:spLocks/>
          </p:cNvSpPr>
          <p:nvPr userDrawn="1"/>
        </p:nvSpPr>
        <p:spPr>
          <a:xfrm>
            <a:off x="7010400" y="6429400"/>
            <a:ext cx="2133600" cy="4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189E3A5C-986B-47BE-8F96-3787467B82A8}" type="slidenum">
              <a:rPr lang="nl-BE" sz="1200" smtClean="0">
                <a:solidFill>
                  <a:prstClr val="white"/>
                </a:solidFill>
              </a:rPr>
              <a:pPr algn="r">
                <a:defRPr/>
              </a:pPr>
              <a:t>‹nr.›</a:t>
            </a:fld>
            <a:endParaRPr lang="nl-BE" sz="1200" dirty="0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71268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4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27377"/>
            <a:ext cx="2160000" cy="34744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4406904"/>
            <a:ext cx="7772400" cy="1362075"/>
          </a:xfrm>
        </p:spPr>
        <p:txBody>
          <a:bodyPr anchor="t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2000" b="1" kern="1200" cap="none" baseline="0" dirty="0" smtClean="0">
                <a:solidFill>
                  <a:srgbClr val="00BECB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solidFill>
            <a:srgbClr val="30BDC7"/>
          </a:solidFill>
        </p:spPr>
        <p:txBody>
          <a:bodyPr anchor="b">
            <a:normAutofit/>
          </a:bodyPr>
          <a:lstStyle>
            <a:lvl1pPr marL="0" indent="0" algn="l" defTabSz="914377" rtl="0" eaLnBrk="1" latinLnBrk="0" hangingPunct="1">
              <a:spcBef>
                <a:spcPct val="0"/>
              </a:spcBef>
              <a:buNone/>
              <a:defRPr kumimoji="0" lang="nl-NL" sz="3200" b="1" kern="1200" cap="none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230904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0594" y="1600204"/>
            <a:ext cx="3409772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BF18B3"/>
                </a:solidFill>
              </a:defRPr>
            </a:lvl2pPr>
            <a:lvl3pPr>
              <a:defRPr sz="2000">
                <a:solidFill>
                  <a:srgbClr val="FF8414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62557" y="1600204"/>
            <a:ext cx="3824243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BF18B3"/>
                </a:solidFill>
              </a:defRPr>
            </a:lvl2pPr>
            <a:lvl3pPr>
              <a:defRPr sz="2000">
                <a:solidFill>
                  <a:srgbClr val="FF8414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0" name="Rechthoek 9"/>
          <p:cNvSpPr/>
          <p:nvPr userDrawn="1"/>
        </p:nvSpPr>
        <p:spPr>
          <a:xfrm>
            <a:off x="8784032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85439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405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51990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60164"/>
            <a:ext cx="6158060" cy="1206630"/>
          </a:xfrm>
          <a:solidFill>
            <a:srgbClr val="999D00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6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23DEA054-35B1-4B17-AFDE-73B15A4BAB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02182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" y="5043758"/>
            <a:ext cx="9144001" cy="608174"/>
          </a:xfrm>
          <a:solidFill>
            <a:srgbClr val="00BECB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51932"/>
            <a:ext cx="6158060" cy="1206630"/>
          </a:xfrm>
          <a:solidFill>
            <a:srgbClr val="999D00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18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35513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43687"/>
            <a:ext cx="6158060" cy="1206630"/>
          </a:xfrm>
          <a:solidFill>
            <a:srgbClr val="00BECB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11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35520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43694"/>
            <a:ext cx="6158060" cy="1206630"/>
          </a:xfrm>
          <a:solidFill>
            <a:srgbClr val="BF18B3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61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egin: gsm?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728134" y="279400"/>
            <a:ext cx="8111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Staat jouw gsm al op trillen?</a:t>
            </a:r>
          </a:p>
        </p:txBody>
      </p:sp>
      <p:sp>
        <p:nvSpPr>
          <p:cNvPr id="7" name="Rechthoek 6"/>
          <p:cNvSpPr/>
          <p:nvPr userDrawn="1"/>
        </p:nvSpPr>
        <p:spPr>
          <a:xfrm rot="5400000">
            <a:off x="1689394" y="5055874"/>
            <a:ext cx="364252" cy="3240000"/>
          </a:xfrm>
          <a:prstGeom prst="rect">
            <a:avLst/>
          </a:prstGeom>
          <a:solidFill>
            <a:srgbClr val="99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313922" y="3247936"/>
            <a:ext cx="6951373" cy="323528"/>
          </a:xfrm>
          <a:prstGeom prst="rect">
            <a:avLst/>
          </a:prstGeom>
          <a:solidFill>
            <a:srgbClr val="FF8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4535245"/>
            <a:ext cx="2160000" cy="234162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598" y="2180947"/>
            <a:ext cx="2065867" cy="206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55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auz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 rot="16200000" flipH="1" flipV="1">
            <a:off x="2415812" y="-132654"/>
            <a:ext cx="2027934" cy="5061507"/>
          </a:xfrm>
          <a:prstGeom prst="rect">
            <a:avLst/>
          </a:prstGeom>
          <a:solidFill>
            <a:srgbClr val="00B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1617133" y="1674824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/>
              <a:t>PAUZE</a:t>
            </a:r>
          </a:p>
        </p:txBody>
      </p:sp>
    </p:spTree>
    <p:extLst>
      <p:ext uri="{BB962C8B-B14F-4D97-AF65-F5344CB8AC3E}">
        <p14:creationId xmlns:p14="http://schemas.microsoft.com/office/powerpoint/2010/main" val="3829660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auz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 userDrawn="1"/>
        </p:nvGrpSpPr>
        <p:grpSpPr>
          <a:xfrm>
            <a:off x="915958" y="4169667"/>
            <a:ext cx="5061508" cy="2027934"/>
            <a:chOff x="899025" y="1384133"/>
            <a:chExt cx="5061508" cy="2027934"/>
          </a:xfrm>
        </p:grpSpPr>
        <p:sp>
          <p:nvSpPr>
            <p:cNvPr id="5" name="Rechthoek 4"/>
            <p:cNvSpPr/>
            <p:nvPr userDrawn="1"/>
          </p:nvSpPr>
          <p:spPr>
            <a:xfrm rot="16200000" flipH="1" flipV="1">
              <a:off x="2415812" y="-132654"/>
              <a:ext cx="2027934" cy="5061507"/>
            </a:xfrm>
            <a:prstGeom prst="rect">
              <a:avLst/>
            </a:prstGeom>
            <a:solidFill>
              <a:srgbClr val="00B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0">
                <a:solidFill>
                  <a:prstClr val="white"/>
                </a:solidFill>
              </a:endParaRPr>
            </a:p>
          </p:txBody>
        </p:sp>
        <p:sp>
          <p:nvSpPr>
            <p:cNvPr id="2" name="Tekstvak 1"/>
            <p:cNvSpPr txBox="1"/>
            <p:nvPr userDrawn="1"/>
          </p:nvSpPr>
          <p:spPr>
            <a:xfrm>
              <a:off x="1617133" y="1674824"/>
              <a:ext cx="4343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8800" b="1" dirty="0"/>
                <a:t>PAUZE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448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unch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 rot="16200000" flipH="1" flipV="1">
            <a:off x="3973681" y="-225787"/>
            <a:ext cx="2027934" cy="5061507"/>
          </a:xfrm>
          <a:prstGeom prst="rect">
            <a:avLst/>
          </a:prstGeom>
          <a:solidFill>
            <a:srgbClr val="00B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3081869" y="1581691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434737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ociale me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8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grpSp>
        <p:nvGrpSpPr>
          <p:cNvPr id="2" name="Groep 1"/>
          <p:cNvGrpSpPr/>
          <p:nvPr userDrawn="1"/>
        </p:nvGrpSpPr>
        <p:grpSpPr>
          <a:xfrm>
            <a:off x="617838" y="2442420"/>
            <a:ext cx="6565557" cy="2680401"/>
            <a:chOff x="733248" y="2406508"/>
            <a:chExt cx="8183869" cy="4042452"/>
          </a:xfrm>
        </p:grpSpPr>
        <p:pic>
          <p:nvPicPr>
            <p:cNvPr id="5" name="Tijdelijke aanduiding voor inhoud 3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9232" y="2406508"/>
              <a:ext cx="1009917" cy="819291"/>
            </a:xfrm>
            <a:prstGeom prst="rect">
              <a:avLst/>
            </a:prstGeom>
          </p:spPr>
        </p:pic>
        <p:sp>
          <p:nvSpPr>
            <p:cNvPr id="8" name="Rechthoek 7"/>
            <p:cNvSpPr/>
            <p:nvPr userDrawn="1"/>
          </p:nvSpPr>
          <p:spPr>
            <a:xfrm>
              <a:off x="1573982" y="3399165"/>
              <a:ext cx="6502400" cy="9316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nl-BE" sz="1707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4" action="ppaction://hlinkfile"/>
                </a:rPr>
                <a:t>twitter.com/</a:t>
              </a:r>
              <a:r>
                <a:rPr lang="nl-BE" sz="1707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4" action="ppaction://hlinkfile"/>
                </a:rPr>
                <a:t>KathOndVla</a:t>
              </a:r>
              <a:endParaRPr lang="nl-BE" sz="1707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nl-BE" sz="1707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5" action="ppaction://hlinkfile"/>
                </a:rPr>
                <a:t>twitter.com/</a:t>
              </a:r>
              <a:r>
                <a:rPr lang="nl-BE" sz="1707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5" action="ppaction://hlinkfile"/>
                </a:rPr>
                <a:t>BoeveLieven</a:t>
              </a:r>
              <a:endParaRPr lang="nl-BE" sz="1707" dirty="0">
                <a:latin typeface="Trebuchet MS" panose="020B0603020202020204" pitchFamily="34" charset="0"/>
              </a:endParaRPr>
            </a:p>
          </p:txBody>
        </p:sp>
        <p:pic>
          <p:nvPicPr>
            <p:cNvPr id="10" name="Picture 2" descr="Afbeeldingsresultaat voor linkedin">
              <a:extLst>
                <a:ext uri="{FF2B5EF4-FFF2-40B4-BE49-F238E27FC236}">
                  <a16:creationId xmlns:a16="http://schemas.microsoft.com/office/drawing/2014/main" id="{B9DCD81A-82A1-42D2-8390-70B91B63EDC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365" y="4497138"/>
              <a:ext cx="1394813" cy="1394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8A6E0076-844B-4A37-9AEE-9DCE3488E361}"/>
                </a:ext>
              </a:extLst>
            </p:cNvPr>
            <p:cNvSpPr/>
            <p:nvPr userDrawn="1"/>
          </p:nvSpPr>
          <p:spPr>
            <a:xfrm>
              <a:off x="733248" y="5891951"/>
              <a:ext cx="8183869" cy="557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BE" sz="1800" u="sng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  <a:hlinkClick r:id="rId7"/>
                </a:rPr>
                <a:t>www.linkedin.com/company/katholiekonderwijsvlaanderen</a:t>
              </a:r>
              <a:r>
                <a:rPr lang="nl-BE" sz="1707" dirty="0">
                  <a:latin typeface="Trebuchet MS" panose="020B060302020202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782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Eind: vragen?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3431274" y="1560218"/>
            <a:ext cx="50015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VRAGEN?</a:t>
            </a:r>
          </a:p>
        </p:txBody>
      </p:sp>
      <p:sp>
        <p:nvSpPr>
          <p:cNvPr id="7" name="Rechthoek 6"/>
          <p:cNvSpPr/>
          <p:nvPr userDrawn="1"/>
        </p:nvSpPr>
        <p:spPr>
          <a:xfrm rot="5400000">
            <a:off x="1689394" y="5055874"/>
            <a:ext cx="364252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313922" y="3247936"/>
            <a:ext cx="6951373" cy="323528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4535245"/>
            <a:ext cx="2160000" cy="234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93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48D67E-46A8-4D0B-BDFE-7A4578199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95D2A8C-36EF-4F59-AF4D-B365F306F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01DBE9-6793-4450-9BD9-864C3075C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C8CA-3BB8-465F-814E-743AC079313D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B4A630-2FBC-4342-BD3C-6705C52DC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4AD1DF-2725-418F-ADA0-12D3A3F3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9875-4784-4F0A-8EF9-4250345B08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22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C4908-1347-4984-89BB-4E5C76D3B4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20632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57611-B738-4D8F-B0B9-5A3F2215F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C4A6AFA-02FE-4DF6-924C-93BA687DD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C8CA-3BB8-465F-814E-743AC079313D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D2FE5EF-211B-4B63-BDA4-BE139A1A5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C92378E-7615-4E43-9483-6D4967AD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9875-4784-4F0A-8EF9-4250345B08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767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BE0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D60B6-2EEF-409B-9359-B4AE8D192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0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3243621F-8D22-4EEA-8E6B-FE07AFC60E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6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BE0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9A05A5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4FD128D8-B75F-4C1D-984C-7A579129C5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3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05B1906D-B818-42BA-8E20-2245CFC89B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0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7349" indent="-228594">
              <a:buClr>
                <a:srgbClr val="BF18B3"/>
              </a:buClr>
              <a:buFont typeface="Arial" panose="020B0604020202020204" pitchFamily="34" charset="0"/>
              <a:buChar char="•"/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49393B0-8A85-48A2-9E13-A3EE3968C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5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6261C328-FA45-47EC-8EF2-9E74CF4860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2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30594" y="274638"/>
            <a:ext cx="74562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30594" y="1600204"/>
            <a:ext cx="745620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BB516-DFEC-4C1E-8B27-C03178FA5335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25/06/2024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72264" y="2857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8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80" r:id="rId11"/>
    <p:sldLayoutId id="2147483681" r:id="rId12"/>
    <p:sldLayoutId id="2147483735" r:id="rId13"/>
    <p:sldLayoutId id="2147483736" r:id="rId14"/>
    <p:sldLayoutId id="2147483737" r:id="rId15"/>
    <p:sldLayoutId id="2147483683" r:id="rId16"/>
    <p:sldLayoutId id="2147483684" r:id="rId17"/>
    <p:sldLayoutId id="2147483686" r:id="rId18"/>
    <p:sldLayoutId id="2147483734" r:id="rId19"/>
    <p:sldLayoutId id="2147483733" r:id="rId20"/>
    <p:sldLayoutId id="2147483732" r:id="rId21"/>
    <p:sldLayoutId id="2147483731" r:id="rId22"/>
    <p:sldLayoutId id="2147483725" r:id="rId23"/>
    <p:sldLayoutId id="2147483726" r:id="rId24"/>
    <p:sldLayoutId id="2147483727" r:id="rId25"/>
    <p:sldLayoutId id="2147483728" r:id="rId26"/>
    <p:sldLayoutId id="2147483730" r:id="rId27"/>
    <p:sldLayoutId id="2147483722" r:id="rId28"/>
    <p:sldLayoutId id="2147483738" r:id="rId29"/>
    <p:sldLayoutId id="2147483740" r:id="rId30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kumimoji="0" lang="nl-BE" sz="3200" b="1" kern="1200" cap="none" baseline="0" dirty="0" smtClean="0">
          <a:solidFill>
            <a:schemeClr val="tx1"/>
          </a:solidFill>
          <a:effectLst/>
          <a:latin typeface="Trebuchet MS" panose="020B0603020202020204" pitchFamily="34" charset="0"/>
          <a:ea typeface="+mj-ea"/>
          <a:cs typeface="Arial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Clr>
          <a:srgbClr val="BF18B3"/>
        </a:buClr>
        <a:buFont typeface="Arial" pitchFamily="34" charset="0"/>
        <a:buChar char="–"/>
        <a:defRPr sz="2800" kern="1200">
          <a:solidFill>
            <a:srgbClr val="BF18B3"/>
          </a:solidFill>
          <a:latin typeface="Trebuchet MS" panose="020B0603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Clr>
          <a:srgbClr val="F18E00"/>
        </a:buClr>
        <a:buFont typeface="Arial" pitchFamily="34" charset="0"/>
        <a:buChar char="•"/>
        <a:defRPr sz="2400" kern="1200">
          <a:solidFill>
            <a:srgbClr val="FF8414"/>
          </a:solidFill>
          <a:latin typeface="Trebuchet MS" panose="020B0603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Clr>
          <a:srgbClr val="BF18B3"/>
        </a:buClr>
        <a:buFont typeface="Arial" panose="020B0604020202020204" pitchFamily="34" charset="0"/>
        <a:buChar char="•"/>
        <a:defRPr sz="2000" kern="1200">
          <a:solidFill>
            <a:srgbClr val="BF18B3"/>
          </a:solidFill>
          <a:latin typeface="Trebuchet MS" panose="020B0603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>
            <a:extLst>
              <a:ext uri="{FF2B5EF4-FFF2-40B4-BE49-F238E27FC236}">
                <a16:creationId xmlns:a16="http://schemas.microsoft.com/office/drawing/2014/main" id="{3A59243C-E5AD-4222-AEED-75ED49DF41DB}"/>
              </a:ext>
            </a:extLst>
          </p:cNvPr>
          <p:cNvSpPr txBox="1">
            <a:spLocks/>
          </p:cNvSpPr>
          <p:nvPr/>
        </p:nvSpPr>
        <p:spPr>
          <a:xfrm>
            <a:off x="1948120" y="-159887"/>
            <a:ext cx="7427169" cy="807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BE" sz="2000" dirty="0"/>
              <a:t>Leerplandoelen 2</a:t>
            </a:r>
            <a:r>
              <a:rPr lang="nl-BE" sz="2000" baseline="30000" dirty="0"/>
              <a:t>de</a:t>
            </a:r>
            <a:r>
              <a:rPr lang="nl-BE" sz="2000" dirty="0"/>
              <a:t> graad Slagerij (A)</a:t>
            </a:r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4346B9DB-5032-47DA-8D0F-C654112797F8}"/>
              </a:ext>
            </a:extLst>
          </p:cNvPr>
          <p:cNvGraphicFramePr>
            <a:graphicFrameLocks noGrp="1"/>
          </p:cNvGraphicFramePr>
          <p:nvPr/>
        </p:nvGraphicFramePr>
        <p:xfrm>
          <a:off x="0" y="541866"/>
          <a:ext cx="9172135" cy="633506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9073">
                  <a:extLst>
                    <a:ext uri="{9D8B030D-6E8A-4147-A177-3AD203B41FA5}">
                      <a16:colId xmlns:a16="http://schemas.microsoft.com/office/drawing/2014/main" val="4246393896"/>
                    </a:ext>
                  </a:extLst>
                </a:gridCol>
                <a:gridCol w="2493990">
                  <a:extLst>
                    <a:ext uri="{9D8B030D-6E8A-4147-A177-3AD203B41FA5}">
                      <a16:colId xmlns:a16="http://schemas.microsoft.com/office/drawing/2014/main" val="2098171689"/>
                    </a:ext>
                  </a:extLst>
                </a:gridCol>
                <a:gridCol w="396901">
                  <a:extLst>
                    <a:ext uri="{9D8B030D-6E8A-4147-A177-3AD203B41FA5}">
                      <a16:colId xmlns:a16="http://schemas.microsoft.com/office/drawing/2014/main" val="2001081403"/>
                    </a:ext>
                  </a:extLst>
                </a:gridCol>
                <a:gridCol w="2836188">
                  <a:extLst>
                    <a:ext uri="{9D8B030D-6E8A-4147-A177-3AD203B41FA5}">
                      <a16:colId xmlns:a16="http://schemas.microsoft.com/office/drawing/2014/main" val="2167599013"/>
                    </a:ext>
                  </a:extLst>
                </a:gridCol>
                <a:gridCol w="396901">
                  <a:extLst>
                    <a:ext uri="{9D8B030D-6E8A-4147-A177-3AD203B41FA5}">
                      <a16:colId xmlns:a16="http://schemas.microsoft.com/office/drawing/2014/main" val="3719860671"/>
                    </a:ext>
                  </a:extLst>
                </a:gridCol>
                <a:gridCol w="2679082">
                  <a:extLst>
                    <a:ext uri="{9D8B030D-6E8A-4147-A177-3AD203B41FA5}">
                      <a16:colId xmlns:a16="http://schemas.microsoft.com/office/drawing/2014/main" val="353411211"/>
                    </a:ext>
                  </a:extLst>
                </a:gridCol>
              </a:tblGrid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1+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Uitbatingsvormen vergelijken</a:t>
                      </a: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Technieken toepassen bij eenvoudige vleesbereidingen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031928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>
                          <a:effectLst/>
                        </a:rPr>
                        <a:t>2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Handelen volgens procedures en organisatiecultuur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Eenvoudige vleesproducten klaarmaken en productieproces toelichten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935499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>
                          <a:effectLst/>
                        </a:rPr>
                        <a:t>3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Respectvol communiceren en efficiënt samenwerken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14+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Vlees, vleeswaren en bereidingen kwaliteitsvol en creatief presenteren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23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Voorschriften persoonlijke hygiëne toepassen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123024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4+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Vleesbereidingen en vleesproducten vergelijken </a:t>
                      </a:r>
                      <a:r>
                        <a:rPr lang="nl-BE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obv</a:t>
                      </a:r>
                      <a:r>
                        <a:rPr lang="nl-BE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voedingswaarde en gezondheid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15+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Nieuw of aangepast product ontwikkelen </a:t>
                      </a:r>
                    </a:p>
                    <a:p>
                      <a:pPr algn="l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24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HACCP-principes en milieuwetgeving toepassen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99827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5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Basisgrondstoffen</a:t>
                      </a:r>
                      <a:r>
                        <a:rPr lang="nl-BE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selecteren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16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Kwaliteit van producten beoordelen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25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Verpakken, etiketteren en opslag- en bewaartechnieken toepassen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179202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6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Basismateriaal selecteren en hanteren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17+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Belang van gezonde voeding toelichten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26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Materiaal en ruimtes reinigen en ontsmetten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036477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7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Berekenen, meten en wegen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18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Respectvol en zuinig omgaan met productiemiddelen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27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Basisveiligheidsregels respecteren en ergonomisch handelen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685894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Productiefiche volgen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Prijzen vergelijken van grondstoffen en materiaal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28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Adequaat handelen bij noodsituaties en EHBO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79502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Stappenplan volgen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Grondstoffenkostprijs van bereiding berekenen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Oplossing voor een probleem of </a:t>
                      </a:r>
                      <a:r>
                        <a:rPr lang="nl-NL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uitdaging ontwerpen</a:t>
                      </a:r>
                      <a:endParaRPr lang="nl-BE" sz="12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641585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Technieken toepassen bij uitsnijden en uitbenen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Handelen conform milieuvoorschriften en afspraken afvalbehandeling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257596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Deelstukken portioneren en  afwerken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Karkassen en stukken vlees ontvangen en controleren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162883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endParaRPr lang="nl-B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498156"/>
                  </a:ext>
                </a:extLst>
              </a:tr>
            </a:tbl>
          </a:graphicData>
        </a:graphic>
      </p:graphicFrame>
      <p:sp>
        <p:nvSpPr>
          <p:cNvPr id="7" name="Rechthoek 6">
            <a:extLst>
              <a:ext uri="{FF2B5EF4-FFF2-40B4-BE49-F238E27FC236}">
                <a16:creationId xmlns:a16="http://schemas.microsoft.com/office/drawing/2014/main" id="{B1B89046-85EF-4BAE-A667-4E06F377431A}"/>
              </a:ext>
            </a:extLst>
          </p:cNvPr>
          <p:cNvSpPr/>
          <p:nvPr/>
        </p:nvSpPr>
        <p:spPr>
          <a:xfrm>
            <a:off x="6594995" y="-13733"/>
            <a:ext cx="2560294" cy="2070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Overkoepelende vaardigheden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19C05DC-D664-47F2-B492-F9D10363217A}"/>
              </a:ext>
            </a:extLst>
          </p:cNvPr>
          <p:cNvSpPr/>
          <p:nvPr/>
        </p:nvSpPr>
        <p:spPr>
          <a:xfrm>
            <a:off x="6592714" y="229812"/>
            <a:ext cx="2560294" cy="20707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Voorbereidende werkzaamheden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16049B21-CB21-415E-A634-482C32340B13}"/>
              </a:ext>
            </a:extLst>
          </p:cNvPr>
          <p:cNvSpPr/>
          <p:nvPr/>
        </p:nvSpPr>
        <p:spPr>
          <a:xfrm>
            <a:off x="6592712" y="466447"/>
            <a:ext cx="2560294" cy="1818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Vaktechnisch handelen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0E23D403-60DA-4949-AE81-E7EF444D15F9}"/>
              </a:ext>
            </a:extLst>
          </p:cNvPr>
          <p:cNvSpPr/>
          <p:nvPr/>
        </p:nvSpPr>
        <p:spPr>
          <a:xfrm>
            <a:off x="6592711" y="678750"/>
            <a:ext cx="2560294" cy="2130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Economisch en duurzaam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ACEEB183-0E1B-41ED-88E3-55A9DB31416B}"/>
              </a:ext>
            </a:extLst>
          </p:cNvPr>
          <p:cNvSpPr/>
          <p:nvPr/>
        </p:nvSpPr>
        <p:spPr>
          <a:xfrm>
            <a:off x="6591263" y="922746"/>
            <a:ext cx="2564483" cy="2319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Voedselveilig en arbeidsveilig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E7CB126-28AD-C1AE-827D-5757CEAC2EFB}"/>
              </a:ext>
            </a:extLst>
          </p:cNvPr>
          <p:cNvSpPr/>
          <p:nvPr/>
        </p:nvSpPr>
        <p:spPr>
          <a:xfrm>
            <a:off x="6579517" y="1197223"/>
            <a:ext cx="2564483" cy="2319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Onderzoekend leren</a:t>
            </a:r>
          </a:p>
        </p:txBody>
      </p:sp>
    </p:spTree>
    <p:extLst>
      <p:ext uri="{BB962C8B-B14F-4D97-AF65-F5344CB8AC3E}">
        <p14:creationId xmlns:p14="http://schemas.microsoft.com/office/powerpoint/2010/main" val="2754247121"/>
      </p:ext>
    </p:extLst>
  </p:cSld>
  <p:clrMapOvr>
    <a:masterClrMapping/>
  </p:clrMapOvr>
</p:sld>
</file>

<file path=ppt/theme/theme1.xml><?xml version="1.0" encoding="utf-8"?>
<a:theme xmlns:a="http://schemas.openxmlformats.org/drawingml/2006/main" name="kathondvla_09-2018">
  <a:themeElements>
    <a:clrScheme name="VVKSO">
      <a:dk1>
        <a:sysClr val="windowText" lastClr="000000"/>
      </a:dk1>
      <a:lt1>
        <a:sysClr val="window" lastClr="FFFFFF"/>
      </a:lt1>
      <a:dk2>
        <a:srgbClr val="F18E00"/>
      </a:dk2>
      <a:lt2>
        <a:srgbClr val="F1DE00"/>
      </a:lt2>
      <a:accent1>
        <a:srgbClr val="F13D00"/>
      </a:accent1>
      <a:accent2>
        <a:srgbClr val="FFBA58"/>
      </a:accent2>
      <a:accent3>
        <a:srgbClr val="787878"/>
      </a:accent3>
      <a:accent4>
        <a:srgbClr val="F62610"/>
      </a:accent4>
      <a:accent5>
        <a:srgbClr val="4BACC6"/>
      </a:accent5>
      <a:accent6>
        <a:srgbClr val="00B050"/>
      </a:accent6>
      <a:hlink>
        <a:srgbClr val="0000FF"/>
      </a:hlink>
      <a:folHlink>
        <a:srgbClr val="92D050"/>
      </a:folHlink>
    </a:clrScheme>
    <a:fontScheme name="KathOndVl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model_sept_2018.potx" id="{701825BA-9ED3-4CC9-AD03-A92BF4C20F3E}" vid="{FB84D38A-C0A8-4B6F-A55A-3EEEEE4C6B6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2F17D8A4B23846A909E00285BB5A7F" ma:contentTypeVersion="13" ma:contentTypeDescription="Create a new document." ma:contentTypeScope="" ma:versionID="4362cde2a080c0e6045271ae0b7b540e">
  <xsd:schema xmlns:xsd="http://www.w3.org/2001/XMLSchema" xmlns:xs="http://www.w3.org/2001/XMLSchema" xmlns:p="http://schemas.microsoft.com/office/2006/metadata/properties" xmlns:ns3="6d20de2e-ad57-44c6-8f91-1e42c88d37b5" xmlns:ns4="1223dfce-8b43-47a2-8450-f87249613979" targetNamespace="http://schemas.microsoft.com/office/2006/metadata/properties" ma:root="true" ma:fieldsID="0daba46f2a7c75c4d8d549e6ae5783b7" ns3:_="" ns4:_="">
    <xsd:import namespace="6d20de2e-ad57-44c6-8f91-1e42c88d37b5"/>
    <xsd:import namespace="1223dfce-8b43-47a2-8450-f872496139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0de2e-ad57-44c6-8f91-1e42c88d37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3dfce-8b43-47a2-8450-f8724961397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5ABB02-8347-4D8C-83B6-B4B7FB4493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F73AE9-8756-435D-A6B5-5A506514FC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20de2e-ad57-44c6-8f91-1e42c88d37b5"/>
    <ds:schemaRef ds:uri="1223dfce-8b43-47a2-8450-f872496139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9F4DC6-297E-430E-838A-D93F04BE7954}">
  <ds:schemaRefs>
    <ds:schemaRef ds:uri="1223dfce-8b43-47a2-8450-f87249613979"/>
    <ds:schemaRef ds:uri="http://purl.org/dc/terms/"/>
    <ds:schemaRef ds:uri="http://schemas.openxmlformats.org/package/2006/metadata/core-properties"/>
    <ds:schemaRef ds:uri="6d20de2e-ad57-44c6-8f91-1e42c88d37b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Presentatiemodel_sept_2018.potx%3B filename%2a</Template>
  <TotalTime>3589</TotalTime>
  <Words>204</Words>
  <Application>Microsoft Office PowerPoint</Application>
  <PresentationFormat>Diavoorstelling (4:3)</PresentationFormat>
  <Paragraphs>66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kathondvla_09-2018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wim.depue@rhizo.be</dc:creator>
  <cp:lastModifiedBy>Wim De Pue</cp:lastModifiedBy>
  <cp:revision>265</cp:revision>
  <cp:lastPrinted>2019-03-23T16:21:15Z</cp:lastPrinted>
  <dcterms:created xsi:type="dcterms:W3CDTF">2018-09-13T13:37:25Z</dcterms:created>
  <dcterms:modified xsi:type="dcterms:W3CDTF">2024-06-25T07:40:39Z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0x010100282F17D8A4B23846A909E00285BB5A7F</vt:lpwstr>
  </property>
</Properties>
</file>