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2"/>
  </p:notesMasterIdLst>
  <p:sldIdLst>
    <p:sldId id="262" r:id="rId5"/>
    <p:sldId id="339" r:id="rId6"/>
    <p:sldId id="257" r:id="rId7"/>
    <p:sldId id="277" r:id="rId8"/>
    <p:sldId id="340" r:id="rId9"/>
    <p:sldId id="341" r:id="rId10"/>
    <p:sldId id="279" r:id="rId11"/>
    <p:sldId id="342" r:id="rId12"/>
    <p:sldId id="343" r:id="rId13"/>
    <p:sldId id="280" r:id="rId14"/>
    <p:sldId id="345" r:id="rId15"/>
    <p:sldId id="344" r:id="rId16"/>
    <p:sldId id="281" r:id="rId17"/>
    <p:sldId id="347" r:id="rId18"/>
    <p:sldId id="346" r:id="rId19"/>
    <p:sldId id="296" r:id="rId20"/>
    <p:sldId id="349" r:id="rId21"/>
    <p:sldId id="348" r:id="rId22"/>
    <p:sldId id="297" r:id="rId23"/>
    <p:sldId id="351" r:id="rId24"/>
    <p:sldId id="350" r:id="rId25"/>
    <p:sldId id="298" r:id="rId26"/>
    <p:sldId id="353" r:id="rId27"/>
    <p:sldId id="352" r:id="rId28"/>
    <p:sldId id="299" r:id="rId29"/>
    <p:sldId id="355" r:id="rId30"/>
    <p:sldId id="354" r:id="rId31"/>
    <p:sldId id="300" r:id="rId32"/>
    <p:sldId id="356" r:id="rId33"/>
    <p:sldId id="357" r:id="rId34"/>
    <p:sldId id="316" r:id="rId35"/>
    <p:sldId id="359" r:id="rId36"/>
    <p:sldId id="358" r:id="rId37"/>
    <p:sldId id="317" r:id="rId38"/>
    <p:sldId id="361" r:id="rId39"/>
    <p:sldId id="360" r:id="rId40"/>
    <p:sldId id="318" r:id="rId41"/>
    <p:sldId id="363" r:id="rId42"/>
    <p:sldId id="362" r:id="rId43"/>
    <p:sldId id="319" r:id="rId44"/>
    <p:sldId id="365" r:id="rId45"/>
    <p:sldId id="364" r:id="rId46"/>
    <p:sldId id="320" r:id="rId47"/>
    <p:sldId id="367" r:id="rId48"/>
    <p:sldId id="366" r:id="rId49"/>
    <p:sldId id="335" r:id="rId50"/>
    <p:sldId id="369" r:id="rId51"/>
    <p:sldId id="368" r:id="rId52"/>
    <p:sldId id="336" r:id="rId53"/>
    <p:sldId id="371" r:id="rId54"/>
    <p:sldId id="370" r:id="rId55"/>
    <p:sldId id="337" r:id="rId56"/>
    <p:sldId id="373" r:id="rId57"/>
    <p:sldId id="372" r:id="rId58"/>
    <p:sldId id="338" r:id="rId59"/>
    <p:sldId id="375" r:id="rId60"/>
    <p:sldId id="374" r:id="rId6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28F25E-4D9A-4347-AE67-8C649433DA0D}" v="43" dt="2026-01-19T17:32:20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72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leen Vandenhaesevelde" userId="5ccb804f-1513-44d5-92aa-3c8ffca9f46b" providerId="ADAL" clId="{726FCA2D-6E2A-44FC-B446-F6C1758AB34C}"/>
    <pc:docChg chg="undo custSel addSld delSld modSld">
      <pc:chgData name="Kathleen Vandenhaesevelde" userId="5ccb804f-1513-44d5-92aa-3c8ffca9f46b" providerId="ADAL" clId="{726FCA2D-6E2A-44FC-B446-F6C1758AB34C}" dt="2026-01-15T21:51:56.971" v="1852" actId="478"/>
      <pc:docMkLst>
        <pc:docMk/>
      </pc:docMkLst>
      <pc:sldChg chg="addSp delSp modSp mod">
        <pc:chgData name="Kathleen Vandenhaesevelde" userId="5ccb804f-1513-44d5-92aa-3c8ffca9f46b" providerId="ADAL" clId="{726FCA2D-6E2A-44FC-B446-F6C1758AB34C}" dt="2026-01-15T21:22:18.182" v="504" actId="732"/>
        <pc:sldMkLst>
          <pc:docMk/>
          <pc:sldMk cId="963858447" sldId="257"/>
        </pc:sldMkLst>
        <pc:spChg chg="add mod">
          <ac:chgData name="Kathleen Vandenhaesevelde" userId="5ccb804f-1513-44d5-92aa-3c8ffca9f46b" providerId="ADAL" clId="{726FCA2D-6E2A-44FC-B446-F6C1758AB34C}" dt="2026-01-15T21:06:26.107" v="188" actId="20577"/>
          <ac:spMkLst>
            <pc:docMk/>
            <pc:sldMk cId="963858447" sldId="257"/>
            <ac:spMk id="2" creationId="{B60658D0-8363-F3C9-41A7-BF9775994A00}"/>
          </ac:spMkLst>
        </pc:spChg>
        <pc:spChg chg="mod">
          <ac:chgData name="Kathleen Vandenhaesevelde" userId="5ccb804f-1513-44d5-92aa-3c8ffca9f46b" providerId="ADAL" clId="{726FCA2D-6E2A-44FC-B446-F6C1758AB34C}" dt="2026-01-15T21:21:21.888" v="495" actId="1076"/>
          <ac:spMkLst>
            <pc:docMk/>
            <pc:sldMk cId="963858447" sldId="257"/>
            <ac:spMk id="7" creationId="{B3B6C107-E414-54ED-ADA0-D13FB984EE54}"/>
          </ac:spMkLst>
        </pc:spChg>
        <pc:picChg chg="add mod">
          <ac:chgData name="Kathleen Vandenhaesevelde" userId="5ccb804f-1513-44d5-92aa-3c8ffca9f46b" providerId="ADAL" clId="{726FCA2D-6E2A-44FC-B446-F6C1758AB34C}" dt="2026-01-15T21:08:41.124" v="204" actId="1076"/>
          <ac:picMkLst>
            <pc:docMk/>
            <pc:sldMk cId="963858447" sldId="257"/>
            <ac:picMk id="4" creationId="{0522F4CF-9201-B982-E31C-ACC2E9CAFEEC}"/>
          </ac:picMkLst>
        </pc:picChg>
        <pc:picChg chg="add mod">
          <ac:chgData name="Kathleen Vandenhaesevelde" userId="5ccb804f-1513-44d5-92aa-3c8ffca9f46b" providerId="ADAL" clId="{726FCA2D-6E2A-44FC-B446-F6C1758AB34C}" dt="2026-01-15T21:09:20.942" v="217" actId="14100"/>
          <ac:picMkLst>
            <pc:docMk/>
            <pc:sldMk cId="963858447" sldId="257"/>
            <ac:picMk id="8" creationId="{A619B51C-7BAB-2AA3-78CF-A968353F9692}"/>
          </ac:picMkLst>
        </pc:picChg>
        <pc:picChg chg="add mod">
          <ac:chgData name="Kathleen Vandenhaesevelde" userId="5ccb804f-1513-44d5-92aa-3c8ffca9f46b" providerId="ADAL" clId="{726FCA2D-6E2A-44FC-B446-F6C1758AB34C}" dt="2026-01-15T21:17:02.018" v="406" actId="1076"/>
          <ac:picMkLst>
            <pc:docMk/>
            <pc:sldMk cId="963858447" sldId="257"/>
            <ac:picMk id="13" creationId="{A774119D-00BB-7889-C124-42F3888E3321}"/>
          </ac:picMkLst>
        </pc:picChg>
        <pc:picChg chg="add mod">
          <ac:chgData name="Kathleen Vandenhaesevelde" userId="5ccb804f-1513-44d5-92aa-3c8ffca9f46b" providerId="ADAL" clId="{726FCA2D-6E2A-44FC-B446-F6C1758AB34C}" dt="2026-01-15T21:16:12.090" v="381" actId="1038"/>
          <ac:picMkLst>
            <pc:docMk/>
            <pc:sldMk cId="963858447" sldId="257"/>
            <ac:picMk id="15" creationId="{70819191-8842-4039-1CBA-7B96638FB1E1}"/>
          </ac:picMkLst>
        </pc:picChg>
        <pc:picChg chg="add mod">
          <ac:chgData name="Kathleen Vandenhaesevelde" userId="5ccb804f-1513-44d5-92aa-3c8ffca9f46b" providerId="ADAL" clId="{726FCA2D-6E2A-44FC-B446-F6C1758AB34C}" dt="2026-01-15T21:11:25.362" v="246" actId="1076"/>
          <ac:picMkLst>
            <pc:docMk/>
            <pc:sldMk cId="963858447" sldId="257"/>
            <ac:picMk id="16" creationId="{31F6FC13-2E66-1479-B492-327CC8743337}"/>
          </ac:picMkLst>
        </pc:picChg>
        <pc:picChg chg="add mod">
          <ac:chgData name="Kathleen Vandenhaesevelde" userId="5ccb804f-1513-44d5-92aa-3c8ffca9f46b" providerId="ADAL" clId="{726FCA2D-6E2A-44FC-B446-F6C1758AB34C}" dt="2026-01-15T21:13:38.950" v="283" actId="1076"/>
          <ac:picMkLst>
            <pc:docMk/>
            <pc:sldMk cId="963858447" sldId="257"/>
            <ac:picMk id="18" creationId="{378258F6-036D-0D46-47F3-A4B266506949}"/>
          </ac:picMkLst>
        </pc:picChg>
        <pc:picChg chg="add mod">
          <ac:chgData name="Kathleen Vandenhaesevelde" userId="5ccb804f-1513-44d5-92aa-3c8ffca9f46b" providerId="ADAL" clId="{726FCA2D-6E2A-44FC-B446-F6C1758AB34C}" dt="2026-01-15T21:18:54.623" v="438" actId="1076"/>
          <ac:picMkLst>
            <pc:docMk/>
            <pc:sldMk cId="963858447" sldId="257"/>
            <ac:picMk id="19" creationId="{3F70B7A9-4314-FDCE-31EE-5A40B14E4080}"/>
          </ac:picMkLst>
        </pc:picChg>
        <pc:picChg chg="add mod">
          <ac:chgData name="Kathleen Vandenhaesevelde" userId="5ccb804f-1513-44d5-92aa-3c8ffca9f46b" providerId="ADAL" clId="{726FCA2D-6E2A-44FC-B446-F6C1758AB34C}" dt="2026-01-15T21:16:25.312" v="399" actId="1035"/>
          <ac:picMkLst>
            <pc:docMk/>
            <pc:sldMk cId="963858447" sldId="257"/>
            <ac:picMk id="21" creationId="{1746581C-4A91-620D-5008-5E2BA9B1BFF0}"/>
          </ac:picMkLst>
        </pc:picChg>
        <pc:picChg chg="add mod">
          <ac:chgData name="Kathleen Vandenhaesevelde" userId="5ccb804f-1513-44d5-92aa-3c8ffca9f46b" providerId="ADAL" clId="{726FCA2D-6E2A-44FC-B446-F6C1758AB34C}" dt="2026-01-15T21:14:25.690" v="287" actId="1076"/>
          <ac:picMkLst>
            <pc:docMk/>
            <pc:sldMk cId="963858447" sldId="257"/>
            <ac:picMk id="22" creationId="{2C95066E-1103-42CB-2FA8-2BFF7EC5F94B}"/>
          </ac:picMkLst>
        </pc:picChg>
        <pc:picChg chg="add mod">
          <ac:chgData name="Kathleen Vandenhaesevelde" userId="5ccb804f-1513-44d5-92aa-3c8ffca9f46b" providerId="ADAL" clId="{726FCA2D-6E2A-44FC-B446-F6C1758AB34C}" dt="2026-01-15T21:18:27.730" v="434" actId="1036"/>
          <ac:picMkLst>
            <pc:docMk/>
            <pc:sldMk cId="963858447" sldId="257"/>
            <ac:picMk id="23" creationId="{B4FA4718-7C4B-2B7A-87A3-97B566892B35}"/>
          </ac:picMkLst>
        </pc:picChg>
        <pc:picChg chg="add mod">
          <ac:chgData name="Kathleen Vandenhaesevelde" userId="5ccb804f-1513-44d5-92aa-3c8ffca9f46b" providerId="ADAL" clId="{726FCA2D-6E2A-44FC-B446-F6C1758AB34C}" dt="2026-01-15T21:18:29.458" v="435" actId="1036"/>
          <ac:picMkLst>
            <pc:docMk/>
            <pc:sldMk cId="963858447" sldId="257"/>
            <ac:picMk id="24" creationId="{81F272D7-4CF4-B448-8401-256E59A0917E}"/>
          </ac:picMkLst>
        </pc:picChg>
        <pc:picChg chg="add mod">
          <ac:chgData name="Kathleen Vandenhaesevelde" userId="5ccb804f-1513-44d5-92aa-3c8ffca9f46b" providerId="ADAL" clId="{726FCA2D-6E2A-44FC-B446-F6C1758AB34C}" dt="2026-01-15T21:17:07.849" v="407" actId="1076"/>
          <ac:picMkLst>
            <pc:docMk/>
            <pc:sldMk cId="963858447" sldId="257"/>
            <ac:picMk id="25" creationId="{CFCF9C46-DEFB-B5CA-4243-E97B0AACD3CB}"/>
          </ac:picMkLst>
        </pc:picChg>
        <pc:picChg chg="add mod">
          <ac:chgData name="Kathleen Vandenhaesevelde" userId="5ccb804f-1513-44d5-92aa-3c8ffca9f46b" providerId="ADAL" clId="{726FCA2D-6E2A-44FC-B446-F6C1758AB34C}" dt="2026-01-15T21:16:30.312" v="400" actId="1076"/>
          <ac:picMkLst>
            <pc:docMk/>
            <pc:sldMk cId="963858447" sldId="257"/>
            <ac:picMk id="26" creationId="{E4DD97AB-0D80-9DA7-77CA-0F8EA3A5A00F}"/>
          </ac:picMkLst>
        </pc:picChg>
        <pc:picChg chg="add mod">
          <ac:chgData name="Kathleen Vandenhaesevelde" userId="5ccb804f-1513-44d5-92aa-3c8ffca9f46b" providerId="ADAL" clId="{726FCA2D-6E2A-44FC-B446-F6C1758AB34C}" dt="2026-01-15T21:15:11.388" v="309" actId="1036"/>
          <ac:picMkLst>
            <pc:docMk/>
            <pc:sldMk cId="963858447" sldId="257"/>
            <ac:picMk id="27" creationId="{E4CF6CA5-2A5C-53EF-3368-1764CCFA3083}"/>
          </ac:picMkLst>
        </pc:picChg>
        <pc:picChg chg="add mod">
          <ac:chgData name="Kathleen Vandenhaesevelde" userId="5ccb804f-1513-44d5-92aa-3c8ffca9f46b" providerId="ADAL" clId="{726FCA2D-6E2A-44FC-B446-F6C1758AB34C}" dt="2026-01-15T21:15:21.723" v="322" actId="1038"/>
          <ac:picMkLst>
            <pc:docMk/>
            <pc:sldMk cId="963858447" sldId="257"/>
            <ac:picMk id="28" creationId="{F19CD31A-994C-5B19-9180-76278FD12025}"/>
          </ac:picMkLst>
        </pc:picChg>
        <pc:picChg chg="add mod">
          <ac:chgData name="Kathleen Vandenhaesevelde" userId="5ccb804f-1513-44d5-92aa-3c8ffca9f46b" providerId="ADAL" clId="{726FCA2D-6E2A-44FC-B446-F6C1758AB34C}" dt="2026-01-15T21:15:29.572" v="328" actId="1037"/>
          <ac:picMkLst>
            <pc:docMk/>
            <pc:sldMk cId="963858447" sldId="257"/>
            <ac:picMk id="29" creationId="{2844BD16-B2CA-C4E8-3A8C-EA94E4B3E665}"/>
          </ac:picMkLst>
        </pc:picChg>
        <pc:picChg chg="add mod">
          <ac:chgData name="Kathleen Vandenhaesevelde" userId="5ccb804f-1513-44d5-92aa-3c8ffca9f46b" providerId="ADAL" clId="{726FCA2D-6E2A-44FC-B446-F6C1758AB34C}" dt="2026-01-15T21:20:11.087" v="461" actId="1036"/>
          <ac:picMkLst>
            <pc:docMk/>
            <pc:sldMk cId="963858447" sldId="257"/>
            <ac:picMk id="30" creationId="{651183A8-60AB-1B0E-5CDC-EFD348765BCD}"/>
          </ac:picMkLst>
        </pc:picChg>
        <pc:picChg chg="add mod">
          <ac:chgData name="Kathleen Vandenhaesevelde" userId="5ccb804f-1513-44d5-92aa-3c8ffca9f46b" providerId="ADAL" clId="{726FCA2D-6E2A-44FC-B446-F6C1758AB34C}" dt="2026-01-15T21:15:48.037" v="339" actId="1037"/>
          <ac:picMkLst>
            <pc:docMk/>
            <pc:sldMk cId="963858447" sldId="257"/>
            <ac:picMk id="31" creationId="{7AC2364C-156F-1E21-A9FE-351F7FE698CA}"/>
          </ac:picMkLst>
        </pc:picChg>
        <pc:picChg chg="add mod ord">
          <ac:chgData name="Kathleen Vandenhaesevelde" userId="5ccb804f-1513-44d5-92aa-3c8ffca9f46b" providerId="ADAL" clId="{726FCA2D-6E2A-44FC-B446-F6C1758AB34C}" dt="2026-01-15T21:17:59.713" v="426" actId="1035"/>
          <ac:picMkLst>
            <pc:docMk/>
            <pc:sldMk cId="963858447" sldId="257"/>
            <ac:picMk id="32" creationId="{867486C8-B2F8-5595-FD2C-20A4DEC240B8}"/>
          </ac:picMkLst>
        </pc:picChg>
        <pc:picChg chg="add mod ord">
          <ac:chgData name="Kathleen Vandenhaesevelde" userId="5ccb804f-1513-44d5-92aa-3c8ffca9f46b" providerId="ADAL" clId="{726FCA2D-6E2A-44FC-B446-F6C1758AB34C}" dt="2026-01-15T21:20:39.076" v="491" actId="1036"/>
          <ac:picMkLst>
            <pc:docMk/>
            <pc:sldMk cId="963858447" sldId="257"/>
            <ac:picMk id="33" creationId="{752E09E5-C875-B1B5-A748-58CDE36EF5E2}"/>
          </ac:picMkLst>
        </pc:picChg>
        <pc:picChg chg="add mod ord">
          <ac:chgData name="Kathleen Vandenhaesevelde" userId="5ccb804f-1513-44d5-92aa-3c8ffca9f46b" providerId="ADAL" clId="{726FCA2D-6E2A-44FC-B446-F6C1758AB34C}" dt="2026-01-15T21:19:56.344" v="455" actId="1035"/>
          <ac:picMkLst>
            <pc:docMk/>
            <pc:sldMk cId="963858447" sldId="257"/>
            <ac:picMk id="34" creationId="{A97F610F-A2F5-1A0A-2E3E-4D75970A39D9}"/>
          </ac:picMkLst>
        </pc:picChg>
        <pc:picChg chg="add mod ord">
          <ac:chgData name="Kathleen Vandenhaesevelde" userId="5ccb804f-1513-44d5-92aa-3c8ffca9f46b" providerId="ADAL" clId="{726FCA2D-6E2A-44FC-B446-F6C1758AB34C}" dt="2026-01-15T21:20:45.380" v="493" actId="167"/>
          <ac:picMkLst>
            <pc:docMk/>
            <pc:sldMk cId="963858447" sldId="257"/>
            <ac:picMk id="35" creationId="{E68A6BF5-C936-8C95-DDBE-8042D07B9584}"/>
          </ac:picMkLst>
        </pc:picChg>
        <pc:picChg chg="add mod ord">
          <ac:chgData name="Kathleen Vandenhaesevelde" userId="5ccb804f-1513-44d5-92aa-3c8ffca9f46b" providerId="ADAL" clId="{726FCA2D-6E2A-44FC-B446-F6C1758AB34C}" dt="2026-01-15T21:19:47.381" v="448" actId="167"/>
          <ac:picMkLst>
            <pc:docMk/>
            <pc:sldMk cId="963858447" sldId="257"/>
            <ac:picMk id="36" creationId="{9ABE78FA-CFC5-BCB1-A928-F520BCF720D6}"/>
          </ac:picMkLst>
        </pc:picChg>
        <pc:picChg chg="add mod ord">
          <ac:chgData name="Kathleen Vandenhaesevelde" userId="5ccb804f-1513-44d5-92aa-3c8ffca9f46b" providerId="ADAL" clId="{726FCA2D-6E2A-44FC-B446-F6C1758AB34C}" dt="2026-01-15T21:20:22.443" v="465" actId="167"/>
          <ac:picMkLst>
            <pc:docMk/>
            <pc:sldMk cId="963858447" sldId="257"/>
            <ac:picMk id="37" creationId="{B6341E5B-6B00-365E-973F-E0A69C4F7F8E}"/>
          </ac:picMkLst>
        </pc:picChg>
        <pc:picChg chg="add mod ord">
          <ac:chgData name="Kathleen Vandenhaesevelde" userId="5ccb804f-1513-44d5-92aa-3c8ffca9f46b" providerId="ADAL" clId="{726FCA2D-6E2A-44FC-B446-F6C1758AB34C}" dt="2026-01-15T21:19:34.322" v="445" actId="167"/>
          <ac:picMkLst>
            <pc:docMk/>
            <pc:sldMk cId="963858447" sldId="257"/>
            <ac:picMk id="38" creationId="{D996E39A-3831-E642-9F6B-F37203B4F6E2}"/>
          </ac:picMkLst>
        </pc:picChg>
        <pc:picChg chg="add mod ord modCrop">
          <ac:chgData name="Kathleen Vandenhaesevelde" userId="5ccb804f-1513-44d5-92aa-3c8ffca9f46b" providerId="ADAL" clId="{726FCA2D-6E2A-44FC-B446-F6C1758AB34C}" dt="2026-01-15T21:22:18.182" v="504" actId="732"/>
          <ac:picMkLst>
            <pc:docMk/>
            <pc:sldMk cId="963858447" sldId="257"/>
            <ac:picMk id="40" creationId="{05E00E28-BA1A-195A-4AD4-FFF5301FB2DF}"/>
          </ac:picMkLst>
        </pc:picChg>
      </pc:sldChg>
      <pc:sldChg chg="modSp add del mod">
        <pc:chgData name="Kathleen Vandenhaesevelde" userId="5ccb804f-1513-44d5-92aa-3c8ffca9f46b" providerId="ADAL" clId="{726FCA2D-6E2A-44FC-B446-F6C1758AB34C}" dt="2026-01-15T20:51:25.268" v="2" actId="20577"/>
        <pc:sldMkLst>
          <pc:docMk/>
          <pc:sldMk cId="434904841" sldId="262"/>
        </pc:sldMkLst>
        <pc:spChg chg="mod">
          <ac:chgData name="Kathleen Vandenhaesevelde" userId="5ccb804f-1513-44d5-92aa-3c8ffca9f46b" providerId="ADAL" clId="{726FCA2D-6E2A-44FC-B446-F6C1758AB34C}" dt="2026-01-15T20:51:25.268" v="2" actId="20577"/>
          <ac:spMkLst>
            <pc:docMk/>
            <pc:sldMk cId="434904841" sldId="262"/>
            <ac:spMk id="7" creationId="{B35B0404-58BF-F79F-E728-45B7B5020438}"/>
          </ac:spMkLst>
        </pc:spChg>
      </pc:sldChg>
      <pc:sldChg chg="modSp mod">
        <pc:chgData name="Kathleen Vandenhaesevelde" userId="5ccb804f-1513-44d5-92aa-3c8ffca9f46b" providerId="ADAL" clId="{726FCA2D-6E2A-44FC-B446-F6C1758AB34C}" dt="2026-01-15T20:51:31.474" v="3" actId="20577"/>
        <pc:sldMkLst>
          <pc:docMk/>
          <pc:sldMk cId="2971845072" sldId="277"/>
        </pc:sldMkLst>
        <pc:spChg chg="mod">
          <ac:chgData name="Kathleen Vandenhaesevelde" userId="5ccb804f-1513-44d5-92aa-3c8ffca9f46b" providerId="ADAL" clId="{726FCA2D-6E2A-44FC-B446-F6C1758AB34C}" dt="2026-01-15T20:51:31.474" v="3" actId="20577"/>
          <ac:spMkLst>
            <pc:docMk/>
            <pc:sldMk cId="2971845072" sldId="277"/>
            <ac:spMk id="7" creationId="{C22CBD68-077F-C0A1-AC1E-F9FE8D6898D7}"/>
          </ac:spMkLst>
        </pc:spChg>
      </pc:sldChg>
      <pc:sldChg chg="modSp mod">
        <pc:chgData name="Kathleen Vandenhaesevelde" userId="5ccb804f-1513-44d5-92aa-3c8ffca9f46b" providerId="ADAL" clId="{726FCA2D-6E2A-44FC-B446-F6C1758AB34C}" dt="2026-01-15T20:51:39.348" v="5" actId="20577"/>
        <pc:sldMkLst>
          <pc:docMk/>
          <pc:sldMk cId="1752674802" sldId="279"/>
        </pc:sldMkLst>
        <pc:spChg chg="mod">
          <ac:chgData name="Kathleen Vandenhaesevelde" userId="5ccb804f-1513-44d5-92aa-3c8ffca9f46b" providerId="ADAL" clId="{726FCA2D-6E2A-44FC-B446-F6C1758AB34C}" dt="2026-01-15T20:51:39.348" v="5" actId="20577"/>
          <ac:spMkLst>
            <pc:docMk/>
            <pc:sldMk cId="1752674802" sldId="279"/>
            <ac:spMk id="7" creationId="{679E5280-7448-2451-1FBE-430234AB0312}"/>
          </ac:spMkLst>
        </pc:spChg>
      </pc:sldChg>
      <pc:sldChg chg="modSp mod">
        <pc:chgData name="Kathleen Vandenhaesevelde" userId="5ccb804f-1513-44d5-92aa-3c8ffca9f46b" providerId="ADAL" clId="{726FCA2D-6E2A-44FC-B446-F6C1758AB34C}" dt="2026-01-15T20:51:43.458" v="6" actId="20577"/>
        <pc:sldMkLst>
          <pc:docMk/>
          <pc:sldMk cId="2552403913" sldId="280"/>
        </pc:sldMkLst>
        <pc:spChg chg="mod">
          <ac:chgData name="Kathleen Vandenhaesevelde" userId="5ccb804f-1513-44d5-92aa-3c8ffca9f46b" providerId="ADAL" clId="{726FCA2D-6E2A-44FC-B446-F6C1758AB34C}" dt="2026-01-15T20:51:43.458" v="6" actId="20577"/>
          <ac:spMkLst>
            <pc:docMk/>
            <pc:sldMk cId="2552403913" sldId="280"/>
            <ac:spMk id="7" creationId="{F075CE8F-3073-81F5-7890-3C52E469F2BA}"/>
          </ac:spMkLst>
        </pc:spChg>
      </pc:sldChg>
      <pc:sldChg chg="modSp mod">
        <pc:chgData name="Kathleen Vandenhaesevelde" userId="5ccb804f-1513-44d5-92aa-3c8ffca9f46b" providerId="ADAL" clId="{726FCA2D-6E2A-44FC-B446-F6C1758AB34C}" dt="2026-01-15T20:52:50.435" v="23" actId="20577"/>
        <pc:sldMkLst>
          <pc:docMk/>
          <pc:sldMk cId="2957402384" sldId="281"/>
        </pc:sldMkLst>
        <pc:spChg chg="mod">
          <ac:chgData name="Kathleen Vandenhaesevelde" userId="5ccb804f-1513-44d5-92aa-3c8ffca9f46b" providerId="ADAL" clId="{726FCA2D-6E2A-44FC-B446-F6C1758AB34C}" dt="2026-01-15T20:52:50.435" v="23" actId="20577"/>
          <ac:spMkLst>
            <pc:docMk/>
            <pc:sldMk cId="2957402384" sldId="281"/>
            <ac:spMk id="7" creationId="{85A94C66-4D9F-0A8E-BC67-C09785438D33}"/>
          </ac:spMkLst>
        </pc:spChg>
      </pc:sldChg>
      <pc:sldChg chg="modSp mod">
        <pc:chgData name="Kathleen Vandenhaesevelde" userId="5ccb804f-1513-44d5-92aa-3c8ffca9f46b" providerId="ADAL" clId="{726FCA2D-6E2A-44FC-B446-F6C1758AB34C}" dt="2026-01-15T20:52:55.059" v="25" actId="20577"/>
        <pc:sldMkLst>
          <pc:docMk/>
          <pc:sldMk cId="3293759527" sldId="296"/>
        </pc:sldMkLst>
        <pc:spChg chg="mod">
          <ac:chgData name="Kathleen Vandenhaesevelde" userId="5ccb804f-1513-44d5-92aa-3c8ffca9f46b" providerId="ADAL" clId="{726FCA2D-6E2A-44FC-B446-F6C1758AB34C}" dt="2026-01-15T20:52:55.059" v="25" actId="20577"/>
          <ac:spMkLst>
            <pc:docMk/>
            <pc:sldMk cId="3293759527" sldId="296"/>
            <ac:spMk id="7" creationId="{366A0C02-F39E-479B-89C0-04F782C4FFA9}"/>
          </ac:spMkLst>
        </pc:spChg>
      </pc:sldChg>
      <pc:sldChg chg="modSp mod">
        <pc:chgData name="Kathleen Vandenhaesevelde" userId="5ccb804f-1513-44d5-92aa-3c8ffca9f46b" providerId="ADAL" clId="{726FCA2D-6E2A-44FC-B446-F6C1758AB34C}" dt="2026-01-15T20:53:00.554" v="27" actId="20577"/>
        <pc:sldMkLst>
          <pc:docMk/>
          <pc:sldMk cId="1869874360" sldId="297"/>
        </pc:sldMkLst>
        <pc:spChg chg="mod">
          <ac:chgData name="Kathleen Vandenhaesevelde" userId="5ccb804f-1513-44d5-92aa-3c8ffca9f46b" providerId="ADAL" clId="{726FCA2D-6E2A-44FC-B446-F6C1758AB34C}" dt="2026-01-15T20:53:00.554" v="27" actId="20577"/>
          <ac:spMkLst>
            <pc:docMk/>
            <pc:sldMk cId="1869874360" sldId="297"/>
            <ac:spMk id="7" creationId="{1FAF6174-84D0-F2CB-6826-47BF8FCFE780}"/>
          </ac:spMkLst>
        </pc:spChg>
      </pc:sldChg>
      <pc:sldChg chg="modSp mod">
        <pc:chgData name="Kathleen Vandenhaesevelde" userId="5ccb804f-1513-44d5-92aa-3c8ffca9f46b" providerId="ADAL" clId="{726FCA2D-6E2A-44FC-B446-F6C1758AB34C}" dt="2026-01-15T20:53:06.781" v="29" actId="20577"/>
        <pc:sldMkLst>
          <pc:docMk/>
          <pc:sldMk cId="2554663590" sldId="298"/>
        </pc:sldMkLst>
        <pc:spChg chg="mod">
          <ac:chgData name="Kathleen Vandenhaesevelde" userId="5ccb804f-1513-44d5-92aa-3c8ffca9f46b" providerId="ADAL" clId="{726FCA2D-6E2A-44FC-B446-F6C1758AB34C}" dt="2026-01-15T20:53:06.781" v="29" actId="20577"/>
          <ac:spMkLst>
            <pc:docMk/>
            <pc:sldMk cId="2554663590" sldId="298"/>
            <ac:spMk id="7" creationId="{CCFDD4C9-65F4-5F63-B07F-36AD8B6F4EFE}"/>
          </ac:spMkLst>
        </pc:spChg>
      </pc:sldChg>
      <pc:sldChg chg="modSp mod">
        <pc:chgData name="Kathleen Vandenhaesevelde" userId="5ccb804f-1513-44d5-92aa-3c8ffca9f46b" providerId="ADAL" clId="{726FCA2D-6E2A-44FC-B446-F6C1758AB34C}" dt="2026-01-15T20:53:13.891" v="32" actId="20577"/>
        <pc:sldMkLst>
          <pc:docMk/>
          <pc:sldMk cId="309244707" sldId="299"/>
        </pc:sldMkLst>
        <pc:spChg chg="mod">
          <ac:chgData name="Kathleen Vandenhaesevelde" userId="5ccb804f-1513-44d5-92aa-3c8ffca9f46b" providerId="ADAL" clId="{726FCA2D-6E2A-44FC-B446-F6C1758AB34C}" dt="2026-01-15T20:53:13.891" v="32" actId="20577"/>
          <ac:spMkLst>
            <pc:docMk/>
            <pc:sldMk cId="309244707" sldId="299"/>
            <ac:spMk id="7" creationId="{0D2B6251-0C0A-CB41-2C89-A026ABDBAD1D}"/>
          </ac:spMkLst>
        </pc:spChg>
      </pc:sldChg>
      <pc:sldChg chg="modSp mod">
        <pc:chgData name="Kathleen Vandenhaesevelde" userId="5ccb804f-1513-44d5-92aa-3c8ffca9f46b" providerId="ADAL" clId="{726FCA2D-6E2A-44FC-B446-F6C1758AB34C}" dt="2026-01-15T20:53:18.395" v="33" actId="20577"/>
        <pc:sldMkLst>
          <pc:docMk/>
          <pc:sldMk cId="996053267" sldId="300"/>
        </pc:sldMkLst>
        <pc:spChg chg="mod">
          <ac:chgData name="Kathleen Vandenhaesevelde" userId="5ccb804f-1513-44d5-92aa-3c8ffca9f46b" providerId="ADAL" clId="{726FCA2D-6E2A-44FC-B446-F6C1758AB34C}" dt="2026-01-15T20:53:18.395" v="33" actId="20577"/>
          <ac:spMkLst>
            <pc:docMk/>
            <pc:sldMk cId="996053267" sldId="300"/>
            <ac:spMk id="7" creationId="{93A4E063-8EE0-BDA7-E96C-9C07FFD2CA3B}"/>
          </ac:spMkLst>
        </pc:spChg>
      </pc:sldChg>
      <pc:sldChg chg="modSp mod">
        <pc:chgData name="Kathleen Vandenhaesevelde" userId="5ccb804f-1513-44d5-92aa-3c8ffca9f46b" providerId="ADAL" clId="{726FCA2D-6E2A-44FC-B446-F6C1758AB34C}" dt="2026-01-15T20:53:22.428" v="34" actId="20577"/>
        <pc:sldMkLst>
          <pc:docMk/>
          <pc:sldMk cId="111795544" sldId="316"/>
        </pc:sldMkLst>
        <pc:spChg chg="mod">
          <ac:chgData name="Kathleen Vandenhaesevelde" userId="5ccb804f-1513-44d5-92aa-3c8ffca9f46b" providerId="ADAL" clId="{726FCA2D-6E2A-44FC-B446-F6C1758AB34C}" dt="2026-01-15T20:53:22.428" v="34" actId="20577"/>
          <ac:spMkLst>
            <pc:docMk/>
            <pc:sldMk cId="111795544" sldId="316"/>
            <ac:spMk id="7" creationId="{E8B4829E-8B06-56A9-66E0-DF48F27D7952}"/>
          </ac:spMkLst>
        </pc:spChg>
      </pc:sldChg>
      <pc:sldChg chg="modSp mod">
        <pc:chgData name="Kathleen Vandenhaesevelde" userId="5ccb804f-1513-44d5-92aa-3c8ffca9f46b" providerId="ADAL" clId="{726FCA2D-6E2A-44FC-B446-F6C1758AB34C}" dt="2026-01-15T20:53:26.027" v="35" actId="20577"/>
        <pc:sldMkLst>
          <pc:docMk/>
          <pc:sldMk cId="3651803035" sldId="317"/>
        </pc:sldMkLst>
        <pc:spChg chg="mod">
          <ac:chgData name="Kathleen Vandenhaesevelde" userId="5ccb804f-1513-44d5-92aa-3c8ffca9f46b" providerId="ADAL" clId="{726FCA2D-6E2A-44FC-B446-F6C1758AB34C}" dt="2026-01-15T20:53:26.027" v="35" actId="20577"/>
          <ac:spMkLst>
            <pc:docMk/>
            <pc:sldMk cId="3651803035" sldId="317"/>
            <ac:spMk id="7" creationId="{3A2D14DB-B717-5723-A8BC-F18311DED508}"/>
          </ac:spMkLst>
        </pc:spChg>
      </pc:sldChg>
      <pc:sldChg chg="modSp mod">
        <pc:chgData name="Kathleen Vandenhaesevelde" userId="5ccb804f-1513-44d5-92aa-3c8ffca9f46b" providerId="ADAL" clId="{726FCA2D-6E2A-44FC-B446-F6C1758AB34C}" dt="2026-01-15T20:53:29.618" v="36" actId="20577"/>
        <pc:sldMkLst>
          <pc:docMk/>
          <pc:sldMk cId="940137282" sldId="318"/>
        </pc:sldMkLst>
        <pc:spChg chg="mod">
          <ac:chgData name="Kathleen Vandenhaesevelde" userId="5ccb804f-1513-44d5-92aa-3c8ffca9f46b" providerId="ADAL" clId="{726FCA2D-6E2A-44FC-B446-F6C1758AB34C}" dt="2026-01-15T20:53:29.618" v="36" actId="20577"/>
          <ac:spMkLst>
            <pc:docMk/>
            <pc:sldMk cId="940137282" sldId="318"/>
            <ac:spMk id="7" creationId="{EA525F86-F2D2-6E37-C11B-C5ED3D62BA0D}"/>
          </ac:spMkLst>
        </pc:spChg>
      </pc:sldChg>
      <pc:sldChg chg="modSp mod">
        <pc:chgData name="Kathleen Vandenhaesevelde" userId="5ccb804f-1513-44d5-92aa-3c8ffca9f46b" providerId="ADAL" clId="{726FCA2D-6E2A-44FC-B446-F6C1758AB34C}" dt="2026-01-15T20:53:33.630" v="37" actId="20577"/>
        <pc:sldMkLst>
          <pc:docMk/>
          <pc:sldMk cId="218741454" sldId="319"/>
        </pc:sldMkLst>
        <pc:spChg chg="mod">
          <ac:chgData name="Kathleen Vandenhaesevelde" userId="5ccb804f-1513-44d5-92aa-3c8ffca9f46b" providerId="ADAL" clId="{726FCA2D-6E2A-44FC-B446-F6C1758AB34C}" dt="2026-01-15T20:53:33.630" v="37" actId="20577"/>
          <ac:spMkLst>
            <pc:docMk/>
            <pc:sldMk cId="218741454" sldId="319"/>
            <ac:spMk id="7" creationId="{A206BF25-5BD8-FA14-DE77-1CC7924B1D11}"/>
          </ac:spMkLst>
        </pc:spChg>
      </pc:sldChg>
      <pc:sldChg chg="modSp mod">
        <pc:chgData name="Kathleen Vandenhaesevelde" userId="5ccb804f-1513-44d5-92aa-3c8ffca9f46b" providerId="ADAL" clId="{726FCA2D-6E2A-44FC-B446-F6C1758AB34C}" dt="2026-01-15T20:53:39.345" v="38" actId="20577"/>
        <pc:sldMkLst>
          <pc:docMk/>
          <pc:sldMk cId="994007027" sldId="320"/>
        </pc:sldMkLst>
        <pc:spChg chg="mod">
          <ac:chgData name="Kathleen Vandenhaesevelde" userId="5ccb804f-1513-44d5-92aa-3c8ffca9f46b" providerId="ADAL" clId="{726FCA2D-6E2A-44FC-B446-F6C1758AB34C}" dt="2026-01-15T20:53:39.345" v="38" actId="20577"/>
          <ac:spMkLst>
            <pc:docMk/>
            <pc:sldMk cId="994007027" sldId="320"/>
            <ac:spMk id="7" creationId="{4F773B83-EB21-EE2B-C37E-E77328E133A4}"/>
          </ac:spMkLst>
        </pc:spChg>
      </pc:sldChg>
      <pc:sldChg chg="modSp mod">
        <pc:chgData name="Kathleen Vandenhaesevelde" userId="5ccb804f-1513-44d5-92aa-3c8ffca9f46b" providerId="ADAL" clId="{726FCA2D-6E2A-44FC-B446-F6C1758AB34C}" dt="2026-01-15T20:53:46.784" v="41" actId="20577"/>
        <pc:sldMkLst>
          <pc:docMk/>
          <pc:sldMk cId="3193642355" sldId="335"/>
        </pc:sldMkLst>
        <pc:spChg chg="mod">
          <ac:chgData name="Kathleen Vandenhaesevelde" userId="5ccb804f-1513-44d5-92aa-3c8ffca9f46b" providerId="ADAL" clId="{726FCA2D-6E2A-44FC-B446-F6C1758AB34C}" dt="2026-01-15T20:53:46.784" v="41" actId="20577"/>
          <ac:spMkLst>
            <pc:docMk/>
            <pc:sldMk cId="3193642355" sldId="335"/>
            <ac:spMk id="7" creationId="{52C4900E-0EC1-23F1-7E81-4F88481D86B2}"/>
          </ac:spMkLst>
        </pc:spChg>
      </pc:sldChg>
      <pc:sldChg chg="modSp mod">
        <pc:chgData name="Kathleen Vandenhaesevelde" userId="5ccb804f-1513-44d5-92aa-3c8ffca9f46b" providerId="ADAL" clId="{726FCA2D-6E2A-44FC-B446-F6C1758AB34C}" dt="2026-01-15T20:53:55.036" v="44" actId="20577"/>
        <pc:sldMkLst>
          <pc:docMk/>
          <pc:sldMk cId="2622025168" sldId="336"/>
        </pc:sldMkLst>
        <pc:spChg chg="mod">
          <ac:chgData name="Kathleen Vandenhaesevelde" userId="5ccb804f-1513-44d5-92aa-3c8ffca9f46b" providerId="ADAL" clId="{726FCA2D-6E2A-44FC-B446-F6C1758AB34C}" dt="2026-01-15T20:53:55.036" v="44" actId="20577"/>
          <ac:spMkLst>
            <pc:docMk/>
            <pc:sldMk cId="2622025168" sldId="336"/>
            <ac:spMk id="7" creationId="{44156479-9258-B205-3530-35F2455718DE}"/>
          </ac:spMkLst>
        </pc:spChg>
      </pc:sldChg>
      <pc:sldChg chg="modSp mod">
        <pc:chgData name="Kathleen Vandenhaesevelde" userId="5ccb804f-1513-44d5-92aa-3c8ffca9f46b" providerId="ADAL" clId="{726FCA2D-6E2A-44FC-B446-F6C1758AB34C}" dt="2026-01-15T20:54:00.827" v="47" actId="20577"/>
        <pc:sldMkLst>
          <pc:docMk/>
          <pc:sldMk cId="3103004495" sldId="337"/>
        </pc:sldMkLst>
        <pc:spChg chg="mod">
          <ac:chgData name="Kathleen Vandenhaesevelde" userId="5ccb804f-1513-44d5-92aa-3c8ffca9f46b" providerId="ADAL" clId="{726FCA2D-6E2A-44FC-B446-F6C1758AB34C}" dt="2026-01-15T20:54:00.827" v="47" actId="20577"/>
          <ac:spMkLst>
            <pc:docMk/>
            <pc:sldMk cId="3103004495" sldId="337"/>
            <ac:spMk id="7" creationId="{9DA8A4DB-072D-6D38-7784-DF25FD188331}"/>
          </ac:spMkLst>
        </pc:spChg>
      </pc:sldChg>
      <pc:sldChg chg="modSp mod">
        <pc:chgData name="Kathleen Vandenhaesevelde" userId="5ccb804f-1513-44d5-92aa-3c8ffca9f46b" providerId="ADAL" clId="{726FCA2D-6E2A-44FC-B446-F6C1758AB34C}" dt="2026-01-15T20:54:05.492" v="50" actId="20577"/>
        <pc:sldMkLst>
          <pc:docMk/>
          <pc:sldMk cId="437661323" sldId="338"/>
        </pc:sldMkLst>
        <pc:spChg chg="mod">
          <ac:chgData name="Kathleen Vandenhaesevelde" userId="5ccb804f-1513-44d5-92aa-3c8ffca9f46b" providerId="ADAL" clId="{726FCA2D-6E2A-44FC-B446-F6C1758AB34C}" dt="2026-01-15T20:54:05.492" v="50" actId="20577"/>
          <ac:spMkLst>
            <pc:docMk/>
            <pc:sldMk cId="437661323" sldId="338"/>
            <ac:spMk id="7" creationId="{65EEE313-F855-914A-0203-B523B662BDF5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23:12.105" v="564" actId="14100"/>
        <pc:sldMkLst>
          <pc:docMk/>
          <pc:sldMk cId="1062788278" sldId="339"/>
        </pc:sldMkLst>
        <pc:spChg chg="mod">
          <ac:chgData name="Kathleen Vandenhaesevelde" userId="5ccb804f-1513-44d5-92aa-3c8ffca9f46b" providerId="ADAL" clId="{726FCA2D-6E2A-44FC-B446-F6C1758AB34C}" dt="2026-01-15T21:23:12.105" v="564" actId="14100"/>
          <ac:spMkLst>
            <pc:docMk/>
            <pc:sldMk cId="1062788278" sldId="339"/>
            <ac:spMk id="2" creationId="{3492A14E-C88F-385A-6C5D-92AF4617648D}"/>
          </ac:spMkLst>
        </pc:spChg>
        <pc:spChg chg="mod">
          <ac:chgData name="Kathleen Vandenhaesevelde" userId="5ccb804f-1513-44d5-92aa-3c8ffca9f46b" providerId="ADAL" clId="{726FCA2D-6E2A-44FC-B446-F6C1758AB34C}" dt="2026-01-15T21:23:00.454" v="549" actId="14100"/>
          <ac:spMkLst>
            <pc:docMk/>
            <pc:sldMk cId="1062788278" sldId="339"/>
            <ac:spMk id="7" creationId="{FEA16044-53CE-0FF2-FE02-B55042C702C2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32:32.870" v="694" actId="20577"/>
        <pc:sldMkLst>
          <pc:docMk/>
          <pc:sldMk cId="2082797430" sldId="340"/>
        </pc:sldMkLst>
        <pc:spChg chg="mod">
          <ac:chgData name="Kathleen Vandenhaesevelde" userId="5ccb804f-1513-44d5-92aa-3c8ffca9f46b" providerId="ADAL" clId="{726FCA2D-6E2A-44FC-B446-F6C1758AB34C}" dt="2026-01-15T21:32:32.870" v="694" actId="20577"/>
          <ac:spMkLst>
            <pc:docMk/>
            <pc:sldMk cId="2082797430" sldId="340"/>
            <ac:spMk id="2" creationId="{27A791B0-5029-CA3E-B6C9-4E5F8540E5A2}"/>
          </ac:spMkLst>
        </pc:spChg>
        <pc:spChg chg="mod">
          <ac:chgData name="Kathleen Vandenhaesevelde" userId="5ccb804f-1513-44d5-92aa-3c8ffca9f46b" providerId="ADAL" clId="{726FCA2D-6E2A-44FC-B446-F6C1758AB34C}" dt="2026-01-15T21:32:24.154" v="673" actId="20577"/>
          <ac:spMkLst>
            <pc:docMk/>
            <pc:sldMk cId="2082797430" sldId="340"/>
            <ac:spMk id="7" creationId="{62759DE3-FDCE-F59F-A60C-1C3F0BBCC18C}"/>
          </ac:spMkLst>
        </pc:spChg>
      </pc:sldChg>
      <pc:sldChg chg="delSp modSp add mod">
        <pc:chgData name="Kathleen Vandenhaesevelde" userId="5ccb804f-1513-44d5-92aa-3c8ffca9f46b" providerId="ADAL" clId="{726FCA2D-6E2A-44FC-B446-F6C1758AB34C}" dt="2026-01-15T21:32:50.809" v="709" actId="478"/>
        <pc:sldMkLst>
          <pc:docMk/>
          <pc:sldMk cId="124131358" sldId="341"/>
        </pc:sldMkLst>
        <pc:spChg chg="mod">
          <ac:chgData name="Kathleen Vandenhaesevelde" userId="5ccb804f-1513-44d5-92aa-3c8ffca9f46b" providerId="ADAL" clId="{726FCA2D-6E2A-44FC-B446-F6C1758AB34C}" dt="2026-01-15T21:32:44.081" v="708" actId="20577"/>
          <ac:spMkLst>
            <pc:docMk/>
            <pc:sldMk cId="124131358" sldId="341"/>
            <ac:spMk id="7" creationId="{D36ECFF5-74B9-1436-6235-33FB752F17A4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33:20.680" v="739" actId="20577"/>
        <pc:sldMkLst>
          <pc:docMk/>
          <pc:sldMk cId="517402576" sldId="342"/>
        </pc:sldMkLst>
        <pc:spChg chg="mod">
          <ac:chgData name="Kathleen Vandenhaesevelde" userId="5ccb804f-1513-44d5-92aa-3c8ffca9f46b" providerId="ADAL" clId="{726FCA2D-6E2A-44FC-B446-F6C1758AB34C}" dt="2026-01-15T21:33:20.680" v="739" actId="20577"/>
          <ac:spMkLst>
            <pc:docMk/>
            <pc:sldMk cId="517402576" sldId="342"/>
            <ac:spMk id="2" creationId="{E0E45397-8EEF-84C4-0661-D964060E2E20}"/>
          </ac:spMkLst>
        </pc:spChg>
        <pc:spChg chg="mod">
          <ac:chgData name="Kathleen Vandenhaesevelde" userId="5ccb804f-1513-44d5-92aa-3c8ffca9f46b" providerId="ADAL" clId="{726FCA2D-6E2A-44FC-B446-F6C1758AB34C}" dt="2026-01-15T21:33:10.612" v="723" actId="20577"/>
          <ac:spMkLst>
            <pc:docMk/>
            <pc:sldMk cId="517402576" sldId="342"/>
            <ac:spMk id="7" creationId="{5EE0EF2D-2ED7-F84D-7A74-66570E97391E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34:02.767" v="795" actId="20577"/>
        <pc:sldMkLst>
          <pc:docMk/>
          <pc:sldMk cId="347292800" sldId="343"/>
        </pc:sldMkLst>
        <pc:spChg chg="mod">
          <ac:chgData name="Kathleen Vandenhaesevelde" userId="5ccb804f-1513-44d5-92aa-3c8ffca9f46b" providerId="ADAL" clId="{726FCA2D-6E2A-44FC-B446-F6C1758AB34C}" dt="2026-01-15T21:34:02.767" v="795" actId="20577"/>
          <ac:spMkLst>
            <pc:docMk/>
            <pc:sldMk cId="347292800" sldId="343"/>
            <ac:spMk id="2" creationId="{6853A2B4-428A-7695-C140-CC17EF2567DC}"/>
          </ac:spMkLst>
        </pc:spChg>
        <pc:spChg chg="mod">
          <ac:chgData name="Kathleen Vandenhaesevelde" userId="5ccb804f-1513-44d5-92aa-3c8ffca9f46b" providerId="ADAL" clId="{726FCA2D-6E2A-44FC-B446-F6C1758AB34C}" dt="2026-01-15T21:33:50.237" v="774" actId="20577"/>
          <ac:spMkLst>
            <pc:docMk/>
            <pc:sldMk cId="347292800" sldId="343"/>
            <ac:spMk id="7" creationId="{FF9A3BAA-D388-4E58-D9FE-DEB321667216}"/>
          </ac:spMkLst>
        </pc:spChg>
      </pc:sldChg>
      <pc:sldChg chg="delSp modSp add mod">
        <pc:chgData name="Kathleen Vandenhaesevelde" userId="5ccb804f-1513-44d5-92aa-3c8ffca9f46b" providerId="ADAL" clId="{726FCA2D-6E2A-44FC-B446-F6C1758AB34C}" dt="2026-01-15T21:35:58.661" v="837" actId="478"/>
        <pc:sldMkLst>
          <pc:docMk/>
          <pc:sldMk cId="1332808624" sldId="344"/>
        </pc:sldMkLst>
        <pc:spChg chg="mod">
          <ac:chgData name="Kathleen Vandenhaesevelde" userId="5ccb804f-1513-44d5-92aa-3c8ffca9f46b" providerId="ADAL" clId="{726FCA2D-6E2A-44FC-B446-F6C1758AB34C}" dt="2026-01-15T21:35:54.494" v="836" actId="20577"/>
          <ac:spMkLst>
            <pc:docMk/>
            <pc:sldMk cId="1332808624" sldId="344"/>
            <ac:spMk id="7" creationId="{B471ED63-09AA-B9B5-6814-479F6929B81C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35:35.374" v="822" actId="20577"/>
        <pc:sldMkLst>
          <pc:docMk/>
          <pc:sldMk cId="3011999787" sldId="345"/>
        </pc:sldMkLst>
        <pc:spChg chg="mod">
          <ac:chgData name="Kathleen Vandenhaesevelde" userId="5ccb804f-1513-44d5-92aa-3c8ffca9f46b" providerId="ADAL" clId="{726FCA2D-6E2A-44FC-B446-F6C1758AB34C}" dt="2026-01-15T21:35:35.374" v="822" actId="20577"/>
          <ac:spMkLst>
            <pc:docMk/>
            <pc:sldMk cId="3011999787" sldId="345"/>
            <ac:spMk id="2" creationId="{C61A6608-6BE1-BB94-5FC3-4184BE118DB5}"/>
          </ac:spMkLst>
        </pc:spChg>
        <pc:spChg chg="mod">
          <ac:chgData name="Kathleen Vandenhaesevelde" userId="5ccb804f-1513-44d5-92aa-3c8ffca9f46b" providerId="ADAL" clId="{726FCA2D-6E2A-44FC-B446-F6C1758AB34C}" dt="2026-01-15T21:35:28.257" v="808" actId="20577"/>
          <ac:spMkLst>
            <pc:docMk/>
            <pc:sldMk cId="3011999787" sldId="345"/>
            <ac:spMk id="7" creationId="{35D850D8-88FD-D5E5-D127-785B44BA98CE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36:58.780" v="908" actId="20577"/>
        <pc:sldMkLst>
          <pc:docMk/>
          <pc:sldMk cId="2453516933" sldId="346"/>
        </pc:sldMkLst>
        <pc:spChg chg="mod">
          <ac:chgData name="Kathleen Vandenhaesevelde" userId="5ccb804f-1513-44d5-92aa-3c8ffca9f46b" providerId="ADAL" clId="{726FCA2D-6E2A-44FC-B446-F6C1758AB34C}" dt="2026-01-15T21:36:58.780" v="908" actId="20577"/>
          <ac:spMkLst>
            <pc:docMk/>
            <pc:sldMk cId="2453516933" sldId="346"/>
            <ac:spMk id="2" creationId="{D204EAC8-5CEA-C1FE-4E0D-A32D282B0A71}"/>
          </ac:spMkLst>
        </pc:spChg>
        <pc:spChg chg="mod">
          <ac:chgData name="Kathleen Vandenhaesevelde" userId="5ccb804f-1513-44d5-92aa-3c8ffca9f46b" providerId="ADAL" clId="{726FCA2D-6E2A-44FC-B446-F6C1758AB34C}" dt="2026-01-15T21:36:31.593" v="894" actId="20577"/>
          <ac:spMkLst>
            <pc:docMk/>
            <pc:sldMk cId="2453516933" sldId="346"/>
            <ac:spMk id="7" creationId="{4D00570A-90BA-59BB-180E-7B82FD53E41B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36:21.388" v="871" actId="20577"/>
        <pc:sldMkLst>
          <pc:docMk/>
          <pc:sldMk cId="3608015503" sldId="347"/>
        </pc:sldMkLst>
        <pc:spChg chg="mod">
          <ac:chgData name="Kathleen Vandenhaesevelde" userId="5ccb804f-1513-44d5-92aa-3c8ffca9f46b" providerId="ADAL" clId="{726FCA2D-6E2A-44FC-B446-F6C1758AB34C}" dt="2026-01-15T21:36:21.388" v="871" actId="20577"/>
          <ac:spMkLst>
            <pc:docMk/>
            <pc:sldMk cId="3608015503" sldId="347"/>
            <ac:spMk id="2" creationId="{3D4004F7-3FF7-476A-F9A0-126C485BC78B}"/>
          </ac:spMkLst>
        </pc:spChg>
        <pc:spChg chg="mod">
          <ac:chgData name="Kathleen Vandenhaesevelde" userId="5ccb804f-1513-44d5-92aa-3c8ffca9f46b" providerId="ADAL" clId="{726FCA2D-6E2A-44FC-B446-F6C1758AB34C}" dt="2026-01-15T21:36:11.201" v="851" actId="20577"/>
          <ac:spMkLst>
            <pc:docMk/>
            <pc:sldMk cId="3608015503" sldId="347"/>
            <ac:spMk id="7" creationId="{97107B63-CA3C-FB89-9BDE-1DE5F4D2CD71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37:48.182" v="1003" actId="20577"/>
        <pc:sldMkLst>
          <pc:docMk/>
          <pc:sldMk cId="3440712488" sldId="348"/>
        </pc:sldMkLst>
        <pc:spChg chg="mod">
          <ac:chgData name="Kathleen Vandenhaesevelde" userId="5ccb804f-1513-44d5-92aa-3c8ffca9f46b" providerId="ADAL" clId="{726FCA2D-6E2A-44FC-B446-F6C1758AB34C}" dt="2026-01-15T21:37:42.542" v="999" actId="20577"/>
          <ac:spMkLst>
            <pc:docMk/>
            <pc:sldMk cId="3440712488" sldId="348"/>
            <ac:spMk id="2" creationId="{99B8DAC1-9355-445F-69F2-99C04CE5FDDB}"/>
          </ac:spMkLst>
        </pc:spChg>
        <pc:spChg chg="mod">
          <ac:chgData name="Kathleen Vandenhaesevelde" userId="5ccb804f-1513-44d5-92aa-3c8ffca9f46b" providerId="ADAL" clId="{726FCA2D-6E2A-44FC-B446-F6C1758AB34C}" dt="2026-01-15T21:37:48.182" v="1003" actId="20577"/>
          <ac:spMkLst>
            <pc:docMk/>
            <pc:sldMk cId="3440712488" sldId="348"/>
            <ac:spMk id="7" creationId="{5960B393-7F1F-7678-9F01-77AF64D6F383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37:18.098" v="940" actId="20577"/>
        <pc:sldMkLst>
          <pc:docMk/>
          <pc:sldMk cId="934112994" sldId="349"/>
        </pc:sldMkLst>
        <pc:spChg chg="mod">
          <ac:chgData name="Kathleen Vandenhaesevelde" userId="5ccb804f-1513-44d5-92aa-3c8ffca9f46b" providerId="ADAL" clId="{726FCA2D-6E2A-44FC-B446-F6C1758AB34C}" dt="2026-01-15T21:37:18.098" v="940" actId="20577"/>
          <ac:spMkLst>
            <pc:docMk/>
            <pc:sldMk cId="934112994" sldId="349"/>
            <ac:spMk id="2" creationId="{6E7F5625-DCE2-A4B1-7FD0-477FB8BF28D8}"/>
          </ac:spMkLst>
        </pc:spChg>
        <pc:spChg chg="mod">
          <ac:chgData name="Kathleen Vandenhaesevelde" userId="5ccb804f-1513-44d5-92aa-3c8ffca9f46b" providerId="ADAL" clId="{726FCA2D-6E2A-44FC-B446-F6C1758AB34C}" dt="2026-01-15T21:37:09.066" v="920" actId="20577"/>
          <ac:spMkLst>
            <pc:docMk/>
            <pc:sldMk cId="934112994" sldId="349"/>
            <ac:spMk id="7" creationId="{27F11490-587A-58AF-BBDC-698C395E7B4A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38:42.180" v="1062" actId="20577"/>
        <pc:sldMkLst>
          <pc:docMk/>
          <pc:sldMk cId="344785732" sldId="350"/>
        </pc:sldMkLst>
        <pc:spChg chg="mod">
          <ac:chgData name="Kathleen Vandenhaesevelde" userId="5ccb804f-1513-44d5-92aa-3c8ffca9f46b" providerId="ADAL" clId="{726FCA2D-6E2A-44FC-B446-F6C1758AB34C}" dt="2026-01-15T21:38:42.180" v="1062" actId="20577"/>
          <ac:spMkLst>
            <pc:docMk/>
            <pc:sldMk cId="344785732" sldId="350"/>
            <ac:spMk id="2" creationId="{65A44763-C6A3-DDE8-D11C-35E82CF5AE83}"/>
          </ac:spMkLst>
        </pc:spChg>
        <pc:spChg chg="mod">
          <ac:chgData name="Kathleen Vandenhaesevelde" userId="5ccb804f-1513-44d5-92aa-3c8ffca9f46b" providerId="ADAL" clId="{726FCA2D-6E2A-44FC-B446-F6C1758AB34C}" dt="2026-01-15T21:38:37.562" v="1057" actId="20577"/>
          <ac:spMkLst>
            <pc:docMk/>
            <pc:sldMk cId="344785732" sldId="350"/>
            <ac:spMk id="7" creationId="{54A523CD-1A55-EA75-8230-1E51D9C59085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38:22.576" v="1039" actId="20577"/>
        <pc:sldMkLst>
          <pc:docMk/>
          <pc:sldMk cId="658134549" sldId="351"/>
        </pc:sldMkLst>
        <pc:spChg chg="mod">
          <ac:chgData name="Kathleen Vandenhaesevelde" userId="5ccb804f-1513-44d5-92aa-3c8ffca9f46b" providerId="ADAL" clId="{726FCA2D-6E2A-44FC-B446-F6C1758AB34C}" dt="2026-01-15T21:38:22.576" v="1039" actId="20577"/>
          <ac:spMkLst>
            <pc:docMk/>
            <pc:sldMk cId="658134549" sldId="351"/>
            <ac:spMk id="2" creationId="{C26F5CE7-1B3F-ADD2-D836-28C85BC0C963}"/>
          </ac:spMkLst>
        </pc:spChg>
        <pc:spChg chg="mod">
          <ac:chgData name="Kathleen Vandenhaesevelde" userId="5ccb804f-1513-44d5-92aa-3c8ffca9f46b" providerId="ADAL" clId="{726FCA2D-6E2A-44FC-B446-F6C1758AB34C}" dt="2026-01-15T21:38:13.668" v="1019" actId="20577"/>
          <ac:spMkLst>
            <pc:docMk/>
            <pc:sldMk cId="658134549" sldId="351"/>
            <ac:spMk id="7" creationId="{2D4BB725-B4BB-C9A3-D86E-3872D8680ABB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39:38.875" v="1124" actId="20577"/>
        <pc:sldMkLst>
          <pc:docMk/>
          <pc:sldMk cId="1894367885" sldId="352"/>
        </pc:sldMkLst>
        <pc:spChg chg="mod">
          <ac:chgData name="Kathleen Vandenhaesevelde" userId="5ccb804f-1513-44d5-92aa-3c8ffca9f46b" providerId="ADAL" clId="{726FCA2D-6E2A-44FC-B446-F6C1758AB34C}" dt="2026-01-15T21:39:38.875" v="1124" actId="20577"/>
          <ac:spMkLst>
            <pc:docMk/>
            <pc:sldMk cId="1894367885" sldId="352"/>
            <ac:spMk id="2" creationId="{6A9700CF-3F77-B329-CDE5-B2558C8C634F}"/>
          </ac:spMkLst>
        </pc:spChg>
        <pc:spChg chg="mod">
          <ac:chgData name="Kathleen Vandenhaesevelde" userId="5ccb804f-1513-44d5-92aa-3c8ffca9f46b" providerId="ADAL" clId="{726FCA2D-6E2A-44FC-B446-F6C1758AB34C}" dt="2026-01-15T21:39:28.757" v="1114" actId="20577"/>
          <ac:spMkLst>
            <pc:docMk/>
            <pc:sldMk cId="1894367885" sldId="352"/>
            <ac:spMk id="7" creationId="{B7D6533E-D381-E1B7-3D89-0A13F505D906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39:15.629" v="1090" actId="20577"/>
        <pc:sldMkLst>
          <pc:docMk/>
          <pc:sldMk cId="3544559143" sldId="353"/>
        </pc:sldMkLst>
        <pc:spChg chg="mod">
          <ac:chgData name="Kathleen Vandenhaesevelde" userId="5ccb804f-1513-44d5-92aa-3c8ffca9f46b" providerId="ADAL" clId="{726FCA2D-6E2A-44FC-B446-F6C1758AB34C}" dt="2026-01-15T21:39:15.629" v="1090" actId="20577"/>
          <ac:spMkLst>
            <pc:docMk/>
            <pc:sldMk cId="3544559143" sldId="353"/>
            <ac:spMk id="2" creationId="{10A8CD35-C1E8-C6EF-994F-5EB3F913BC58}"/>
          </ac:spMkLst>
        </pc:spChg>
        <pc:spChg chg="mod">
          <ac:chgData name="Kathleen Vandenhaesevelde" userId="5ccb804f-1513-44d5-92aa-3c8ffca9f46b" providerId="ADAL" clId="{726FCA2D-6E2A-44FC-B446-F6C1758AB34C}" dt="2026-01-15T21:38:59.396" v="1072" actId="20577"/>
          <ac:spMkLst>
            <pc:docMk/>
            <pc:sldMk cId="3544559143" sldId="353"/>
            <ac:spMk id="7" creationId="{B2D3B9A9-0D29-66DC-A6E8-5B6FF65E35BB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40:42.318" v="1189" actId="20577"/>
        <pc:sldMkLst>
          <pc:docMk/>
          <pc:sldMk cId="3659156842" sldId="354"/>
        </pc:sldMkLst>
        <pc:spChg chg="mod">
          <ac:chgData name="Kathleen Vandenhaesevelde" userId="5ccb804f-1513-44d5-92aa-3c8ffca9f46b" providerId="ADAL" clId="{726FCA2D-6E2A-44FC-B446-F6C1758AB34C}" dt="2026-01-15T21:40:42.318" v="1189" actId="20577"/>
          <ac:spMkLst>
            <pc:docMk/>
            <pc:sldMk cId="3659156842" sldId="354"/>
            <ac:spMk id="2" creationId="{CCBCFA3B-54BD-860E-DB42-120CE31FB812}"/>
          </ac:spMkLst>
        </pc:spChg>
        <pc:spChg chg="mod">
          <ac:chgData name="Kathleen Vandenhaesevelde" userId="5ccb804f-1513-44d5-92aa-3c8ffca9f46b" providerId="ADAL" clId="{726FCA2D-6E2A-44FC-B446-F6C1758AB34C}" dt="2026-01-15T21:40:29.977" v="1177" actId="20577"/>
          <ac:spMkLst>
            <pc:docMk/>
            <pc:sldMk cId="3659156842" sldId="354"/>
            <ac:spMk id="7" creationId="{1D87BD6E-C7BE-FF84-05D9-F0B58C111B3E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39:59.004" v="1153" actId="20577"/>
        <pc:sldMkLst>
          <pc:docMk/>
          <pc:sldMk cId="2075278845" sldId="355"/>
        </pc:sldMkLst>
        <pc:spChg chg="mod">
          <ac:chgData name="Kathleen Vandenhaesevelde" userId="5ccb804f-1513-44d5-92aa-3c8ffca9f46b" providerId="ADAL" clId="{726FCA2D-6E2A-44FC-B446-F6C1758AB34C}" dt="2026-01-15T21:39:59.004" v="1153" actId="20577"/>
          <ac:spMkLst>
            <pc:docMk/>
            <pc:sldMk cId="2075278845" sldId="355"/>
            <ac:spMk id="2" creationId="{5B65DB88-F3F0-B52B-93B3-54936CF54A2A}"/>
          </ac:spMkLst>
        </pc:spChg>
        <pc:spChg chg="mod">
          <ac:chgData name="Kathleen Vandenhaesevelde" userId="5ccb804f-1513-44d5-92aa-3c8ffca9f46b" providerId="ADAL" clId="{726FCA2D-6E2A-44FC-B446-F6C1758AB34C}" dt="2026-01-15T21:39:47.256" v="1137" actId="20577"/>
          <ac:spMkLst>
            <pc:docMk/>
            <pc:sldMk cId="2075278845" sldId="355"/>
            <ac:spMk id="7" creationId="{6EED8CAA-9C43-B081-6E05-CC8DB9A44AA1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42:16.719" v="1220" actId="20577"/>
        <pc:sldMkLst>
          <pc:docMk/>
          <pc:sldMk cId="2615335689" sldId="356"/>
        </pc:sldMkLst>
        <pc:spChg chg="mod">
          <ac:chgData name="Kathleen Vandenhaesevelde" userId="5ccb804f-1513-44d5-92aa-3c8ffca9f46b" providerId="ADAL" clId="{726FCA2D-6E2A-44FC-B446-F6C1758AB34C}" dt="2026-01-15T21:42:16.719" v="1220" actId="20577"/>
          <ac:spMkLst>
            <pc:docMk/>
            <pc:sldMk cId="2615335689" sldId="356"/>
            <ac:spMk id="2" creationId="{0B898301-5CB1-311D-334F-4FBA6BA6067F}"/>
          </ac:spMkLst>
        </pc:spChg>
        <pc:spChg chg="mod">
          <ac:chgData name="Kathleen Vandenhaesevelde" userId="5ccb804f-1513-44d5-92aa-3c8ffca9f46b" providerId="ADAL" clId="{726FCA2D-6E2A-44FC-B446-F6C1758AB34C}" dt="2026-01-15T21:40:57.664" v="1202" actId="20577"/>
          <ac:spMkLst>
            <pc:docMk/>
            <pc:sldMk cId="2615335689" sldId="356"/>
            <ac:spMk id="7" creationId="{3CA93FDB-1038-C0FC-D247-9A431C0B6DEE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42:35.888" v="1250" actId="20577"/>
        <pc:sldMkLst>
          <pc:docMk/>
          <pc:sldMk cId="3676331800" sldId="357"/>
        </pc:sldMkLst>
        <pc:spChg chg="mod">
          <ac:chgData name="Kathleen Vandenhaesevelde" userId="5ccb804f-1513-44d5-92aa-3c8ffca9f46b" providerId="ADAL" clId="{726FCA2D-6E2A-44FC-B446-F6C1758AB34C}" dt="2026-01-15T21:42:35.888" v="1250" actId="20577"/>
          <ac:spMkLst>
            <pc:docMk/>
            <pc:sldMk cId="3676331800" sldId="357"/>
            <ac:spMk id="2" creationId="{76A121F6-EA19-C0C6-7B0C-6171FA6514A1}"/>
          </ac:spMkLst>
        </pc:spChg>
        <pc:spChg chg="mod">
          <ac:chgData name="Kathleen Vandenhaesevelde" userId="5ccb804f-1513-44d5-92aa-3c8ffca9f46b" providerId="ADAL" clId="{726FCA2D-6E2A-44FC-B446-F6C1758AB34C}" dt="2026-01-15T21:42:27.275" v="1237" actId="20577"/>
          <ac:spMkLst>
            <pc:docMk/>
            <pc:sldMk cId="3676331800" sldId="357"/>
            <ac:spMk id="7" creationId="{6AA9C2BA-5A8C-5B34-5071-0B4E63DF51CC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43:26.086" v="1334" actId="20577"/>
        <pc:sldMkLst>
          <pc:docMk/>
          <pc:sldMk cId="820170379" sldId="358"/>
        </pc:sldMkLst>
        <pc:spChg chg="mod">
          <ac:chgData name="Kathleen Vandenhaesevelde" userId="5ccb804f-1513-44d5-92aa-3c8ffca9f46b" providerId="ADAL" clId="{726FCA2D-6E2A-44FC-B446-F6C1758AB34C}" dt="2026-01-15T21:43:26.086" v="1334" actId="20577"/>
          <ac:spMkLst>
            <pc:docMk/>
            <pc:sldMk cId="820170379" sldId="358"/>
            <ac:spMk id="2" creationId="{4820CEC8-7AC8-DFCD-7550-850925ABCE70}"/>
          </ac:spMkLst>
        </pc:spChg>
        <pc:spChg chg="mod">
          <ac:chgData name="Kathleen Vandenhaesevelde" userId="5ccb804f-1513-44d5-92aa-3c8ffca9f46b" providerId="ADAL" clId="{726FCA2D-6E2A-44FC-B446-F6C1758AB34C}" dt="2026-01-15T21:43:10.580" v="1302" actId="20577"/>
          <ac:spMkLst>
            <pc:docMk/>
            <pc:sldMk cId="820170379" sldId="358"/>
            <ac:spMk id="7" creationId="{9D47BECF-FC84-4F0E-166F-F1839E43FEF7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42:55.345" v="1285" actId="20577"/>
        <pc:sldMkLst>
          <pc:docMk/>
          <pc:sldMk cId="2669966869" sldId="359"/>
        </pc:sldMkLst>
        <pc:spChg chg="mod">
          <ac:chgData name="Kathleen Vandenhaesevelde" userId="5ccb804f-1513-44d5-92aa-3c8ffca9f46b" providerId="ADAL" clId="{726FCA2D-6E2A-44FC-B446-F6C1758AB34C}" dt="2026-01-15T21:42:55.345" v="1285" actId="20577"/>
          <ac:spMkLst>
            <pc:docMk/>
            <pc:sldMk cId="2669966869" sldId="359"/>
            <ac:spMk id="2" creationId="{F258DF39-E2E7-5BE9-8966-0A5887F50A55}"/>
          </ac:spMkLst>
        </pc:spChg>
        <pc:spChg chg="mod">
          <ac:chgData name="Kathleen Vandenhaesevelde" userId="5ccb804f-1513-44d5-92aa-3c8ffca9f46b" providerId="ADAL" clId="{726FCA2D-6E2A-44FC-B446-F6C1758AB34C}" dt="2026-01-15T21:42:48.945" v="1265" actId="20577"/>
          <ac:spMkLst>
            <pc:docMk/>
            <pc:sldMk cId="2669966869" sldId="359"/>
            <ac:spMk id="7" creationId="{F304D229-0CAE-5B46-DB71-B3AD193297AD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44:30.363" v="1403" actId="20577"/>
        <pc:sldMkLst>
          <pc:docMk/>
          <pc:sldMk cId="3187897669" sldId="360"/>
        </pc:sldMkLst>
        <pc:spChg chg="mod">
          <ac:chgData name="Kathleen Vandenhaesevelde" userId="5ccb804f-1513-44d5-92aa-3c8ffca9f46b" providerId="ADAL" clId="{726FCA2D-6E2A-44FC-B446-F6C1758AB34C}" dt="2026-01-15T21:44:30.363" v="1403" actId="20577"/>
          <ac:spMkLst>
            <pc:docMk/>
            <pc:sldMk cId="3187897669" sldId="360"/>
            <ac:spMk id="2" creationId="{C4BD9CAD-3B62-05B2-B7ED-293B7D40DC00}"/>
          </ac:spMkLst>
        </pc:spChg>
        <pc:spChg chg="mod">
          <ac:chgData name="Kathleen Vandenhaesevelde" userId="5ccb804f-1513-44d5-92aa-3c8ffca9f46b" providerId="ADAL" clId="{726FCA2D-6E2A-44FC-B446-F6C1758AB34C}" dt="2026-01-15T21:44:17.142" v="1396" actId="20577"/>
          <ac:spMkLst>
            <pc:docMk/>
            <pc:sldMk cId="3187897669" sldId="360"/>
            <ac:spMk id="7" creationId="{0EDCF96A-726F-7635-5786-C12810883E83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43:58.568" v="1376" actId="20577"/>
        <pc:sldMkLst>
          <pc:docMk/>
          <pc:sldMk cId="3348178184" sldId="361"/>
        </pc:sldMkLst>
        <pc:spChg chg="mod">
          <ac:chgData name="Kathleen Vandenhaesevelde" userId="5ccb804f-1513-44d5-92aa-3c8ffca9f46b" providerId="ADAL" clId="{726FCA2D-6E2A-44FC-B446-F6C1758AB34C}" dt="2026-01-15T21:43:58.568" v="1376" actId="20577"/>
          <ac:spMkLst>
            <pc:docMk/>
            <pc:sldMk cId="3348178184" sldId="361"/>
            <ac:spMk id="2" creationId="{15668760-4E9D-1CC5-1008-4C0FEE77CD72}"/>
          </ac:spMkLst>
        </pc:spChg>
        <pc:spChg chg="mod">
          <ac:chgData name="Kathleen Vandenhaesevelde" userId="5ccb804f-1513-44d5-92aa-3c8ffca9f46b" providerId="ADAL" clId="{726FCA2D-6E2A-44FC-B446-F6C1758AB34C}" dt="2026-01-15T21:43:39.625" v="1354" actId="20577"/>
          <ac:spMkLst>
            <pc:docMk/>
            <pc:sldMk cId="3348178184" sldId="361"/>
            <ac:spMk id="7" creationId="{2F811EB6-B439-BB53-321D-04ACFC660291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45:18.408" v="1478" actId="20577"/>
        <pc:sldMkLst>
          <pc:docMk/>
          <pc:sldMk cId="1970218991" sldId="362"/>
        </pc:sldMkLst>
        <pc:spChg chg="mod">
          <ac:chgData name="Kathleen Vandenhaesevelde" userId="5ccb804f-1513-44d5-92aa-3c8ffca9f46b" providerId="ADAL" clId="{726FCA2D-6E2A-44FC-B446-F6C1758AB34C}" dt="2026-01-15T21:45:18.408" v="1478" actId="20577"/>
          <ac:spMkLst>
            <pc:docMk/>
            <pc:sldMk cId="1970218991" sldId="362"/>
            <ac:spMk id="2" creationId="{92BBD746-613B-FED3-8B73-AAA422D460B0}"/>
          </ac:spMkLst>
        </pc:spChg>
        <pc:spChg chg="mod">
          <ac:chgData name="Kathleen Vandenhaesevelde" userId="5ccb804f-1513-44d5-92aa-3c8ffca9f46b" providerId="ADAL" clId="{726FCA2D-6E2A-44FC-B446-F6C1758AB34C}" dt="2026-01-15T21:45:08.597" v="1462" actId="20577"/>
          <ac:spMkLst>
            <pc:docMk/>
            <pc:sldMk cId="1970218991" sldId="362"/>
            <ac:spMk id="7" creationId="{F9C4916C-81C6-198C-D713-EAD446250B12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44:52.881" v="1433" actId="20577"/>
        <pc:sldMkLst>
          <pc:docMk/>
          <pc:sldMk cId="2590383821" sldId="363"/>
        </pc:sldMkLst>
        <pc:spChg chg="mod">
          <ac:chgData name="Kathleen Vandenhaesevelde" userId="5ccb804f-1513-44d5-92aa-3c8ffca9f46b" providerId="ADAL" clId="{726FCA2D-6E2A-44FC-B446-F6C1758AB34C}" dt="2026-01-15T21:44:52.881" v="1433" actId="20577"/>
          <ac:spMkLst>
            <pc:docMk/>
            <pc:sldMk cId="2590383821" sldId="363"/>
            <ac:spMk id="2" creationId="{143F2C25-1739-1858-6B73-A62231F394FD}"/>
          </ac:spMkLst>
        </pc:spChg>
        <pc:spChg chg="mod">
          <ac:chgData name="Kathleen Vandenhaesevelde" userId="5ccb804f-1513-44d5-92aa-3c8ffca9f46b" providerId="ADAL" clId="{726FCA2D-6E2A-44FC-B446-F6C1758AB34C}" dt="2026-01-15T21:44:44.697" v="1418" actId="20577"/>
          <ac:spMkLst>
            <pc:docMk/>
            <pc:sldMk cId="2590383821" sldId="363"/>
            <ac:spMk id="7" creationId="{56B3CFF4-3ED0-571B-99D3-5569194F7997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46:46.046" v="1579" actId="20577"/>
        <pc:sldMkLst>
          <pc:docMk/>
          <pc:sldMk cId="3235222509" sldId="364"/>
        </pc:sldMkLst>
        <pc:spChg chg="mod">
          <ac:chgData name="Kathleen Vandenhaesevelde" userId="5ccb804f-1513-44d5-92aa-3c8ffca9f46b" providerId="ADAL" clId="{726FCA2D-6E2A-44FC-B446-F6C1758AB34C}" dt="2026-01-15T21:46:46.046" v="1579" actId="20577"/>
          <ac:spMkLst>
            <pc:docMk/>
            <pc:sldMk cId="3235222509" sldId="364"/>
            <ac:spMk id="2" creationId="{F1C08D2A-910F-0F90-2F22-F5B7AE206AD3}"/>
          </ac:spMkLst>
        </pc:spChg>
        <pc:spChg chg="mod">
          <ac:chgData name="Kathleen Vandenhaesevelde" userId="5ccb804f-1513-44d5-92aa-3c8ffca9f46b" providerId="ADAL" clId="{726FCA2D-6E2A-44FC-B446-F6C1758AB34C}" dt="2026-01-15T21:46:31.551" v="1559" actId="20577"/>
          <ac:spMkLst>
            <pc:docMk/>
            <pc:sldMk cId="3235222509" sldId="364"/>
            <ac:spMk id="7" creationId="{C36228D3-A919-70F0-C7C1-A696F40F34F0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45:48.934" v="1506" actId="20577"/>
        <pc:sldMkLst>
          <pc:docMk/>
          <pc:sldMk cId="3504247679" sldId="365"/>
        </pc:sldMkLst>
        <pc:spChg chg="mod">
          <ac:chgData name="Kathleen Vandenhaesevelde" userId="5ccb804f-1513-44d5-92aa-3c8ffca9f46b" providerId="ADAL" clId="{726FCA2D-6E2A-44FC-B446-F6C1758AB34C}" dt="2026-01-15T21:45:48.934" v="1506" actId="20577"/>
          <ac:spMkLst>
            <pc:docMk/>
            <pc:sldMk cId="3504247679" sldId="365"/>
            <ac:spMk id="2" creationId="{D11B603D-91D8-2334-5E2F-73333CC485F3}"/>
          </ac:spMkLst>
        </pc:spChg>
        <pc:spChg chg="mod">
          <ac:chgData name="Kathleen Vandenhaesevelde" userId="5ccb804f-1513-44d5-92aa-3c8ffca9f46b" providerId="ADAL" clId="{726FCA2D-6E2A-44FC-B446-F6C1758AB34C}" dt="2026-01-15T21:45:37.665" v="1490" actId="20577"/>
          <ac:spMkLst>
            <pc:docMk/>
            <pc:sldMk cId="3504247679" sldId="365"/>
            <ac:spMk id="7" creationId="{F48CD35C-A40D-B490-EC73-EC6DAC4CF36A}"/>
          </ac:spMkLst>
        </pc:spChg>
      </pc:sldChg>
      <pc:sldChg chg="delSp modSp add mod">
        <pc:chgData name="Kathleen Vandenhaesevelde" userId="5ccb804f-1513-44d5-92aa-3c8ffca9f46b" providerId="ADAL" clId="{726FCA2D-6E2A-44FC-B446-F6C1758AB34C}" dt="2026-01-15T21:47:22.867" v="1628" actId="478"/>
        <pc:sldMkLst>
          <pc:docMk/>
          <pc:sldMk cId="2066017187" sldId="366"/>
        </pc:sldMkLst>
        <pc:spChg chg="mod">
          <ac:chgData name="Kathleen Vandenhaesevelde" userId="5ccb804f-1513-44d5-92aa-3c8ffca9f46b" providerId="ADAL" clId="{726FCA2D-6E2A-44FC-B446-F6C1758AB34C}" dt="2026-01-15T21:47:18.618" v="1627" actId="20577"/>
          <ac:spMkLst>
            <pc:docMk/>
            <pc:sldMk cId="2066017187" sldId="366"/>
            <ac:spMk id="7" creationId="{BDE2ABA8-14E4-7858-85D5-11AFCB7B9331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47:08.477" v="1611" actId="20577"/>
        <pc:sldMkLst>
          <pc:docMk/>
          <pc:sldMk cId="1667064972" sldId="367"/>
        </pc:sldMkLst>
        <pc:spChg chg="mod">
          <ac:chgData name="Kathleen Vandenhaesevelde" userId="5ccb804f-1513-44d5-92aa-3c8ffca9f46b" providerId="ADAL" clId="{726FCA2D-6E2A-44FC-B446-F6C1758AB34C}" dt="2026-01-15T21:47:08.477" v="1611" actId="20577"/>
          <ac:spMkLst>
            <pc:docMk/>
            <pc:sldMk cId="1667064972" sldId="367"/>
            <ac:spMk id="2" creationId="{B893D977-E56D-C9ED-1125-7953C483FDD2}"/>
          </ac:spMkLst>
        </pc:spChg>
        <pc:spChg chg="mod">
          <ac:chgData name="Kathleen Vandenhaesevelde" userId="5ccb804f-1513-44d5-92aa-3c8ffca9f46b" providerId="ADAL" clId="{726FCA2D-6E2A-44FC-B446-F6C1758AB34C}" dt="2026-01-15T21:46:59.077" v="1596" actId="20577"/>
          <ac:spMkLst>
            <pc:docMk/>
            <pc:sldMk cId="1667064972" sldId="367"/>
            <ac:spMk id="7" creationId="{1EE14F87-1599-73E8-DD49-A012B1F7687B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49:06.148" v="1692" actId="20577"/>
        <pc:sldMkLst>
          <pc:docMk/>
          <pc:sldMk cId="3725261755" sldId="368"/>
        </pc:sldMkLst>
        <pc:spChg chg="mod">
          <ac:chgData name="Kathleen Vandenhaesevelde" userId="5ccb804f-1513-44d5-92aa-3c8ffca9f46b" providerId="ADAL" clId="{726FCA2D-6E2A-44FC-B446-F6C1758AB34C}" dt="2026-01-15T21:49:06.148" v="1692" actId="20577"/>
          <ac:spMkLst>
            <pc:docMk/>
            <pc:sldMk cId="3725261755" sldId="368"/>
            <ac:spMk id="2" creationId="{E34A7DA1-D201-2A25-2571-15D8596FF57A}"/>
          </ac:spMkLst>
        </pc:spChg>
        <pc:spChg chg="mod">
          <ac:chgData name="Kathleen Vandenhaesevelde" userId="5ccb804f-1513-44d5-92aa-3c8ffca9f46b" providerId="ADAL" clId="{726FCA2D-6E2A-44FC-B446-F6C1758AB34C}" dt="2026-01-15T21:48:46.606" v="1679" actId="20577"/>
          <ac:spMkLst>
            <pc:docMk/>
            <pc:sldMk cId="3725261755" sldId="368"/>
            <ac:spMk id="7" creationId="{223261AB-1C06-3F4F-D7A8-19C76D4F1781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47:49.061" v="1661" actId="20577"/>
        <pc:sldMkLst>
          <pc:docMk/>
          <pc:sldMk cId="4014969855" sldId="369"/>
        </pc:sldMkLst>
        <pc:spChg chg="mod">
          <ac:chgData name="Kathleen Vandenhaesevelde" userId="5ccb804f-1513-44d5-92aa-3c8ffca9f46b" providerId="ADAL" clId="{726FCA2D-6E2A-44FC-B446-F6C1758AB34C}" dt="2026-01-15T21:47:49.061" v="1661" actId="20577"/>
          <ac:spMkLst>
            <pc:docMk/>
            <pc:sldMk cId="4014969855" sldId="369"/>
            <ac:spMk id="2" creationId="{10CB2C0D-6D74-0537-9DC6-91F2785BE26A}"/>
          </ac:spMkLst>
        </pc:spChg>
        <pc:spChg chg="mod">
          <ac:chgData name="Kathleen Vandenhaesevelde" userId="5ccb804f-1513-44d5-92aa-3c8ffca9f46b" providerId="ADAL" clId="{726FCA2D-6E2A-44FC-B446-F6C1758AB34C}" dt="2026-01-15T21:47:41.469" v="1643" actId="20577"/>
          <ac:spMkLst>
            <pc:docMk/>
            <pc:sldMk cId="4014969855" sldId="369"/>
            <ac:spMk id="7" creationId="{EE006366-36DF-2FF2-3231-C203E18867DC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49:56.895" v="1754" actId="20577"/>
        <pc:sldMkLst>
          <pc:docMk/>
          <pc:sldMk cId="305185248" sldId="370"/>
        </pc:sldMkLst>
        <pc:spChg chg="mod">
          <ac:chgData name="Kathleen Vandenhaesevelde" userId="5ccb804f-1513-44d5-92aa-3c8ffca9f46b" providerId="ADAL" clId="{726FCA2D-6E2A-44FC-B446-F6C1758AB34C}" dt="2026-01-15T21:49:56.895" v="1754" actId="20577"/>
          <ac:spMkLst>
            <pc:docMk/>
            <pc:sldMk cId="305185248" sldId="370"/>
            <ac:spMk id="2" creationId="{52AE6206-F1CD-E56A-208A-C5C13A5711F0}"/>
          </ac:spMkLst>
        </pc:spChg>
        <pc:spChg chg="mod">
          <ac:chgData name="Kathleen Vandenhaesevelde" userId="5ccb804f-1513-44d5-92aa-3c8ffca9f46b" providerId="ADAL" clId="{726FCA2D-6E2A-44FC-B446-F6C1758AB34C}" dt="2026-01-15T21:49:47.787" v="1741" actId="20577"/>
          <ac:spMkLst>
            <pc:docMk/>
            <pc:sldMk cId="305185248" sldId="370"/>
            <ac:spMk id="7" creationId="{C9A13448-EB6A-E893-F8A2-E33F306ED2BE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49:37.463" v="1726" actId="20577"/>
        <pc:sldMkLst>
          <pc:docMk/>
          <pc:sldMk cId="2436161252" sldId="371"/>
        </pc:sldMkLst>
        <pc:spChg chg="mod">
          <ac:chgData name="Kathleen Vandenhaesevelde" userId="5ccb804f-1513-44d5-92aa-3c8ffca9f46b" providerId="ADAL" clId="{726FCA2D-6E2A-44FC-B446-F6C1758AB34C}" dt="2026-01-15T21:49:37.463" v="1726" actId="20577"/>
          <ac:spMkLst>
            <pc:docMk/>
            <pc:sldMk cId="2436161252" sldId="371"/>
            <ac:spMk id="2" creationId="{12903951-3CFE-00E2-40FE-CEC17F669B54}"/>
          </ac:spMkLst>
        </pc:spChg>
        <pc:spChg chg="mod">
          <ac:chgData name="Kathleen Vandenhaesevelde" userId="5ccb804f-1513-44d5-92aa-3c8ffca9f46b" providerId="ADAL" clId="{726FCA2D-6E2A-44FC-B446-F6C1758AB34C}" dt="2026-01-15T21:49:18.312" v="1705" actId="20577"/>
          <ac:spMkLst>
            <pc:docMk/>
            <pc:sldMk cId="2436161252" sldId="371"/>
            <ac:spMk id="7" creationId="{3FC0B453-C6CA-6984-F938-E6C42B6F3110}"/>
          </ac:spMkLst>
        </pc:spChg>
      </pc:sldChg>
      <pc:sldChg chg="delSp modSp add mod">
        <pc:chgData name="Kathleen Vandenhaesevelde" userId="5ccb804f-1513-44d5-92aa-3c8ffca9f46b" providerId="ADAL" clId="{726FCA2D-6E2A-44FC-B446-F6C1758AB34C}" dt="2026-01-15T21:51:14.423" v="1803" actId="478"/>
        <pc:sldMkLst>
          <pc:docMk/>
          <pc:sldMk cId="508959827" sldId="372"/>
        </pc:sldMkLst>
        <pc:spChg chg="mod">
          <ac:chgData name="Kathleen Vandenhaesevelde" userId="5ccb804f-1513-44d5-92aa-3c8ffca9f46b" providerId="ADAL" clId="{726FCA2D-6E2A-44FC-B446-F6C1758AB34C}" dt="2026-01-15T21:51:10.276" v="1802" actId="20577"/>
          <ac:spMkLst>
            <pc:docMk/>
            <pc:sldMk cId="508959827" sldId="372"/>
            <ac:spMk id="7" creationId="{FADF0ACA-B8FB-3416-BB2F-AE282305A329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51:01.075" v="1789" actId="20577"/>
        <pc:sldMkLst>
          <pc:docMk/>
          <pc:sldMk cId="2636543772" sldId="373"/>
        </pc:sldMkLst>
        <pc:spChg chg="mod">
          <ac:chgData name="Kathleen Vandenhaesevelde" userId="5ccb804f-1513-44d5-92aa-3c8ffca9f46b" providerId="ADAL" clId="{726FCA2D-6E2A-44FC-B446-F6C1758AB34C}" dt="2026-01-15T21:51:01.075" v="1789" actId="20577"/>
          <ac:spMkLst>
            <pc:docMk/>
            <pc:sldMk cId="2636543772" sldId="373"/>
            <ac:spMk id="2" creationId="{42DB1047-2EE7-87C3-B8B1-07748F529344}"/>
          </ac:spMkLst>
        </pc:spChg>
        <pc:spChg chg="mod">
          <ac:chgData name="Kathleen Vandenhaesevelde" userId="5ccb804f-1513-44d5-92aa-3c8ffca9f46b" providerId="ADAL" clId="{726FCA2D-6E2A-44FC-B446-F6C1758AB34C}" dt="2026-01-15T21:50:45.955" v="1769" actId="20577"/>
          <ac:spMkLst>
            <pc:docMk/>
            <pc:sldMk cId="2636543772" sldId="373"/>
            <ac:spMk id="7" creationId="{74257DD1-CFC2-2885-B37D-DB269BC63A58}"/>
          </ac:spMkLst>
        </pc:spChg>
      </pc:sldChg>
      <pc:sldChg chg="delSp modSp add mod">
        <pc:chgData name="Kathleen Vandenhaesevelde" userId="5ccb804f-1513-44d5-92aa-3c8ffca9f46b" providerId="ADAL" clId="{726FCA2D-6E2A-44FC-B446-F6C1758AB34C}" dt="2026-01-15T21:51:56.971" v="1852" actId="478"/>
        <pc:sldMkLst>
          <pc:docMk/>
          <pc:sldMk cId="52266680" sldId="374"/>
        </pc:sldMkLst>
        <pc:spChg chg="mod">
          <ac:chgData name="Kathleen Vandenhaesevelde" userId="5ccb804f-1513-44d5-92aa-3c8ffca9f46b" providerId="ADAL" clId="{726FCA2D-6E2A-44FC-B446-F6C1758AB34C}" dt="2026-01-15T21:51:49.189" v="1851" actId="20577"/>
          <ac:spMkLst>
            <pc:docMk/>
            <pc:sldMk cId="52266680" sldId="374"/>
            <ac:spMk id="7" creationId="{0EC91077-BFF3-8344-C24E-70CFFC2769EE}"/>
          </ac:spMkLst>
        </pc:spChg>
      </pc:sldChg>
      <pc:sldChg chg="modSp add mod">
        <pc:chgData name="Kathleen Vandenhaesevelde" userId="5ccb804f-1513-44d5-92aa-3c8ffca9f46b" providerId="ADAL" clId="{726FCA2D-6E2A-44FC-B446-F6C1758AB34C}" dt="2026-01-15T21:51:37.683" v="1834" actId="20577"/>
        <pc:sldMkLst>
          <pc:docMk/>
          <pc:sldMk cId="1727295047" sldId="375"/>
        </pc:sldMkLst>
        <pc:spChg chg="mod">
          <ac:chgData name="Kathleen Vandenhaesevelde" userId="5ccb804f-1513-44d5-92aa-3c8ffca9f46b" providerId="ADAL" clId="{726FCA2D-6E2A-44FC-B446-F6C1758AB34C}" dt="2026-01-15T21:51:37.683" v="1834" actId="20577"/>
          <ac:spMkLst>
            <pc:docMk/>
            <pc:sldMk cId="1727295047" sldId="375"/>
            <ac:spMk id="2" creationId="{2E3BBFB4-1E40-E1D7-9E6C-FCE9438746BF}"/>
          </ac:spMkLst>
        </pc:spChg>
        <pc:spChg chg="mod">
          <ac:chgData name="Kathleen Vandenhaesevelde" userId="5ccb804f-1513-44d5-92aa-3c8ffca9f46b" providerId="ADAL" clId="{726FCA2D-6E2A-44FC-B446-F6C1758AB34C}" dt="2026-01-15T21:51:25.971" v="1817" actId="20577"/>
          <ac:spMkLst>
            <pc:docMk/>
            <pc:sldMk cId="1727295047" sldId="375"/>
            <ac:spMk id="7" creationId="{A852847A-CFFB-099A-779A-114BAF9959F4}"/>
          </ac:spMkLst>
        </pc:spChg>
      </pc:sldChg>
    </pc:docChg>
  </pc:docChgLst>
  <pc:docChgLst>
    <pc:chgData name="Kelly Deburchgraeve" userId="727892aa-6a47-4417-9c91-51b88bd427be" providerId="ADAL" clId="{05D84242-DD3C-4EB9-848C-4F4706B8F2DE}"/>
    <pc:docChg chg="modSld sldOrd">
      <pc:chgData name="Kelly Deburchgraeve" userId="727892aa-6a47-4417-9c91-51b88bd427be" providerId="ADAL" clId="{05D84242-DD3C-4EB9-848C-4F4706B8F2DE}" dt="2026-01-20T10:25:03.733" v="41" actId="20577"/>
      <pc:docMkLst>
        <pc:docMk/>
      </pc:docMkLst>
      <pc:sldChg chg="modSp mod ord">
        <pc:chgData name="Kelly Deburchgraeve" userId="727892aa-6a47-4417-9c91-51b88bd427be" providerId="ADAL" clId="{05D84242-DD3C-4EB9-848C-4F4706B8F2DE}" dt="2026-01-20T10:25:03.733" v="41" actId="20577"/>
        <pc:sldMkLst>
          <pc:docMk/>
          <pc:sldMk cId="963858447" sldId="257"/>
        </pc:sldMkLst>
        <pc:spChg chg="mod">
          <ac:chgData name="Kelly Deburchgraeve" userId="727892aa-6a47-4417-9c91-51b88bd427be" providerId="ADAL" clId="{05D84242-DD3C-4EB9-848C-4F4706B8F2DE}" dt="2026-01-20T10:25:03.733" v="41" actId="20577"/>
          <ac:spMkLst>
            <pc:docMk/>
            <pc:sldMk cId="963858447" sldId="257"/>
            <ac:spMk id="7" creationId="{B3B6C107-E414-54ED-ADA0-D13FB984EE54}"/>
          </ac:spMkLst>
        </pc:spChg>
      </pc:sldChg>
      <pc:sldChg chg="modSp mod">
        <pc:chgData name="Kelly Deburchgraeve" userId="727892aa-6a47-4417-9c91-51b88bd427be" providerId="ADAL" clId="{05D84242-DD3C-4EB9-848C-4F4706B8F2DE}" dt="2026-01-19T17:26:51.179" v="3" actId="20577"/>
        <pc:sldMkLst>
          <pc:docMk/>
          <pc:sldMk cId="1752674802" sldId="279"/>
        </pc:sldMkLst>
        <pc:spChg chg="mod">
          <ac:chgData name="Kelly Deburchgraeve" userId="727892aa-6a47-4417-9c91-51b88bd427be" providerId="ADAL" clId="{05D84242-DD3C-4EB9-848C-4F4706B8F2DE}" dt="2026-01-19T17:26:51.179" v="3" actId="20577"/>
          <ac:spMkLst>
            <pc:docMk/>
            <pc:sldMk cId="1752674802" sldId="279"/>
            <ac:spMk id="7" creationId="{679E5280-7448-2451-1FBE-430234AB0312}"/>
          </ac:spMkLst>
        </pc:spChg>
      </pc:sldChg>
      <pc:sldChg chg="modSp mod">
        <pc:chgData name="Kelly Deburchgraeve" userId="727892aa-6a47-4417-9c91-51b88bd427be" providerId="ADAL" clId="{05D84242-DD3C-4EB9-848C-4F4706B8F2DE}" dt="2026-01-19T17:26:55.555" v="5" actId="20577"/>
        <pc:sldMkLst>
          <pc:docMk/>
          <pc:sldMk cId="2552403913" sldId="280"/>
        </pc:sldMkLst>
        <pc:spChg chg="mod">
          <ac:chgData name="Kelly Deburchgraeve" userId="727892aa-6a47-4417-9c91-51b88bd427be" providerId="ADAL" clId="{05D84242-DD3C-4EB9-848C-4F4706B8F2DE}" dt="2026-01-19T17:26:55.555" v="5" actId="20577"/>
          <ac:spMkLst>
            <pc:docMk/>
            <pc:sldMk cId="2552403913" sldId="280"/>
            <ac:spMk id="7" creationId="{F075CE8F-3073-81F5-7890-3C52E469F2BA}"/>
          </ac:spMkLst>
        </pc:spChg>
      </pc:sldChg>
      <pc:sldChg chg="modSp mod">
        <pc:chgData name="Kelly Deburchgraeve" userId="727892aa-6a47-4417-9c91-51b88bd427be" providerId="ADAL" clId="{05D84242-DD3C-4EB9-848C-4F4706B8F2DE}" dt="2026-01-19T17:26:59.610" v="7" actId="20577"/>
        <pc:sldMkLst>
          <pc:docMk/>
          <pc:sldMk cId="2957402384" sldId="281"/>
        </pc:sldMkLst>
        <pc:spChg chg="mod">
          <ac:chgData name="Kelly Deburchgraeve" userId="727892aa-6a47-4417-9c91-51b88bd427be" providerId="ADAL" clId="{05D84242-DD3C-4EB9-848C-4F4706B8F2DE}" dt="2026-01-19T17:26:59.610" v="7" actId="20577"/>
          <ac:spMkLst>
            <pc:docMk/>
            <pc:sldMk cId="2957402384" sldId="281"/>
            <ac:spMk id="7" creationId="{85A94C66-4D9F-0A8E-BC67-C09785438D33}"/>
          </ac:spMkLst>
        </pc:spChg>
      </pc:sldChg>
      <pc:sldChg chg="modSp mod">
        <pc:chgData name="Kelly Deburchgraeve" userId="727892aa-6a47-4417-9c91-51b88bd427be" providerId="ADAL" clId="{05D84242-DD3C-4EB9-848C-4F4706B8F2DE}" dt="2026-01-19T17:27:03.423" v="9" actId="20577"/>
        <pc:sldMkLst>
          <pc:docMk/>
          <pc:sldMk cId="3293759527" sldId="296"/>
        </pc:sldMkLst>
        <pc:spChg chg="mod">
          <ac:chgData name="Kelly Deburchgraeve" userId="727892aa-6a47-4417-9c91-51b88bd427be" providerId="ADAL" clId="{05D84242-DD3C-4EB9-848C-4F4706B8F2DE}" dt="2026-01-19T17:27:03.423" v="9" actId="20577"/>
          <ac:spMkLst>
            <pc:docMk/>
            <pc:sldMk cId="3293759527" sldId="296"/>
            <ac:spMk id="7" creationId="{366A0C02-F39E-479B-89C0-04F782C4FFA9}"/>
          </ac:spMkLst>
        </pc:spChg>
      </pc:sldChg>
      <pc:sldChg chg="modSp mod">
        <pc:chgData name="Kelly Deburchgraeve" userId="727892aa-6a47-4417-9c91-51b88bd427be" providerId="ADAL" clId="{05D84242-DD3C-4EB9-848C-4F4706B8F2DE}" dt="2026-01-19T17:27:06.826" v="11" actId="20577"/>
        <pc:sldMkLst>
          <pc:docMk/>
          <pc:sldMk cId="1869874360" sldId="297"/>
        </pc:sldMkLst>
        <pc:spChg chg="mod">
          <ac:chgData name="Kelly Deburchgraeve" userId="727892aa-6a47-4417-9c91-51b88bd427be" providerId="ADAL" clId="{05D84242-DD3C-4EB9-848C-4F4706B8F2DE}" dt="2026-01-19T17:27:06.826" v="11" actId="20577"/>
          <ac:spMkLst>
            <pc:docMk/>
            <pc:sldMk cId="1869874360" sldId="297"/>
            <ac:spMk id="7" creationId="{1FAF6174-84D0-F2CB-6826-47BF8FCFE780}"/>
          </ac:spMkLst>
        </pc:spChg>
      </pc:sldChg>
      <pc:sldChg chg="modSp mod">
        <pc:chgData name="Kelly Deburchgraeve" userId="727892aa-6a47-4417-9c91-51b88bd427be" providerId="ADAL" clId="{05D84242-DD3C-4EB9-848C-4F4706B8F2DE}" dt="2026-01-19T17:27:09.946" v="13" actId="20577"/>
        <pc:sldMkLst>
          <pc:docMk/>
          <pc:sldMk cId="2554663590" sldId="298"/>
        </pc:sldMkLst>
        <pc:spChg chg="mod">
          <ac:chgData name="Kelly Deburchgraeve" userId="727892aa-6a47-4417-9c91-51b88bd427be" providerId="ADAL" clId="{05D84242-DD3C-4EB9-848C-4F4706B8F2DE}" dt="2026-01-19T17:27:09.946" v="13" actId="20577"/>
          <ac:spMkLst>
            <pc:docMk/>
            <pc:sldMk cId="2554663590" sldId="298"/>
            <ac:spMk id="7" creationId="{CCFDD4C9-65F4-5F63-B07F-36AD8B6F4EFE}"/>
          </ac:spMkLst>
        </pc:spChg>
      </pc:sldChg>
      <pc:sldChg chg="modSp mod">
        <pc:chgData name="Kelly Deburchgraeve" userId="727892aa-6a47-4417-9c91-51b88bd427be" providerId="ADAL" clId="{05D84242-DD3C-4EB9-848C-4F4706B8F2DE}" dt="2026-01-19T17:27:13.566" v="16" actId="20577"/>
        <pc:sldMkLst>
          <pc:docMk/>
          <pc:sldMk cId="309244707" sldId="299"/>
        </pc:sldMkLst>
        <pc:spChg chg="mod">
          <ac:chgData name="Kelly Deburchgraeve" userId="727892aa-6a47-4417-9c91-51b88bd427be" providerId="ADAL" clId="{05D84242-DD3C-4EB9-848C-4F4706B8F2DE}" dt="2026-01-19T17:27:13.566" v="16" actId="20577"/>
          <ac:spMkLst>
            <pc:docMk/>
            <pc:sldMk cId="309244707" sldId="299"/>
            <ac:spMk id="7" creationId="{0D2B6251-0C0A-CB41-2C89-A026ABDBAD1D}"/>
          </ac:spMkLst>
        </pc:spChg>
      </pc:sldChg>
      <pc:sldChg chg="modSp mod">
        <pc:chgData name="Kelly Deburchgraeve" userId="727892aa-6a47-4417-9c91-51b88bd427be" providerId="ADAL" clId="{05D84242-DD3C-4EB9-848C-4F4706B8F2DE}" dt="2026-01-19T17:27:16.571" v="18" actId="20577"/>
        <pc:sldMkLst>
          <pc:docMk/>
          <pc:sldMk cId="996053267" sldId="300"/>
        </pc:sldMkLst>
        <pc:spChg chg="mod">
          <ac:chgData name="Kelly Deburchgraeve" userId="727892aa-6a47-4417-9c91-51b88bd427be" providerId="ADAL" clId="{05D84242-DD3C-4EB9-848C-4F4706B8F2DE}" dt="2026-01-19T17:27:16.571" v="18" actId="20577"/>
          <ac:spMkLst>
            <pc:docMk/>
            <pc:sldMk cId="996053267" sldId="300"/>
            <ac:spMk id="7" creationId="{93A4E063-8EE0-BDA7-E96C-9C07FFD2CA3B}"/>
          </ac:spMkLst>
        </pc:spChg>
      </pc:sldChg>
      <pc:sldChg chg="modSp mod">
        <pc:chgData name="Kelly Deburchgraeve" userId="727892aa-6a47-4417-9c91-51b88bd427be" providerId="ADAL" clId="{05D84242-DD3C-4EB9-848C-4F4706B8F2DE}" dt="2026-01-19T17:27:19.988" v="20" actId="20577"/>
        <pc:sldMkLst>
          <pc:docMk/>
          <pc:sldMk cId="111795544" sldId="316"/>
        </pc:sldMkLst>
        <pc:spChg chg="mod">
          <ac:chgData name="Kelly Deburchgraeve" userId="727892aa-6a47-4417-9c91-51b88bd427be" providerId="ADAL" clId="{05D84242-DD3C-4EB9-848C-4F4706B8F2DE}" dt="2026-01-19T17:27:19.988" v="20" actId="20577"/>
          <ac:spMkLst>
            <pc:docMk/>
            <pc:sldMk cId="111795544" sldId="316"/>
            <ac:spMk id="7" creationId="{E8B4829E-8B06-56A9-66E0-DF48F27D7952}"/>
          </ac:spMkLst>
        </pc:spChg>
      </pc:sldChg>
      <pc:sldChg chg="modSp mod">
        <pc:chgData name="Kelly Deburchgraeve" userId="727892aa-6a47-4417-9c91-51b88bd427be" providerId="ADAL" clId="{05D84242-DD3C-4EB9-848C-4F4706B8F2DE}" dt="2026-01-19T17:27:22.898" v="22" actId="20577"/>
        <pc:sldMkLst>
          <pc:docMk/>
          <pc:sldMk cId="3651803035" sldId="317"/>
        </pc:sldMkLst>
        <pc:spChg chg="mod">
          <ac:chgData name="Kelly Deburchgraeve" userId="727892aa-6a47-4417-9c91-51b88bd427be" providerId="ADAL" clId="{05D84242-DD3C-4EB9-848C-4F4706B8F2DE}" dt="2026-01-19T17:27:22.898" v="22" actId="20577"/>
          <ac:spMkLst>
            <pc:docMk/>
            <pc:sldMk cId="3651803035" sldId="317"/>
            <ac:spMk id="7" creationId="{3A2D14DB-B717-5723-A8BC-F18311DED508}"/>
          </ac:spMkLst>
        </pc:spChg>
      </pc:sldChg>
      <pc:sldChg chg="modSp mod">
        <pc:chgData name="Kelly Deburchgraeve" userId="727892aa-6a47-4417-9c91-51b88bd427be" providerId="ADAL" clId="{05D84242-DD3C-4EB9-848C-4F4706B8F2DE}" dt="2026-01-19T17:27:25.819" v="24" actId="20577"/>
        <pc:sldMkLst>
          <pc:docMk/>
          <pc:sldMk cId="940137282" sldId="318"/>
        </pc:sldMkLst>
        <pc:spChg chg="mod">
          <ac:chgData name="Kelly Deburchgraeve" userId="727892aa-6a47-4417-9c91-51b88bd427be" providerId="ADAL" clId="{05D84242-DD3C-4EB9-848C-4F4706B8F2DE}" dt="2026-01-19T17:27:25.819" v="24" actId="20577"/>
          <ac:spMkLst>
            <pc:docMk/>
            <pc:sldMk cId="940137282" sldId="318"/>
            <ac:spMk id="7" creationId="{EA525F86-F2D2-6E37-C11B-C5ED3D62BA0D}"/>
          </ac:spMkLst>
        </pc:spChg>
      </pc:sldChg>
      <pc:sldChg chg="modSp mod">
        <pc:chgData name="Kelly Deburchgraeve" userId="727892aa-6a47-4417-9c91-51b88bd427be" providerId="ADAL" clId="{05D84242-DD3C-4EB9-848C-4F4706B8F2DE}" dt="2026-01-19T17:27:28.450" v="26" actId="20577"/>
        <pc:sldMkLst>
          <pc:docMk/>
          <pc:sldMk cId="218741454" sldId="319"/>
        </pc:sldMkLst>
        <pc:spChg chg="mod">
          <ac:chgData name="Kelly Deburchgraeve" userId="727892aa-6a47-4417-9c91-51b88bd427be" providerId="ADAL" clId="{05D84242-DD3C-4EB9-848C-4F4706B8F2DE}" dt="2026-01-19T17:27:28.450" v="26" actId="20577"/>
          <ac:spMkLst>
            <pc:docMk/>
            <pc:sldMk cId="218741454" sldId="319"/>
            <ac:spMk id="7" creationId="{A206BF25-5BD8-FA14-DE77-1CC7924B1D11}"/>
          </ac:spMkLst>
        </pc:spChg>
      </pc:sldChg>
      <pc:sldChg chg="modSp mod">
        <pc:chgData name="Kelly Deburchgraeve" userId="727892aa-6a47-4417-9c91-51b88bd427be" providerId="ADAL" clId="{05D84242-DD3C-4EB9-848C-4F4706B8F2DE}" dt="2026-01-19T17:27:31.503" v="28" actId="20577"/>
        <pc:sldMkLst>
          <pc:docMk/>
          <pc:sldMk cId="994007027" sldId="320"/>
        </pc:sldMkLst>
        <pc:spChg chg="mod">
          <ac:chgData name="Kelly Deburchgraeve" userId="727892aa-6a47-4417-9c91-51b88bd427be" providerId="ADAL" clId="{05D84242-DD3C-4EB9-848C-4F4706B8F2DE}" dt="2026-01-19T17:27:31.503" v="28" actId="20577"/>
          <ac:spMkLst>
            <pc:docMk/>
            <pc:sldMk cId="994007027" sldId="320"/>
            <ac:spMk id="7" creationId="{4F773B83-EB21-EE2B-C37E-E77328E133A4}"/>
          </ac:spMkLst>
        </pc:spChg>
      </pc:sldChg>
      <pc:sldChg chg="modSp mod">
        <pc:chgData name="Kelly Deburchgraeve" userId="727892aa-6a47-4417-9c91-51b88bd427be" providerId="ADAL" clId="{05D84242-DD3C-4EB9-848C-4F4706B8F2DE}" dt="2026-01-19T17:27:34.575" v="30" actId="20577"/>
        <pc:sldMkLst>
          <pc:docMk/>
          <pc:sldMk cId="3193642355" sldId="335"/>
        </pc:sldMkLst>
        <pc:spChg chg="mod">
          <ac:chgData name="Kelly Deburchgraeve" userId="727892aa-6a47-4417-9c91-51b88bd427be" providerId="ADAL" clId="{05D84242-DD3C-4EB9-848C-4F4706B8F2DE}" dt="2026-01-19T17:27:34.575" v="30" actId="20577"/>
          <ac:spMkLst>
            <pc:docMk/>
            <pc:sldMk cId="3193642355" sldId="335"/>
            <ac:spMk id="7" creationId="{52C4900E-0EC1-23F1-7E81-4F88481D86B2}"/>
          </ac:spMkLst>
        </pc:spChg>
      </pc:sldChg>
      <pc:sldChg chg="modSp mod">
        <pc:chgData name="Kelly Deburchgraeve" userId="727892aa-6a47-4417-9c91-51b88bd427be" providerId="ADAL" clId="{05D84242-DD3C-4EB9-848C-4F4706B8F2DE}" dt="2026-01-19T17:27:37.787" v="32" actId="20577"/>
        <pc:sldMkLst>
          <pc:docMk/>
          <pc:sldMk cId="2622025168" sldId="336"/>
        </pc:sldMkLst>
        <pc:spChg chg="mod">
          <ac:chgData name="Kelly Deburchgraeve" userId="727892aa-6a47-4417-9c91-51b88bd427be" providerId="ADAL" clId="{05D84242-DD3C-4EB9-848C-4F4706B8F2DE}" dt="2026-01-19T17:27:37.787" v="32" actId="20577"/>
          <ac:spMkLst>
            <pc:docMk/>
            <pc:sldMk cId="2622025168" sldId="336"/>
            <ac:spMk id="7" creationId="{44156479-9258-B205-3530-35F2455718DE}"/>
          </ac:spMkLst>
        </pc:spChg>
      </pc:sldChg>
      <pc:sldChg chg="modSp mod">
        <pc:chgData name="Kelly Deburchgraeve" userId="727892aa-6a47-4417-9c91-51b88bd427be" providerId="ADAL" clId="{05D84242-DD3C-4EB9-848C-4F4706B8F2DE}" dt="2026-01-19T17:27:41.372" v="34" actId="20577"/>
        <pc:sldMkLst>
          <pc:docMk/>
          <pc:sldMk cId="3103004495" sldId="337"/>
        </pc:sldMkLst>
        <pc:spChg chg="mod">
          <ac:chgData name="Kelly Deburchgraeve" userId="727892aa-6a47-4417-9c91-51b88bd427be" providerId="ADAL" clId="{05D84242-DD3C-4EB9-848C-4F4706B8F2DE}" dt="2026-01-19T17:27:41.372" v="34" actId="20577"/>
          <ac:spMkLst>
            <pc:docMk/>
            <pc:sldMk cId="3103004495" sldId="337"/>
            <ac:spMk id="7" creationId="{9DA8A4DB-072D-6D38-7784-DF25FD188331}"/>
          </ac:spMkLst>
        </pc:spChg>
      </pc:sldChg>
      <pc:sldChg chg="modSp mod">
        <pc:chgData name="Kelly Deburchgraeve" userId="727892aa-6a47-4417-9c91-51b88bd427be" providerId="ADAL" clId="{05D84242-DD3C-4EB9-848C-4F4706B8F2DE}" dt="2026-01-19T17:27:44.620" v="38" actId="20577"/>
        <pc:sldMkLst>
          <pc:docMk/>
          <pc:sldMk cId="437661323" sldId="338"/>
        </pc:sldMkLst>
        <pc:spChg chg="mod">
          <ac:chgData name="Kelly Deburchgraeve" userId="727892aa-6a47-4417-9c91-51b88bd427be" providerId="ADAL" clId="{05D84242-DD3C-4EB9-848C-4F4706B8F2DE}" dt="2026-01-19T17:27:44.620" v="38" actId="20577"/>
          <ac:spMkLst>
            <pc:docMk/>
            <pc:sldMk cId="437661323" sldId="338"/>
            <ac:spMk id="7" creationId="{65EEE313-F855-914A-0203-B523B662BDF5}"/>
          </ac:spMkLst>
        </pc:spChg>
      </pc:sldChg>
      <pc:sldChg chg="modSp mod">
        <pc:chgData name="Kelly Deburchgraeve" userId="727892aa-6a47-4417-9c91-51b88bd427be" providerId="ADAL" clId="{05D84242-DD3C-4EB9-848C-4F4706B8F2DE}" dt="2026-01-20T10:24:28.691" v="40" actId="20577"/>
        <pc:sldMkLst>
          <pc:docMk/>
          <pc:sldMk cId="124131358" sldId="341"/>
        </pc:sldMkLst>
        <pc:spChg chg="mod">
          <ac:chgData name="Kelly Deburchgraeve" userId="727892aa-6a47-4417-9c91-51b88bd427be" providerId="ADAL" clId="{05D84242-DD3C-4EB9-848C-4F4706B8F2DE}" dt="2026-01-20T10:24:28.691" v="40" actId="20577"/>
          <ac:spMkLst>
            <pc:docMk/>
            <pc:sldMk cId="124131358" sldId="341"/>
            <ac:spMk id="7" creationId="{D36ECFF5-74B9-1436-6235-33FB752F17A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85571-9B7B-4CBD-BFDB-9E7B3C6CB395}" type="datetimeFigureOut">
              <a:rPr lang="nl-BE" smtClean="0"/>
              <a:t>20/01/2026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D1DFA-AD0E-4096-A9BE-8E8C76ED56E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0166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7294D-36C9-5845-ECFE-5C4249AD7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95F4B6-0002-4C4E-EBB3-3DF3AFF9C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003680-B807-CD58-FC30-8B7DCE94C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135F-8C28-46A0-9465-A09F662D2588}" type="datetimeFigureOut">
              <a:rPr lang="nl-BE" smtClean="0"/>
              <a:t>20/01/2026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D711BD-5FA0-A14C-CA5E-47471FB4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A0664A-A85F-8F8B-27D4-0567B934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93D1-AD9C-463E-A73D-76BF61990B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019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FF833C-AAE9-9E2C-4184-7B0A7A5A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504E1D1-81A2-D4D7-2E4E-C3F6FFADB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4D2320-5424-1261-D3F3-D08E6316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135F-8C28-46A0-9465-A09F662D2588}" type="datetimeFigureOut">
              <a:rPr lang="nl-BE" smtClean="0"/>
              <a:t>20/01/2026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B82B6D-356A-EE6A-8E92-28387C2DB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44C9D1-3097-1861-FDB9-93BB7E85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93D1-AD9C-463E-A73D-76BF61990B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480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A2F841C-6740-4B7E-1B78-7A27FCB26A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8706D4-D9E5-0E7A-E161-3D5E5C15D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67B7C4-F915-E67E-042B-8BF197C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135F-8C28-46A0-9465-A09F662D2588}" type="datetimeFigureOut">
              <a:rPr lang="nl-BE" smtClean="0"/>
              <a:t>20/01/2026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62D0FE-6E7F-5E6F-C2E2-1E18F5CC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95E520-7CB3-1833-CEFC-92C8DC771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93D1-AD9C-463E-A73D-76BF61990B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906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116F22-EA19-B3B5-A683-153D46DAB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C9F2F6-E7FC-4B83-2634-D1D2DB7CD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271F7E-81D2-8D0D-D3B3-1FB4F540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135F-8C28-46A0-9465-A09F662D2588}" type="datetimeFigureOut">
              <a:rPr lang="nl-BE" smtClean="0"/>
              <a:t>20/01/2026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5D55DB-91F3-D568-7017-E8A6C0E62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D50137-7D8E-E8E0-BB83-C7354EE8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93D1-AD9C-463E-A73D-76BF61990B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324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74CC2-81B1-1C69-7CBE-FBE8AF17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F56AD43-3F85-3D05-B4FB-8AEE9CB2E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7E535A-6810-7077-C8E5-7F3095A9F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135F-8C28-46A0-9465-A09F662D2588}" type="datetimeFigureOut">
              <a:rPr lang="nl-BE" smtClean="0"/>
              <a:t>20/01/2026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DE2A00-E65E-9BFB-5F10-65021659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368E74-1368-5CEB-4D76-5E3F2D86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93D1-AD9C-463E-A73D-76BF61990B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689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4E4849-EB56-8429-0870-13FE1570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2A60E2-A10A-AFDD-4271-F72460ABA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8A9809D-8929-9901-B4B4-AF6ADAB5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29E1D1-7B28-1DC0-CF79-88A6F4EBD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135F-8C28-46A0-9465-A09F662D2588}" type="datetimeFigureOut">
              <a:rPr lang="nl-BE" smtClean="0"/>
              <a:t>20/01/2026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ECE3AC-AC81-99A8-9D68-E8A2817C7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0273C2-E9C7-31CA-75C3-889A16E2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93D1-AD9C-463E-A73D-76BF61990B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751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02EC3F-D044-53BC-C37A-5E5DBD9DB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A272FC-D623-A5D3-BC89-A08BC2DDA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49BC18F-9F16-F5FF-AB4F-E75292BC9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74ED5AF-99E6-18EC-A62D-F5F9D8BB2B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86CB164-AE83-649A-2DE8-0D40E739EE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12EABD9-E6E9-9193-7F25-4E257EEA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135F-8C28-46A0-9465-A09F662D2588}" type="datetimeFigureOut">
              <a:rPr lang="nl-BE" smtClean="0"/>
              <a:t>20/01/2026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A4BE0F7-3831-6BC3-C79E-37375D65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0A62EB1-1043-E44C-2524-9F25657E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93D1-AD9C-463E-A73D-76BF61990B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021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1A255-C498-2BDE-C80B-0C5C728B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2112CF9-7084-C81E-271B-E4A6D7247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135F-8C28-46A0-9465-A09F662D2588}" type="datetimeFigureOut">
              <a:rPr lang="nl-BE" smtClean="0"/>
              <a:t>20/01/2026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F860968-BED3-DBF5-19EF-D1427F88B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AFCBD4A-224D-D423-BA6C-DFF718CD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93D1-AD9C-463E-A73D-76BF61990B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380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5C4E900-B9B9-6918-EE14-0BE7E8EA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135F-8C28-46A0-9465-A09F662D2588}" type="datetimeFigureOut">
              <a:rPr lang="nl-BE" smtClean="0"/>
              <a:t>20/01/2026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14B1C65-7F8F-C6F1-44F1-64152E01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7AFA00F-C9E3-77C2-ECBD-088421E5B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93D1-AD9C-463E-A73D-76BF61990B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485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B5CD23-987B-FA95-0451-B4D2B4AF1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435CBE-D886-7D0F-3005-0DA31EA2B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E4FAE7C-1E79-9FCE-F89C-37940B8E4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D76A932-C069-EE7F-7BC9-62A6DA79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135F-8C28-46A0-9465-A09F662D2588}" type="datetimeFigureOut">
              <a:rPr lang="nl-BE" smtClean="0"/>
              <a:t>20/01/2026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D16563D-8525-A3F8-3CBC-A4C4661A4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5D8EE26-6F0D-60E1-301D-B109E6807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93D1-AD9C-463E-A73D-76BF61990B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558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516144-0172-299D-C500-10DEC26D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2420EBA-9A83-FF73-7786-CF2FC562C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05CE87-1348-60D6-C5B6-E85AA94C9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904AFAE-A474-9FFE-770C-3E73A7592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135F-8C28-46A0-9465-A09F662D2588}" type="datetimeFigureOut">
              <a:rPr lang="nl-BE" smtClean="0"/>
              <a:t>20/01/2026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516143-D349-4076-46B4-D1AF00EB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64B52D1-BEC8-F561-A5FF-48976E025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93D1-AD9C-463E-A73D-76BF61990B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536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A0709A7-DD5D-B0CE-8436-114CB3019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A102F3B-243D-244E-BD6F-2EDBB2817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96B3E7-E422-1B9B-C15A-E385A5D43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7B135F-8C28-46A0-9465-A09F662D2588}" type="datetimeFigureOut">
              <a:rPr lang="nl-BE" smtClean="0"/>
              <a:t>20/01/2026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7FB4AB-F2C0-7841-2499-4B5368CCE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F04428-B4FC-273F-959E-B379C524E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7593D1-AD9C-463E-A73D-76BF61990B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927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6541C-1A67-A139-7301-83332C863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B35B0404-58BF-F79F-E728-45B7B5020438}"/>
              </a:ext>
            </a:extLst>
          </p:cNvPr>
          <p:cNvSpPr txBox="1"/>
          <p:nvPr/>
        </p:nvSpPr>
        <p:spPr>
          <a:xfrm>
            <a:off x="1819909" y="2705725"/>
            <a:ext cx="40078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quote 1</a:t>
            </a:r>
            <a:endParaRPr lang="nl-BE" sz="8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904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A4B75-F016-92D8-F7C5-65E166496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F075CE8F-3073-81F5-7890-3C52E469F2BA}"/>
              </a:ext>
            </a:extLst>
          </p:cNvPr>
          <p:cNvSpPr txBox="1"/>
          <p:nvPr/>
        </p:nvSpPr>
        <p:spPr>
          <a:xfrm>
            <a:off x="1819909" y="2705725"/>
            <a:ext cx="40078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quote 4</a:t>
            </a:r>
            <a:endParaRPr lang="nl-BE" sz="8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03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9C03E-AD55-B1A5-8709-BA37EDE89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DD27DBF8-4618-4823-5B8A-ADBAEDB2DF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A87DE6DF-003B-3DDD-12E6-6D24E896C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CF4A7780-0288-F269-E613-8A6818799A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B0DF128D-23BB-0816-1509-D81BDA89FB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A175B317-DB44-2A60-A837-7C226512D1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0661146F-243B-BEA9-B21E-2C3A40479F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93FEF92A-AA06-BE08-722E-381EA6A21D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8CD6D77F-2244-9255-BE7B-40FDDCD81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D9C8EE7-C9CA-92CC-D42D-3662B429DD5C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35D850D8-88FD-D5E5-D127-785B44BA98CE}"/>
              </a:ext>
            </a:extLst>
          </p:cNvPr>
          <p:cNvSpPr txBox="1"/>
          <p:nvPr/>
        </p:nvSpPr>
        <p:spPr>
          <a:xfrm>
            <a:off x="14692" y="-201649"/>
            <a:ext cx="123242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Goedheid br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61A6608-6BE1-BB94-5FC3-4184BE118DB5}"/>
              </a:ext>
            </a:extLst>
          </p:cNvPr>
          <p:cNvSpPr txBox="1"/>
          <p:nvPr/>
        </p:nvSpPr>
        <p:spPr>
          <a:xfrm>
            <a:off x="161368" y="3382613"/>
            <a:ext cx="1118126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engt nieuw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CFDF2E0F-6097-A943-5640-5523809561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D1D33760-E780-4CE3-84E9-B46799DCD7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7A9B78AD-401A-8F8D-FBDB-90C3733BE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6BFEF95A-D8CF-0513-B7E8-68EAFEF96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9ABA2D26-2FB9-5EE1-2B33-319182F3F46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7E273121-5EC3-7925-1638-531C718E83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3AC12DA1-5F2D-AE06-DE7E-1E8A7DF0DC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8A0EA643-CCDB-7D42-1B05-D030A14531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8E17AFFF-6F58-A4E4-D2EF-42ADE5C90B7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82A679E3-8077-997A-314B-11654815218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4CBEEB46-77EF-0F26-18FE-F3A0664FFD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9C688AA2-FD57-AF03-77EE-A9F0B8CC8AC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7145309B-BBF2-25BC-61A5-B15C53D4645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BE6D0FC3-DCDF-9CA8-B9D8-ECF2831BBC9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0F84F594-8CA6-46D4-B455-48397399F07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FA51FEE-A535-31D4-61D7-B5B75112F18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A54F2B74-D77A-6DC2-0DBA-4312EB04C65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BBF55FC9-6A10-E13E-FBDB-B9F412CEE6B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99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C963E-F196-4ADE-846F-74C2FF2C5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696392A3-D1F0-0A7B-FCFB-92835AD066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77DB922B-4475-5D05-A6DC-7CD1190F6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7F5704D9-9BCE-6A01-B660-E99FA47018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B5040331-2318-39F6-9466-3E1735D2D4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47BE3FEA-DFDA-73B2-D2D3-6674F8B226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8921FF5A-536B-69F2-7407-697CDD8DF7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8C0D13E3-8285-B80E-C4A0-51AD27B8FC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7F0B678F-B392-8DF9-E0E3-53BCDBC3D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D528219D-D7FD-4525-FEAD-DA5F4FA4B2D9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B471ED63-09AA-B9B5-6814-479F6929B81C}"/>
              </a:ext>
            </a:extLst>
          </p:cNvPr>
          <p:cNvSpPr txBox="1"/>
          <p:nvPr/>
        </p:nvSpPr>
        <p:spPr>
          <a:xfrm>
            <a:off x="14692" y="-201649"/>
            <a:ext cx="646202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leven.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3B5F957B-C107-BC10-B95A-2A19D8740F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EBCEA2D3-723E-10B3-095E-2CEDBA9124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D3171C42-8894-D168-07CC-C7B90BE46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8E8D9766-0D62-F5E2-4F45-DB93F7EC5D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1CBC5EE-590C-DF92-FD58-097CBF5098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B814D2D8-DC16-9DB4-2353-80A8391AF2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30458972-4579-AA6F-A344-C84BF9188E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156E7D10-1294-55A9-5765-C8CC6C6766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DEE8853E-A2B4-2881-5F49-84EABF0BB6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00A4F62A-D874-F7BB-56EC-3091033ECF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C4319004-7B5D-6F96-9654-823A5D85BC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E290AA65-811B-13DA-8F3E-CBC5D4744B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4F1C50F-19C0-B0D5-0B59-5402B9A1D2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76BA05C1-871A-4AA8-5F39-09EB106A54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88424F57-C60E-D84D-7C83-9FE02F6A45F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0DC5A39E-7DB2-331B-E681-0F1FCFEAD67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A521AAB-5B3D-D588-71F1-2004D2DEE7C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10D16DC8-8841-F84A-AD83-DF79280FA62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08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8947E-30BD-7689-FBC7-9A061DD59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85A94C66-4D9F-0A8E-BC67-C09785438D33}"/>
              </a:ext>
            </a:extLst>
          </p:cNvPr>
          <p:cNvSpPr txBox="1"/>
          <p:nvPr/>
        </p:nvSpPr>
        <p:spPr>
          <a:xfrm>
            <a:off x="1819909" y="2705725"/>
            <a:ext cx="40078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quote 5</a:t>
            </a:r>
            <a:endParaRPr lang="nl-BE" sz="8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402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2DC5A-363D-8F05-F4A4-9D7437E27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B4B685E9-C491-3E05-4F2E-7CC7DCE229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C97B3B18-6B4F-D610-2143-B16E303B4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6B57D779-5DB2-85C0-A6F8-72C82F2348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3A7F8506-9672-8340-6759-E45C2BFE90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F837DDFF-0FDB-A7D3-2156-3B8032C16C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A68C2962-4B92-E7E6-96E0-7C8D5CFB73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89C3A433-219B-ECB7-B39A-8FDAD6E62D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3343C158-7D26-2DE2-62A9-485E42135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C7C26FF6-85F2-7492-9B3B-0F1D750A5CE2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97107B63-CA3C-FB89-9BDE-1DE5F4D2CD71}"/>
              </a:ext>
            </a:extLst>
          </p:cNvPr>
          <p:cNvSpPr txBox="1"/>
          <p:nvPr/>
        </p:nvSpPr>
        <p:spPr>
          <a:xfrm>
            <a:off x="14692" y="-201649"/>
            <a:ext cx="127425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Help iemand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D4004F7-3FF7-476A-F9A0-126C485BC78B}"/>
              </a:ext>
            </a:extLst>
          </p:cNvPr>
          <p:cNvSpPr txBox="1"/>
          <p:nvPr/>
        </p:nvSpPr>
        <p:spPr>
          <a:xfrm>
            <a:off x="161368" y="3382613"/>
            <a:ext cx="1184971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 te staan,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816AA909-DDA2-20D4-6528-4B96965120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219C20C6-0556-2D3D-B0F8-1CA140381B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B274F8F6-163F-33EB-C587-F8E532BDA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46500F40-EFE3-BFD5-A62B-03F4FC6B2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DE3D14E9-8EBB-0343-1CAA-EA1BC27B620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BD2486C3-11CF-9F92-5373-D601B3179E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0352F815-45AE-8F66-1AE0-3BDE5B45AE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54FF11C7-A3E4-C9BF-A88C-126D3F6F3A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3E15A03E-14EE-1560-67C4-CDAE57310F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2EDEDB5F-E685-147B-06BC-73941BF382B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3B1807EE-4500-689E-E9EB-2EA164CD5D1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985FF4CD-91FF-A2E6-4FF9-A3BC40ACED7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7FCBBA4-D635-0680-D476-F16DA4A79F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3C5B721A-4E37-4F50-79B9-31AA66C962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8C73996B-2B5B-0FE3-DBF3-80AC8116538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FFF1A980-8ACA-A140-38F3-B399A7AE607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CA3725F0-595B-4328-896D-5B4AB5FBDA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9D6EA4D1-7429-9290-6CAC-5005A322D8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15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E3F8F-4C42-E36D-52A0-A5AA7589F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4B21E53E-E6C4-3AC7-55EA-A7C446CF98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1D9F4CAE-DBB1-7F30-22B8-6FBE719B6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369590FD-BEB8-A47D-7125-0E15DCEFF1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CF1589FD-8F9E-C161-A371-E0166E51FB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17785807-52DE-C63C-94D1-B7834D84FD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0F4E5A2E-B62E-D0DA-7D29-597F2ECBF9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F08E0192-ED40-8D3E-A590-676D3FDA3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84A398D0-E7F8-A23E-31FD-7A75CAACE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05A1A49-2542-9B5E-73F5-EC0C11AF6392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4D00570A-90BA-59BB-180E-7B82FD53E41B}"/>
              </a:ext>
            </a:extLst>
          </p:cNvPr>
          <p:cNvSpPr txBox="1"/>
          <p:nvPr/>
        </p:nvSpPr>
        <p:spPr>
          <a:xfrm>
            <a:off x="14692" y="-201649"/>
            <a:ext cx="1153873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daar begint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204EAC8-5CEA-C1FE-4E0D-A32D282B0A71}"/>
              </a:ext>
            </a:extLst>
          </p:cNvPr>
          <p:cNvSpPr txBox="1"/>
          <p:nvPr/>
        </p:nvSpPr>
        <p:spPr>
          <a:xfrm>
            <a:off x="161368" y="3382613"/>
            <a:ext cx="95926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liefde.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2159AF46-DC1A-B0AD-DA0A-41B425EAB9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52207605-3897-FB31-0D0A-AAC3B3DD67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14B4A4B9-714E-A5E6-0B6B-AD487AAF5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DF69069A-9F82-9A31-8E77-635EC6113F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A5B9691-CCF1-DF44-2109-B56DD59278E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462206AC-A9E7-CBF0-3C75-5B09F7A0F6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E77FDB40-01F0-9F41-ADDF-D99B8D0330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73729DE8-7806-90C0-46DB-239DF58391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7458B06E-C4A6-9AA6-44C2-1440AA0A662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7F321F88-BAC8-98D3-FE1C-5836B816379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2D39FDDE-356C-2D54-A4C2-5CFFEB5870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BF499380-28D3-5E99-6852-776CAD69A40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4CFE648E-5965-1E86-EA64-7D71B24866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FABBCE21-D1C4-3098-1B90-4B2ACBF40A7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A6E6DF7-D11E-DEE6-DAB2-21759379857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8A1ECF53-262F-31E5-7830-10480FB4F4D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FA073FCC-E42B-924C-E536-5DA6B6F9704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A8E53173-F996-6238-5411-5DD34AB05A8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16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BEC4B-804D-61DA-A475-C54C0E440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366A0C02-F39E-479B-89C0-04F782C4FFA9}"/>
              </a:ext>
            </a:extLst>
          </p:cNvPr>
          <p:cNvSpPr txBox="1"/>
          <p:nvPr/>
        </p:nvSpPr>
        <p:spPr>
          <a:xfrm>
            <a:off x="1819909" y="2705725"/>
            <a:ext cx="40078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quote 6</a:t>
            </a:r>
            <a:endParaRPr lang="nl-BE" sz="8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759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749A7-1185-0543-05A2-3D8F32FD1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C909B4F2-689F-4A30-78AA-6CA1866E67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4CD35487-C058-D781-C202-E02658BFB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E381E36E-7DFB-1E2E-5F7D-BDBF5EB28B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6FAE1A47-EE0A-9ACA-0618-4871FE662F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2D6EEDFA-77C4-96F1-3F13-225ECF5DE7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830057C6-9C24-7ED7-C5F9-EA1ABE2B3B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BAF56EB6-CD64-E6B1-412C-5F5DBEBCB5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B9CD8CEB-ED0E-EE73-B00E-42BBD4534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9A3F2418-F3AE-E3D0-EF62-DA0C2BC9BFA8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27F11490-587A-58AF-BBDC-698C395E7B4A}"/>
              </a:ext>
            </a:extLst>
          </p:cNvPr>
          <p:cNvSpPr txBox="1"/>
          <p:nvPr/>
        </p:nvSpPr>
        <p:spPr>
          <a:xfrm>
            <a:off x="14692" y="-201649"/>
            <a:ext cx="1209978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Wie vergeef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E7F5625-DCE2-A4B1-7FD0-477FB8BF28D8}"/>
              </a:ext>
            </a:extLst>
          </p:cNvPr>
          <p:cNvSpPr txBox="1"/>
          <p:nvPr/>
        </p:nvSpPr>
        <p:spPr>
          <a:xfrm>
            <a:off x="161368" y="3382613"/>
            <a:ext cx="1196834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t, opent een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AC460DD9-41AF-39C7-5797-C950F7B571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56F95937-993F-D7B2-D832-325ED7F4A9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DE7D408F-BD99-052B-2317-87D4F5EB8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85283782-4550-6DD5-956C-193D6993FE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6B24BE9-B2F8-97B7-A6B2-E319CE5308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F4DCFE85-5097-78C4-08A2-3EC2EC5B4F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888D1FD5-F9F5-FC28-0063-2C3CC6335B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38D657C7-619C-F6F4-53DF-4C639FA9D5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041C02DD-8151-3135-03A4-344C11088F6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374CEB85-2B5A-DC48-2B68-D418EA70AE1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955C9FFD-B0F4-E3C8-CB53-277CF42F2CD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A5CC2B04-8316-7A10-90A6-78ADDF4985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C535D9B2-8B17-1CDE-938A-7444E0F50B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C169FCAD-B6BA-86D1-F875-A5E41474FA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87BC8EA2-838C-B6E9-77F1-A6CDE428603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8C1DDB19-F32B-52E1-B065-42160E6596A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EC3AADC5-0384-6DFF-3160-341643E0A86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8A7DCD68-9D33-593D-92DC-8C66C65ACF9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12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AFD1A-B76D-9892-BB0E-878042519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B68BA905-EA72-397E-F344-B5C323D033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D6D020E8-64AD-3F9F-AD58-2C94077C1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6A043B87-C962-E682-971D-850B7C3AB3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529E6509-9BFB-96A2-DCAD-557553A51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099048C9-58EA-D8E3-0051-537C758C63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93E996B0-17E9-D457-537C-31076F9888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D8D577A9-38A2-DA7E-179D-9CDD9FB75F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4A63CE4B-79C1-B2FC-4F57-A6754F4A8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1C1AB43F-F203-CF91-4069-F4C49514D537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5960B393-7F1F-7678-9F01-77AF64D6F383}"/>
              </a:ext>
            </a:extLst>
          </p:cNvPr>
          <p:cNvSpPr txBox="1"/>
          <p:nvPr/>
        </p:nvSpPr>
        <p:spPr>
          <a:xfrm>
            <a:off x="14692" y="-201649"/>
            <a:ext cx="1205490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deur naar ie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9B8DAC1-9355-445F-69F2-99C04CE5FDDB}"/>
              </a:ext>
            </a:extLst>
          </p:cNvPr>
          <p:cNvSpPr txBox="1"/>
          <p:nvPr/>
        </p:nvSpPr>
        <p:spPr>
          <a:xfrm>
            <a:off x="161368" y="3382613"/>
            <a:ext cx="1042625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ts nieuws.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FDADD968-113B-D05F-638F-7B8EB18163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2D20D4C5-30A0-A06C-2D6D-3A71207105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0C261485-8B1C-E6D4-D68F-FBCC92B1B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AD5340D1-6D6F-0880-F15A-B16484483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EFCEECFF-65E6-D842-DCD0-2F46383819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5D23C475-71A9-7A9B-BEF9-0A8A43377D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D1E03953-9CC1-8686-4A13-0BE577104D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8909D0A8-3D02-110E-067C-57B280CDB5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D7E7CD2-2D22-D00B-D051-AB5DB5D6222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23039702-6119-1317-5E1F-DA7FBB4FE7B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2DC796F4-DE06-F45C-F0A3-DDF58F03C7E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4E6C86DA-9E7A-4B1B-AE75-D9C4893609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A29CE5E0-20DA-5DC6-2E4B-DDF9B2288CE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1D0C322D-E2D7-ACD7-DC0C-2115AFC685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F9E9375C-BF01-7279-14DC-194AB131D4A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1ABC9780-2533-611F-4233-20D3D0F8AC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94495167-E704-8B5E-5381-048720189DA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D3861B26-C7FE-0D31-FD39-E57A6D95143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12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C6446-58B7-A839-463D-DFB6113C0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1FAF6174-84D0-F2CB-6826-47BF8FCFE780}"/>
              </a:ext>
            </a:extLst>
          </p:cNvPr>
          <p:cNvSpPr txBox="1"/>
          <p:nvPr/>
        </p:nvSpPr>
        <p:spPr>
          <a:xfrm>
            <a:off x="1819909" y="2705725"/>
            <a:ext cx="40078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quote 7</a:t>
            </a:r>
            <a:endParaRPr lang="nl-BE" sz="8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74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E1EB9-4266-3149-C72E-A1AED03E4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8AE6D2C8-2917-AFAA-3141-3CBF59D5B8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C9DAB02B-8D60-A742-0D18-F6EF94455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996E8329-263E-F685-3DA1-37532CBF7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145207D9-F643-C5F5-EE4F-7EDA203197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6BF23EAD-A72F-FC92-9A60-6E2F762B88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AB59848B-5BCB-A1B2-2CE3-AA0DF88249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91367DEA-63D0-0F93-40B8-00DAE35971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59663987-1744-925A-7303-20095D47C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A9AC1C0-A725-B5EA-B4B5-D0E0B218C6A5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FEA16044-53CE-0FF2-FE02-B55042C702C2}"/>
              </a:ext>
            </a:extLst>
          </p:cNvPr>
          <p:cNvSpPr txBox="1"/>
          <p:nvPr/>
        </p:nvSpPr>
        <p:spPr>
          <a:xfrm>
            <a:off x="14692" y="-201649"/>
            <a:ext cx="121773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Zelfs na een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492A14E-C88F-385A-6C5D-92AF4617648D}"/>
              </a:ext>
            </a:extLst>
          </p:cNvPr>
          <p:cNvSpPr txBox="1"/>
          <p:nvPr/>
        </p:nvSpPr>
        <p:spPr>
          <a:xfrm>
            <a:off x="23720" y="3382613"/>
            <a:ext cx="121682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donkere nac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9174FAF5-DA34-3C84-D854-0FDB3DE586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13906EA3-46B8-E4C9-E5BB-276DB3E9E2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1DED96D7-C8F0-7E61-8E7D-ADEA6F93F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02527E1B-80A3-CD63-2235-2BEFD2A5DB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530799A-2771-65FB-5716-6310417E66D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E01AC3A9-EA76-8457-B8CC-A9CCF7A3C4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F6F1B1C7-F3DD-128E-8827-F9274A6DF7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8F5E655D-CD57-E30E-B8AE-93EB7EE11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B351883-897B-1AA2-32E3-1A5D71A04B9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C9998100-8171-4839-8585-16DE9BF1FAC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FC4CF504-0C13-8CCD-84C1-5F67C10A900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17B16A82-CED6-8557-D833-7E6F61B07EB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7CA1A597-7B56-2357-94E4-16B587CEF8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A6428E74-4722-6640-F238-2E16BEF4742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7D19E655-C6FC-62BC-947B-E8CFE07AC8D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70A8F16-3397-4102-0E0F-3D6A16EB9BA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C2E6D3B6-6FC1-350A-6AF2-6A80D424F33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9A1BBFCC-62A8-8101-62E9-AF1FCD4CFF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88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3E76E-8BEC-FBBC-2FC7-AB9FEC52D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CEE3FD11-DEA4-8B4B-6735-F8405D615C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7E684387-8194-642A-F9C2-08864CD2D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CA6A6A1E-F76C-0433-0FE5-879E88144C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D64F6D49-B626-491D-F4B6-9189F04182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7CF2E02E-7C6D-1D33-A552-33E975891A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FABC1708-23F0-B0DA-875D-0D2FAAB979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E319F9E2-A358-90F5-68F3-9B62FC9AE5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7B164936-0B4C-98BC-0955-CCE7108A5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EA4B524-D3BC-B9A9-37A2-89AD7A5E1865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2D4BB725-B4BB-C9A3-D86E-3872D8680ABB}"/>
              </a:ext>
            </a:extLst>
          </p:cNvPr>
          <p:cNvSpPr txBox="1"/>
          <p:nvPr/>
        </p:nvSpPr>
        <p:spPr>
          <a:xfrm>
            <a:off x="14692" y="-201649"/>
            <a:ext cx="1158362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kracht o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26F5CE7-1B3F-ADD2-D836-28C85BC0C963}"/>
              </a:ext>
            </a:extLst>
          </p:cNvPr>
          <p:cNvSpPr txBox="1"/>
          <p:nvPr/>
        </p:nvSpPr>
        <p:spPr>
          <a:xfrm>
            <a:off x="161368" y="3382613"/>
            <a:ext cx="1135759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 licht te b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86ADF8C7-2543-7E72-BFE1-F7D9FB5CE9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701989F5-7034-2967-2E9F-C230A736E7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C5CAD0BA-76D2-4D02-AA68-276BE8C71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8DC83745-064B-F690-D688-9B1C61617F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C757A07-A405-067E-1F8A-65BCC1657F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AB28AB9E-A252-E9BA-1251-3DFB9EE5A5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A1F3BDAE-7F8A-C918-3160-B19540682C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A9037514-C52D-EFBE-0733-5F31ABA0E0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1F4ED615-A9AC-85D1-38F9-A047BFB9101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D59D1D03-355D-13ED-0014-F198B483502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730C251F-9E47-5219-17C1-6EF44E8DD4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A0F767A3-6581-55BA-0EEC-B509477848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67D96CC8-77DE-21CD-ED6A-BDA47B5691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D2442931-25D9-7A5A-A50E-8400FB85B3C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5F3B7D96-19DF-9D12-40F5-2B53D12090D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747FF885-183D-5BDB-140F-F8C0FECEA77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9F0CF180-B5E8-E4A5-E563-1FC6A2C78BB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164C0392-F4DC-F14D-A396-DE1012A2746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34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554F3-DDC1-C225-6EF4-A9028C93E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F01DFDAF-F75A-4AB3-B550-BA7DAC2ACD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7A6F6FD3-76C5-2672-CFBB-FF119D57D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632260AE-E427-FF8B-5001-23619B3181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0A0D7A9-2C93-8DE1-F441-27702257C1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6F78C9CD-3868-D48E-81CE-35957F0E95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95D2ECC7-DBD0-7830-4CEF-1939C6FF06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2AA57221-EEE3-4E65-4D11-B0C65AB54A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2BEED4F8-F373-37E0-CA06-0FC124053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97F756DC-A5C3-BECC-4923-3B1F7EBCAD39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54A523CD-1A55-EA75-8230-1E51D9C59085}"/>
              </a:ext>
            </a:extLst>
          </p:cNvPr>
          <p:cNvSpPr txBox="1"/>
          <p:nvPr/>
        </p:nvSpPr>
        <p:spPr>
          <a:xfrm>
            <a:off x="14692" y="-201649"/>
            <a:ext cx="1310166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rengen</a:t>
            </a:r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zit in 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5A44763-C6A3-DDE8-D11C-35E82CF5AE83}"/>
              </a:ext>
            </a:extLst>
          </p:cNvPr>
          <p:cNvSpPr txBox="1"/>
          <p:nvPr/>
        </p:nvSpPr>
        <p:spPr>
          <a:xfrm>
            <a:off x="161368" y="3382613"/>
            <a:ext cx="534954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JOU!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83D5F582-70EE-C5C8-9056-3F8AC51F10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6BF426E9-5C77-5A4F-E2A4-F3F601452EC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8901DEA7-018D-128E-D3CC-DCD21A199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996EAE26-50FC-2D2A-60FF-AA8DF5DE1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5661590-609B-CB99-0D63-DF10707BB25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6D22B0FD-7398-A490-7E9D-A16682F239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E06A861B-D788-D0E5-55DD-284CA324FC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6ABDFF46-0C8E-40AE-A62B-3BED3B08B4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F63415D-9A45-582C-0C01-6F1CEA15859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F169C5DF-EAE4-9179-5354-F70B5FD143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51F73FEC-3FEE-C990-052C-93B33B2A45D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A295C65F-2EDE-8BDD-4FFB-5D777316A64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915B85A7-0666-82F7-AC06-4DEC01BD820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5D1BCA36-639E-1E7E-8699-1340632941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A57A262C-23E1-9C0D-6AD9-1C480AED9FF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F8523DEF-D6D2-A909-318E-C1988F56AF3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5D72C791-03F6-5619-2741-94E5CCBF09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A8F4D16E-32CA-865C-95D4-BCCB9467A12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5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2DF55-05DC-2475-9343-4554C21D1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CCFDD4C9-65F4-5F63-B07F-36AD8B6F4EFE}"/>
              </a:ext>
            </a:extLst>
          </p:cNvPr>
          <p:cNvSpPr txBox="1"/>
          <p:nvPr/>
        </p:nvSpPr>
        <p:spPr>
          <a:xfrm>
            <a:off x="1819909" y="2705725"/>
            <a:ext cx="40078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quote 8</a:t>
            </a:r>
            <a:endParaRPr lang="nl-BE" sz="8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63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8ADD4-E1F8-808B-7260-54AF2DF4B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957D2642-169D-B41F-B92D-3DF92739CC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AEC552EC-53DC-E347-A29B-A1AA6E77F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520F5F1C-E2DD-3FEC-A1C1-E98218E2CF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F4FF9AA3-9202-2983-3F7E-A8C69770B8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9BDB11FD-EEDA-B8CF-10A2-29B4EA36F6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8480E15D-529C-14B1-DDAE-B272DDDB60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C8118930-B863-BCFA-085A-FBB68BF6D0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07CE9F37-DEC8-BC18-3DD0-B2050576F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4EAA0715-D17F-6285-3E67-8152EFB5E02C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B2D3B9A9-0D29-66DC-A6E8-5B6FF65E35BB}"/>
              </a:ext>
            </a:extLst>
          </p:cNvPr>
          <p:cNvSpPr txBox="1"/>
          <p:nvPr/>
        </p:nvSpPr>
        <p:spPr>
          <a:xfrm>
            <a:off x="14692" y="-201649"/>
            <a:ext cx="1098730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Goed doen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0A8CD35-C1E8-C6EF-994F-5EB3F913BC58}"/>
              </a:ext>
            </a:extLst>
          </p:cNvPr>
          <p:cNvSpPr txBox="1"/>
          <p:nvPr/>
        </p:nvSpPr>
        <p:spPr>
          <a:xfrm>
            <a:off x="161368" y="3382613"/>
            <a:ext cx="1286281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laat het leve 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54B2172A-CA87-2C98-C124-20EB37AC84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72D4B104-D080-ABCB-63CA-1F287ECB66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755E9FED-113B-E7CB-F9E8-AA41FCCF7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2763E1F4-F0F7-234D-C108-6C16F7982E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6F6761B-FC83-701F-2A8D-956D6B264EB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8DEE6FF2-6120-92B0-28F3-4BA122C249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EC98653D-064C-B776-7CCD-67CA40AA47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222DED42-1004-B0D5-4637-FFEC64589B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40428935-245C-C67C-A9B5-9506FF822D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F1D40B3F-35D4-BDD6-FA99-E5436E5615D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FB5E274D-FCDB-B99B-5BB0-8150633573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BEC60294-2BA8-FCFF-C8F5-FC7900FA7A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263FC17A-80C5-58BD-4CFD-5DD8DA547D7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812A2B2B-F9E2-B4E0-663F-FD7B16D8B7A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3C918067-AA9A-033C-3E00-875378D77E9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E5C6EAF0-84E0-FDE1-319D-863A2FCC1DC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2C5BF2E4-B47E-9BD0-1D3A-669F8E0A04A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99022975-E182-961E-1F1D-8C89E2F962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59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7675E-5BC7-FBBA-BC5D-BB6B8F758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2ED6BB99-0B09-84C6-FEB2-52FC7A3AA9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CB786A98-7BF1-5B37-76CF-C7591204F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7D0189F9-306C-BB7F-73D3-12FD6F3B9B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3C1E9682-3BE5-E7D9-02A6-B893534977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0964B644-7CEB-6F94-3F57-F2C7229BC0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FC706077-02AD-F304-B6AF-DD5503AF7C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35DA84AE-2BD5-1946-42F4-1504986D06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7D5A6CC8-21EA-DD4B-09C6-9C6120EA3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AD776F1-C84A-1BAC-1B7C-6430058A1476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B7D6533E-D381-E1B7-3D89-0A13F505D906}"/>
              </a:ext>
            </a:extLst>
          </p:cNvPr>
          <p:cNvSpPr txBox="1"/>
          <p:nvPr/>
        </p:nvSpPr>
        <p:spPr>
          <a:xfrm>
            <a:off x="14692" y="-201649"/>
            <a:ext cx="1278426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 opnieuw </a:t>
            </a:r>
            <a:r>
              <a:rPr lang="nl-NL" sz="16600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</a:t>
            </a:r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A9700CF-3F77-B329-CDE5-B2558C8C634F}"/>
              </a:ext>
            </a:extLst>
          </p:cNvPr>
          <p:cNvSpPr txBox="1"/>
          <p:nvPr/>
        </p:nvSpPr>
        <p:spPr>
          <a:xfrm>
            <a:off x="161368" y="3382613"/>
            <a:ext cx="6587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oeien</a:t>
            </a:r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9EDF45C9-4719-14EA-5E3C-5364C4807A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20D543AA-FAFA-9DCF-E75B-0645466C68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358E7423-D1B5-81DF-4494-FBC759CBD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6788B29F-3E0D-FADA-1BB1-961E020D28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8CC06C6-8BFA-FE3D-0B62-E344115C6EB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262EE8D4-F251-14BC-FA9B-B8223B80D0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E3C726D1-F5B8-1180-378D-5D29487EF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E5AFADFD-950D-335F-CAB9-87B4D4985E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E56D1C7F-737A-9A44-4043-8E2CEEFCFC0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ADAC29FB-849B-AA34-7717-13D611CABDB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F78E1D67-6473-3B7C-FB9E-C96EB81B98E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771D3AA5-C3C5-2F49-B456-E7D64148BB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59D61609-7A02-CB68-74A2-49E8A745042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18835B2B-E79C-E4A5-3707-3EFA25CA88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0739BFCB-F1F4-09B9-1399-23B86FA0619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969F975E-3496-43AB-4A5E-A77A2ED0B7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AB1F1098-4DCF-BE65-401D-0F6315CBB99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4CDDB8BA-84D4-F64E-1309-2651F982F83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67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785FF-E775-7AD2-3647-72867DB55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0D2B6251-0C0A-CB41-2C89-A026ABDBAD1D}"/>
              </a:ext>
            </a:extLst>
          </p:cNvPr>
          <p:cNvSpPr txBox="1"/>
          <p:nvPr/>
        </p:nvSpPr>
        <p:spPr>
          <a:xfrm>
            <a:off x="1819909" y="2705725"/>
            <a:ext cx="40078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quote 9</a:t>
            </a:r>
            <a:endParaRPr lang="nl-BE" sz="8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44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266D1-F047-BD54-6084-2D475E6C0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328AFB5A-40E3-DFA0-FDED-1AF95FC9BC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88D23624-DE9E-BE94-A41D-BFAF429CB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8E84BBAF-CD80-A91A-5CA9-D3DF82EABE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D4C2CB1F-750A-F7FF-54AB-0DEF9BE6B7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6C90A138-F277-C46A-177E-0AC9F58932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685A8623-0CBE-5695-0113-9F2CDFE783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16DF3D84-AA2C-0E4B-1769-04C8D0A92B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0730C259-B47E-7722-419A-17727A2C0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2B13A9E-6D56-0199-DE1F-BD4D6546F48A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6EED8CAA-9C43-B081-6E05-CC8DB9A44AA1}"/>
              </a:ext>
            </a:extLst>
          </p:cNvPr>
          <p:cNvSpPr txBox="1"/>
          <p:nvPr/>
        </p:nvSpPr>
        <p:spPr>
          <a:xfrm>
            <a:off x="14692" y="-201649"/>
            <a:ext cx="1121332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Liefde is st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B65DB88-F3F0-B52B-93B3-54936CF54A2A}"/>
              </a:ext>
            </a:extLst>
          </p:cNvPr>
          <p:cNvSpPr txBox="1"/>
          <p:nvPr/>
        </p:nvSpPr>
        <p:spPr>
          <a:xfrm>
            <a:off x="161368" y="3382613"/>
            <a:ext cx="1199879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erker dan al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BBDD987E-9156-2644-D2BD-7F6EF6C2A4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C3A689D1-3B25-EDCC-3A26-955C4EE6B02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82DF7285-01F3-379A-76C5-589854FE5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B16FFCF6-D585-CFA1-C509-A59C768CA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AD55EB0C-CCA1-04E7-DA8D-F35AEAFD64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531A5E91-2405-B815-8AA8-F022ECB260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A44402CF-07A0-BDBA-5E1B-3338550EE5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C03C7619-AA00-6F91-1775-FDE193CC5D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E70775FA-782C-6D07-27DD-32DC6B0236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EFBF15E7-2327-2129-A1C1-EF9C5BED4F0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E74CBAFD-C4DE-8B15-5771-0A36077359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C20928BA-237E-A79F-AF2B-E62E022E218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089F5C7C-8A00-CD0E-E044-6866208D73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125CF20A-171E-5503-0C22-49C7BE94E98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7DA52EA1-C5BC-CECC-1A24-7677988EFB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E6A1B991-0994-E1C3-D773-D2A0F5E4F86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8AAC8C9B-9C63-F65C-E5B8-A00260B1713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8835D088-10CD-9039-02BA-79C71F81153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78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4FD3B-2D15-9FAC-5EE8-E539DCFA2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9D89B128-37E5-E4F1-2E15-F1160B7779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CE0017AB-9E4F-28B0-0923-2B106DE7B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93C5598B-A3B1-2EF8-35CE-50529F986A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A659D50D-DABE-8776-D39C-2147CAD333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A806A951-C380-2139-DB11-D0D7A8AFB5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AC9AA9CE-3D34-D5A3-A461-A69BE7A5B8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189D73DB-7E5A-2608-FF01-A48F7DBE43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8F1B4E93-7AEF-FF31-ABC0-A53D8B7A2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48FE895B-1C2F-FDEE-2429-7575F894C61E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1D87BD6E-C7BE-FF84-05D9-F0B58C111B3E}"/>
              </a:ext>
            </a:extLst>
          </p:cNvPr>
          <p:cNvSpPr txBox="1"/>
          <p:nvPr/>
        </p:nvSpPr>
        <p:spPr>
          <a:xfrm>
            <a:off x="14692" y="-201649"/>
            <a:ext cx="1328600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les wat moei 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CBCFA3B-54BD-860E-DB42-120CE31FB812}"/>
              </a:ext>
            </a:extLst>
          </p:cNvPr>
          <p:cNvSpPr txBox="1"/>
          <p:nvPr/>
        </p:nvSpPr>
        <p:spPr>
          <a:xfrm>
            <a:off x="161368" y="3382613"/>
            <a:ext cx="633218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lijk is.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33E01603-7F7E-F8AE-EB6E-454001F1B4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A61DD863-DE94-CCC8-F3C9-AF585E0944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BC797DCC-B404-96B6-2BD9-FBC3A68B2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BF0F4602-885C-4564-12B2-F38303EB4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49314C8-7FD7-E35F-8210-964EBC11C0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D5C6E295-8969-4106-B721-348ADC7FA1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89A51DF4-7088-055D-C861-59A2174679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BFC360E9-751D-3AC1-5C2B-EBF53E9122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2C1CB50C-C3BB-C02D-2162-F7859CADB7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5A4B6215-1F9A-8CDC-CD65-66CFC4E9210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68FF04BE-7C92-6B20-D426-7E1D5687E2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EAA112CB-4B5C-6E2B-A6F1-778B540F6F3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C6D3AD74-CEEF-CDE6-C279-2D442118D4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398FEDB7-22C8-52ED-DF94-9D1D6B248E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6AA8B251-C0BA-F413-A535-CF5C262DDE4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B0E0BD90-7E3C-A894-A4F2-918F07CE895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02EB5A31-6408-711A-81CC-C04A5DFCEB8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360B01B8-EEE7-053C-81E8-7F13012849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56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7A8A6-9119-4835-04F2-81A41B11D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93A4E063-8EE0-BDA7-E96C-9C07FFD2CA3B}"/>
              </a:ext>
            </a:extLst>
          </p:cNvPr>
          <p:cNvSpPr txBox="1"/>
          <p:nvPr/>
        </p:nvSpPr>
        <p:spPr>
          <a:xfrm>
            <a:off x="1819909" y="2705725"/>
            <a:ext cx="46554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quote 10</a:t>
            </a:r>
            <a:endParaRPr lang="nl-BE" sz="8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053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75507-BA4A-BF3E-9BD8-D9888629A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3B1ACB11-8064-0D50-38EE-8CE4F7F4F9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228F90D5-E851-3966-9DD6-E5DA19798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9D7B94E6-6DB1-6BEF-3CAF-E5DE3D2649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716570E6-29DA-0F0C-8D16-41CF25EB76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C75A4A70-19A4-B9FA-22A4-F05C59061A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FF9D4597-B931-81D4-0C3B-8CC12E9129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53D1B483-A611-E272-8F3E-C443B90A2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6DB495B6-FA71-8D6D-BC92-C8D8A5AAF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12FF84C6-8913-F462-F8CD-37C092FBB26A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3CA93FDB-1038-C0FC-D247-9A431C0B6DEE}"/>
              </a:ext>
            </a:extLst>
          </p:cNvPr>
          <p:cNvSpPr txBox="1"/>
          <p:nvPr/>
        </p:nvSpPr>
        <p:spPr>
          <a:xfrm>
            <a:off x="14692" y="-201649"/>
            <a:ext cx="1233542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Zorgen voor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B898301-5CB1-311D-334F-4FBA6BA6067F}"/>
              </a:ext>
            </a:extLst>
          </p:cNvPr>
          <p:cNvSpPr txBox="1"/>
          <p:nvPr/>
        </p:nvSpPr>
        <p:spPr>
          <a:xfrm>
            <a:off x="161368" y="3382613"/>
            <a:ext cx="1214627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elkaar geeft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3C10D8DC-3080-601F-70F3-A0A677973C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A80B6FCA-9F22-B109-08D1-C420F44FAF1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3EFB9CE4-7697-59F2-DD26-3836468D3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B31C99F6-CAC4-6EB7-8AD5-3AA124BAA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997F7FE8-2D95-1E1A-41E2-65D8FC924E4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EE030907-C7D2-7816-48D6-80F9673C4F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E7C37896-EF5A-BC39-F340-11E58A689E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DA9B1BC0-91F9-4C19-9786-F22251CCE6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77A054DA-34ED-0373-C82D-24575823B2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03B186D4-4ED6-1D92-F8FE-0AC62D9F8E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C9C56D12-10DB-64A7-8BD1-09B277B8B08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1EB916DC-9150-E216-5276-528E47521C9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E22484DA-C965-11F8-C85F-157841A474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BE3D2264-1416-891D-A12B-034215061E8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0A9CFE37-1C9D-2D5A-CA6C-B2C86CCBF2F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9CE62574-9A93-D5AB-E78B-494E3F74BD0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B5B85FD4-E6E1-9A18-DC8A-5B7CE118F7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8B36A9F9-85A4-579A-B2E0-1E7C53506D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35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3FBFC-FE46-EE7A-1DD7-3493152E4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05E00E28-BA1A-195A-4AD4-FFF5301FB2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E68A6BF5-C936-8C95-DDBE-8042D07B9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752E09E5-C875-B1B5-A748-58CDE36EF5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B6341E5B-6B00-365E-973F-E0A69C4F7F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A97F610F-A2F5-1A0A-2E3E-4D75970A39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9ABE78FA-CFC5-BCB1-A928-F520BCF720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D996E39A-3831-E642-9F6B-F37203B4F6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867486C8-B2F8-5595-FD2C-20A4DEC24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8872463-3003-CF42-9041-AAF28D4E9EC1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B3B6C107-E414-54ED-ADA0-D13FB984EE54}"/>
              </a:ext>
            </a:extLst>
          </p:cNvPr>
          <p:cNvSpPr txBox="1"/>
          <p:nvPr/>
        </p:nvSpPr>
        <p:spPr>
          <a:xfrm>
            <a:off x="14692" y="-201649"/>
            <a:ext cx="1051441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ht komt er </a:t>
            </a:r>
            <a:endParaRPr lang="nl-BE" sz="16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60658D0-8363-F3C9-41A7-BF9775994A00}"/>
              </a:ext>
            </a:extLst>
          </p:cNvPr>
          <p:cNvSpPr txBox="1"/>
          <p:nvPr/>
        </p:nvSpPr>
        <p:spPr>
          <a:xfrm>
            <a:off x="161368" y="3382613"/>
            <a:ext cx="1074524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altijd licht.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0522F4CF-9201-B982-E31C-ACC2E9CAFE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A619B51C-7BAB-2AA3-78CF-A968353F96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A774119D-00BB-7889-C124-42F3888E3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70819191-8842-4039-1CBA-7B96638FB1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1F6FC13-2E66-1479-B492-327CC874333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378258F6-036D-0D46-47F3-A4B2665069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3F70B7A9-4314-FDCE-31EE-5A40B14E40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1746581C-4A91-620D-5008-5E2BA9B1BF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2C95066E-1103-42CB-2FA8-2BFF7EC5F94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B4FA4718-7C4B-2B7A-87A3-97B566892B3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81F272D7-4CF4-B448-8401-256E59A0917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CFCF9C46-DEFB-B5CA-4243-E97B0AACD3C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E4DD97AB-0D80-9DA7-77CA-0F8EA3A5A00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E4CF6CA5-2A5C-53EF-3368-1764CCFA30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F19CD31A-994C-5B19-9180-76278FD1202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44BD16-B2CA-C4E8-3A8C-EA94E4B3E6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651183A8-60AB-1B0E-5CDC-EFD348765B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7AC2364C-156F-1E21-A9FE-351F7FE698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58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933A3-8A3E-603D-5C36-B2D2FED6A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517EE0DE-A6AA-39A3-5422-9A15770D77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4EBDE6E1-928C-2308-82EE-3BFD5A946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F2C4738B-8670-32E4-4914-FFD018FCEC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CF167EB8-49B7-01AE-BAEC-5E2138FEAB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28DBAF35-65CE-31A7-F3B4-A631C106F8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EF0683EC-F4C5-E765-DAC9-4E30712424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B60E04A4-2048-0603-7576-DACE98AE4D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1B43D542-6FB8-4F59-1C57-F5A686F63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88EDED5-E1BE-FA8C-6C7B-9F96913139DE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6AA9C2BA-5A8C-5B34-5071-0B4E63DF51CC}"/>
              </a:ext>
            </a:extLst>
          </p:cNvPr>
          <p:cNvSpPr txBox="1"/>
          <p:nvPr/>
        </p:nvSpPr>
        <p:spPr>
          <a:xfrm>
            <a:off x="14692" y="-201649"/>
            <a:ext cx="1234184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elke tuin nie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6A121F6-EA19-C0C6-7B0C-6171FA6514A1}"/>
              </a:ext>
            </a:extLst>
          </p:cNvPr>
          <p:cNvSpPr txBox="1"/>
          <p:nvPr/>
        </p:nvSpPr>
        <p:spPr>
          <a:xfrm>
            <a:off x="161368" y="3382613"/>
            <a:ext cx="974657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uw leven.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FAD6B3DE-8B21-8AD2-6C0C-812C975352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07D340C5-2AC2-85FB-D77A-5845F6181D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2C3A3D4E-1309-9617-BC5A-3AD6CFB29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045A3196-82E6-6687-209B-01CE365854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52F647B-8FFE-ECDF-4779-0EF3CB7FFA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D0BA746E-BFFE-6956-A974-17082EDC27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7FF97A47-554B-4B40-796E-766951D487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87ED8EBD-C58F-49AC-EDEC-25C81F5DBE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3F91B4D7-E4C8-194C-90AC-ACF3A15F5A1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FB606860-FB28-B047-8CD0-080E9EFF12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6B2CA240-F815-9236-E655-6F08C4C7CFB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59E71FB9-C7D9-9DD4-51EF-F9AFD48DC9A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50014106-AC06-B6D1-2E6B-9242A35158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9265DEC7-12E6-88E8-1C70-6199B9F9552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133191E2-3B8F-7EE5-3602-D6630442F2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405CB811-071A-DBD2-F48E-05C23642EC9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83D82B32-8C03-0ED6-B65C-A50334FF61E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15C1F7DD-E17A-213C-BBA1-A90361A185C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31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23390-ABCE-40B2-3F87-BCD872E41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E8B4829E-8B06-56A9-66E0-DF48F27D7952}"/>
              </a:ext>
            </a:extLst>
          </p:cNvPr>
          <p:cNvSpPr txBox="1"/>
          <p:nvPr/>
        </p:nvSpPr>
        <p:spPr>
          <a:xfrm>
            <a:off x="1819909" y="2705725"/>
            <a:ext cx="46554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quote 11</a:t>
            </a:r>
            <a:endParaRPr lang="nl-BE" sz="8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95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744BC-3623-DC2E-AA59-4CBFC8A43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641AF487-C7CD-274C-1E4F-522C74F1C0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6A9E892A-69E6-9B2B-91E7-13A23DBF4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0ACE91A8-3451-9B65-6959-03DF0A6A3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A3299279-159F-1E11-E1CF-2DE025F194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CD6D7393-89CD-3F02-2534-2D3620994D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E0E8DA82-0634-E8D7-AE00-B2123C6709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42E1E445-3366-E117-E3BD-2AEA9C250F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64F850EA-4C01-25A2-2921-31AA217B9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35E3D88F-ED7F-E74E-E16E-8C4B094370A4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F304D229-0CAE-5B46-DB71-B3AD193297AD}"/>
              </a:ext>
            </a:extLst>
          </p:cNvPr>
          <p:cNvSpPr txBox="1"/>
          <p:nvPr/>
        </p:nvSpPr>
        <p:spPr>
          <a:xfrm>
            <a:off x="14692" y="-201649"/>
            <a:ext cx="1195070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Soms lijkt h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258DF39-E2E7-5BE9-8966-0A5887F50A55}"/>
              </a:ext>
            </a:extLst>
          </p:cNvPr>
          <p:cNvSpPr txBox="1"/>
          <p:nvPr/>
        </p:nvSpPr>
        <p:spPr>
          <a:xfrm>
            <a:off x="161368" y="3382613"/>
            <a:ext cx="1266725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 donker, m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86F6F9EF-7517-281E-0101-7A459B0245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70C1C948-8853-4A59-A4BA-247C42C64A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1879489E-2BDC-0B34-4435-33A719C29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18258CF9-A752-EB6B-5804-289E021E7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B5DB4D4-D1A6-4107-18AB-0B6BB854C1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7C0907AC-70C2-79D3-7F47-D07B32CDB2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AB294A12-112D-5D71-6CBA-5ACA8BFDB0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632919C0-E2C1-9209-8D1D-B8A9946BAB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7518A92A-69DA-A824-5F09-F2F9E876DA5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3C1F8ACF-2708-92AA-33AE-F9B09AE3141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DC4A4360-DD4D-5C91-1CE8-76D55562275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FE4C73B2-706E-3836-D079-AD9271B6AE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9F3882EC-B830-0D76-53C2-012E1059F2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87B11961-25FC-5F44-F587-0D4059E98E9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FCD1F122-65C5-349F-6B2F-E4FC746CD50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AC5ACA0C-574F-93E9-F0C8-4492289846D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B9BC3241-5062-4B6B-F90E-10005D358E0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398062B0-9116-5DBC-4EA4-3307F2FC14D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6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2346C-313D-A00F-3007-C06D3CC91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4449D071-1118-8266-7B32-76894280B8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B3B07091-3D86-52B0-9BFB-3DEAF0472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57488ED0-B112-D7D9-97D2-797CE0B0D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79D4047-0CDD-E8D2-AE46-AA6459FE2E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A922C85B-9A3F-B153-5662-D7CEFCA2CE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3E72D6F6-FA1A-A4D9-1F4D-E32E5D0C2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35A44FF5-F58B-78B2-6BF7-25B1B7E637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F4AEBB48-58B8-FED1-BD28-621674FF0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20C1232D-2663-7891-6F10-5717716389BD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9D47BECF-FC84-4F0E-166F-F1839E43FEF7}"/>
              </a:ext>
            </a:extLst>
          </p:cNvPr>
          <p:cNvSpPr txBox="1"/>
          <p:nvPr/>
        </p:nvSpPr>
        <p:spPr>
          <a:xfrm>
            <a:off x="14692" y="-201649"/>
            <a:ext cx="1192986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aar licht sta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820CEC8-7AC8-DFCD-7550-850925ABCE70}"/>
              </a:ext>
            </a:extLst>
          </p:cNvPr>
          <p:cNvSpPr txBox="1"/>
          <p:nvPr/>
        </p:nvSpPr>
        <p:spPr>
          <a:xfrm>
            <a:off x="161368" y="3382613"/>
            <a:ext cx="1070838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 al klaar.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3D56E2E3-1DEA-363A-CFB1-55C595B7F7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F1420A4E-3BB3-30B2-451F-8A2E002A14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97ED97EE-592C-3A68-4B3E-B03B60F86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F3EDF262-0ED6-C151-8A32-2491CBFDB1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E874CD8-F788-80A4-7669-506A16ABFC7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6B4C2D61-A384-44CA-3593-C3C694533D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E276B7E6-D8F1-7DE5-CB8E-1FC224D2B7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E864BBC1-7EAB-F78F-FF49-215BE25657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3098C4E1-0E65-1436-B323-24E94A05E2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68F987B9-9967-B59B-B180-AD283978FB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9C4C9178-0343-50AF-BDDD-14D9399BB78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1C1689D9-83EE-AB28-8461-F6EAF5B65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3A100717-145A-86DE-4F24-5A2738576DA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08C572B7-C41A-11A1-51B9-499AADEABBC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60F3A54D-97FA-2F32-6D63-AD7216584F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C615BF4D-884B-83A0-7296-FB0358F4B46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ADDF352B-BB59-B77E-3F57-2080A798B8A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BE50FD40-ACA7-4321-DEC8-053C6BABC2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70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FFA6C-F72B-5F27-7B96-36527F7AB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3A2D14DB-B717-5723-A8BC-F18311DED508}"/>
              </a:ext>
            </a:extLst>
          </p:cNvPr>
          <p:cNvSpPr txBox="1"/>
          <p:nvPr/>
        </p:nvSpPr>
        <p:spPr>
          <a:xfrm>
            <a:off x="1819909" y="2705725"/>
            <a:ext cx="46554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quote 12</a:t>
            </a:r>
            <a:endParaRPr lang="nl-BE" sz="8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803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2FBB6-07D2-EA4F-AD03-1A0E4C7CC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716F2EDB-82DD-F198-44AA-227BA01944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512D0C38-D14A-9BA6-EFE1-D748AC176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4640B68D-1BC8-B7AA-1A34-A7AF6E5831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CC21579F-2814-21B5-493F-C03AF77AC7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941719A3-B546-398F-A1FC-1B9F6C20D7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C2947426-4D25-29F5-60EA-10D70CFB56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941D2219-23DC-601C-BA21-5E10C1E8FA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F9AB7903-B773-BE83-5B7C-6CBC9C010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D703374-F74C-B155-BCC3-810811A14BFC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2F811EB6-B439-BB53-321D-04ACFC660291}"/>
              </a:ext>
            </a:extLst>
          </p:cNvPr>
          <p:cNvSpPr txBox="1"/>
          <p:nvPr/>
        </p:nvSpPr>
        <p:spPr>
          <a:xfrm>
            <a:off x="14692" y="-201649"/>
            <a:ext cx="1238512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Een open ha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5668760-4E9D-1CC5-1008-4C0FEE77CD72}"/>
              </a:ext>
            </a:extLst>
          </p:cNvPr>
          <p:cNvSpPr txBox="1"/>
          <p:nvPr/>
        </p:nvSpPr>
        <p:spPr>
          <a:xfrm>
            <a:off x="161368" y="3382613"/>
            <a:ext cx="1178399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rt</a:t>
            </a:r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maakt rui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455C4760-79AB-63D6-BB35-468B8F4CC7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B8594755-8B9C-F8A9-B065-6F7EBBB5219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A2B5625F-F62E-11FC-FFAF-BCA925825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8A4AA47E-31A8-E566-C374-1B571074A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8A6F0DA-ED16-2C01-BACC-528054524ED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08688482-C53C-EE90-065E-DB3F28BE43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C49D658B-ACEC-C9F4-0758-2B13231F30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9108F61D-05E1-B73C-03A7-90A9FC9FB6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34056F64-C9DC-0F9E-9470-F6146F41B4E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2F24B27D-2BB5-2A4C-C1BE-4F77482AFF7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414CAE07-E07A-1842-4FB2-203382A0265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FFABD593-E896-E34D-9CD8-177B680C6C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854439A8-29DE-040D-F0ED-058F929E5FF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4593E7A6-2D0A-7CD4-384A-8362A246B8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38E008F5-16E5-15B6-DB2D-845039503B9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44E12F42-CC08-FD56-CF47-09EB964A5C5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D9C24933-3BB7-B4D7-8F6F-C2E6B47A11E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2DF130D6-1B3C-1875-6FD1-509A26247A5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781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FFDBA-01BB-151B-F7C5-5686AFF3E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C479AD63-80DD-E1CC-8BA5-C4B1B98B05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278D4A9C-C3C2-3B61-B101-30E9F4D3C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CCCC1F6A-5206-1C2A-40F8-15AAD7AA09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BE41EFF5-A1C1-370A-E226-B4E71FF546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10F7A772-2CD7-6E53-2812-CE840A2E14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898D75D1-4EC7-134A-8661-A787A407C2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0D608322-C80C-C50D-724F-DFC2A3F701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40E5A68B-12C0-2182-EAF2-99B352290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29983ED-4C1F-D3C5-44B9-C360A8D8B7CE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0EDCF96A-726F-7635-5786-C12810883E83}"/>
              </a:ext>
            </a:extLst>
          </p:cNvPr>
          <p:cNvSpPr txBox="1"/>
          <p:nvPr/>
        </p:nvSpPr>
        <p:spPr>
          <a:xfrm>
            <a:off x="14692" y="-201649"/>
            <a:ext cx="1266885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mte</a:t>
            </a:r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voor ho 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4BD9CAD-3B62-05B2-B7ED-293B7D40DC00}"/>
              </a:ext>
            </a:extLst>
          </p:cNvPr>
          <p:cNvSpPr txBox="1"/>
          <p:nvPr/>
        </p:nvSpPr>
        <p:spPr>
          <a:xfrm>
            <a:off x="161368" y="3382613"/>
            <a:ext cx="37305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op.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6309EAAC-F242-B71B-951C-1C94AD48FD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F67ECBCD-7FD1-DDB0-D736-99A09A8D4B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9EDEC571-F78A-C0C2-30A8-1444ECA89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C86E9459-9F5C-159A-B3D8-AC963A9DA0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580C5C21-2F2F-B743-266D-FC7691D7D9C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22F70D36-9398-E56F-4AE2-15BF8DE925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63C67F82-B20F-F546-B430-68DF754AF3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FB164AB9-76FE-08C5-9548-4BEB0CAEB4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7D1F3F74-49FB-2390-90EE-6443A1B37B0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8F79C4DF-580A-AFD0-0B66-900037A10DE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951F6083-7424-0AAD-CF97-6ACAE506BC0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E6AD5D5A-2111-3F7E-868B-E4C2AC39911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976BF573-EDA4-B850-B6F7-E56AA41E0B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1A448305-E167-0095-DAD0-6AB13F0D926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5B978F10-9EAE-A033-6EAF-233328E879F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881EEC9C-3D78-DFCB-8501-6452C0DBDE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D0132533-FC79-64C2-E3C8-26DC5177F86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E0412B19-3114-8C2F-0839-25381B83E7B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976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94E21-87D3-E6E6-D849-2895876A6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EA525F86-F2D2-6E37-C11B-C5ED3D62BA0D}"/>
              </a:ext>
            </a:extLst>
          </p:cNvPr>
          <p:cNvSpPr txBox="1"/>
          <p:nvPr/>
        </p:nvSpPr>
        <p:spPr>
          <a:xfrm>
            <a:off x="1819909" y="2705725"/>
            <a:ext cx="46554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quote 13</a:t>
            </a:r>
            <a:endParaRPr lang="nl-BE" sz="8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137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C1A64-5088-5B62-2669-4F0131460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D892436E-508A-5D10-EDA4-184AA1AF99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395BA473-798B-92B6-B349-B275FF2AC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2B97E772-6274-17A0-3AFC-4733ECAA6E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FC59A789-24BE-FD7F-BF06-21BCFEBBD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A5BB4C46-81D8-CFB5-76AE-02ABDDC456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6686AC6D-A868-48DE-4AEF-15221D1C8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DE902E69-28F1-9442-AEC2-63C51DE214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D6117184-8F90-5948-1FE7-D8A3917BB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218E6BA6-091D-37C1-FB35-EB01ACF0115D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56B3CFF4-3ED0-571B-99D3-5569194F7997}"/>
              </a:ext>
            </a:extLst>
          </p:cNvPr>
          <p:cNvSpPr txBox="1"/>
          <p:nvPr/>
        </p:nvSpPr>
        <p:spPr>
          <a:xfrm>
            <a:off x="14692" y="-201649"/>
            <a:ext cx="1207734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mooiste 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43F2C25-1739-1858-6B73-A62231F394FD}"/>
              </a:ext>
            </a:extLst>
          </p:cNvPr>
          <p:cNvSpPr txBox="1"/>
          <p:nvPr/>
        </p:nvSpPr>
        <p:spPr>
          <a:xfrm>
            <a:off x="161368" y="3382613"/>
            <a:ext cx="124588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dagen begin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52ABD6BF-392C-31B0-FE3A-5784C5EE89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AD4812C7-0A61-F2BF-73EB-20294AB5CC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4D260A2B-B01C-F64A-4334-6B1E3FB66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9CD32563-B026-301D-CCB0-B2C3482EE5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3049EACE-A7FF-A5B6-86E8-264CC83F56C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B4EE2DDD-098B-F584-4DDC-E7979E098C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D06EAF08-A5DD-26DD-7F60-A8175FCE17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D81FF78E-0D84-CD2B-47D0-2959FC3AA2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C6D5673A-848B-0C4D-92CE-CF2B8F8A64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41688755-F2AE-0252-D8F2-ECE6F1D466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C4BF4F88-4AAD-A40D-2DA7-BECC6563974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41A413CD-1DEA-76B7-F42B-68E4483E02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61876F2E-BE38-3DE6-4542-04E8D6CB45B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1014E69F-9699-B45F-05FE-233F3D4AF51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0B3AA890-946F-D7B9-63A8-CA18843FF8B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E3A614F4-E492-BE30-6E38-E68125C4D6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0177981A-2F9A-21E8-F852-5719597275D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596EE032-F56C-D18B-FDBF-C403839B538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83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B81E7-8C19-FBE8-6637-7A92CA06E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093B62CF-2A8B-88A6-DB47-3820844D30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6A9D19C2-9DBA-40C9-596E-384BC5AF4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7213228C-B4F1-4737-0839-1573094FDC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87F4C3DC-4759-BFA4-6852-F82751E64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1A435458-B47A-31EA-A138-1CE7C12711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81783064-E1E2-B9C8-B7F3-2C98F71951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4176F4E3-0A64-2D97-2ADC-EC6E72BFD4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BBDA2C7A-6596-D368-94F8-A547FBC72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049AA29-7FD9-F709-A3A7-0CF84C0C0E66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F9C4916C-81C6-198C-D713-EAD446250B12}"/>
              </a:ext>
            </a:extLst>
          </p:cNvPr>
          <p:cNvSpPr txBox="1"/>
          <p:nvPr/>
        </p:nvSpPr>
        <p:spPr>
          <a:xfrm>
            <a:off x="14692" y="-201649"/>
            <a:ext cx="1251015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nen met een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2BBD746-613B-FED3-8B73-AAA422D460B0}"/>
              </a:ext>
            </a:extLst>
          </p:cNvPr>
          <p:cNvSpPr txBox="1"/>
          <p:nvPr/>
        </p:nvSpPr>
        <p:spPr>
          <a:xfrm>
            <a:off x="161368" y="3382613"/>
            <a:ext cx="1229054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kleine daad.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11700A8C-5082-5218-904B-ED094DC654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A8CA9194-6CB8-216D-A090-D2BC97E5E4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57DD4F0D-B24A-8BDC-BBAF-E460A2945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14CD0767-9949-A621-9399-825DEF1AB6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821300DB-3D7B-582D-0CE5-3FC618C1B21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C0676365-ACD8-5C0D-73D2-623D550FF7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06529A70-B5AD-48B0-99A8-B937A2E6AF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517D6380-B44D-07DC-ECC4-97FB427DE8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85A94A27-6477-3E9D-9E82-5F0E4845A2E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9F6C314A-0988-703D-AA2E-72B07E73889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BB77BFC6-E570-3BB1-9F68-1717ADE927C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D34A2CF3-73CC-CB99-7588-BDF2BC7F2A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988A7430-CA66-01FB-ECCD-21DEA23BB3B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6EFA3179-B7DD-9AE6-5B9A-40445176076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615333EE-FC44-3F86-8277-C5358E708E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3D64804E-E7CD-90F1-DBE3-FFCFE413196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377EE1A5-AB7A-E592-809B-9ECDCE096A2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6275D652-CE38-8A7B-F94F-1CB62AFC039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1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0FF80-F849-C963-9565-C10CB392F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C22CBD68-077F-C0A1-AC1E-F9FE8D6898D7}"/>
              </a:ext>
            </a:extLst>
          </p:cNvPr>
          <p:cNvSpPr txBox="1"/>
          <p:nvPr/>
        </p:nvSpPr>
        <p:spPr>
          <a:xfrm>
            <a:off x="1819909" y="2705725"/>
            <a:ext cx="40078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quote 2</a:t>
            </a:r>
            <a:endParaRPr lang="nl-BE" sz="8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50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57EA2-D578-DB64-40C3-AD8440A87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A206BF25-5BD8-FA14-DE77-1CC7924B1D11}"/>
              </a:ext>
            </a:extLst>
          </p:cNvPr>
          <p:cNvSpPr txBox="1"/>
          <p:nvPr/>
        </p:nvSpPr>
        <p:spPr>
          <a:xfrm>
            <a:off x="1819909" y="2705725"/>
            <a:ext cx="46554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quote 14</a:t>
            </a:r>
            <a:endParaRPr lang="nl-BE" sz="8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14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B5BE3-05CB-7857-6FE1-E9288EC0B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57FE579E-06B6-7801-7602-0838F63231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203321D6-4600-2451-C431-BD85D0B74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71A3727F-6CFA-0A8C-AF54-99497F5512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D61E56EF-6295-72B5-00B1-B7121E49E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72050FE5-DE87-3CA4-A781-588D9898BD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773ACD5D-C12A-8014-1BA4-79D4CBFB2E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CCE64258-833B-2460-254E-E148D933A3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76EFF9DF-F4A0-838D-7C6B-E67F07A4A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210E2FD2-33DD-FDA3-D57E-18E6E6BBD271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F48CD35C-A40D-B490-EC73-EC6DAC4CF36A}"/>
              </a:ext>
            </a:extLst>
          </p:cNvPr>
          <p:cNvSpPr txBox="1"/>
          <p:nvPr/>
        </p:nvSpPr>
        <p:spPr>
          <a:xfrm>
            <a:off x="14692" y="-201649"/>
            <a:ext cx="1259190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Waar </a:t>
            </a:r>
            <a:r>
              <a:rPr lang="nl-NL" sz="16600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mense</a:t>
            </a:r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11B603D-91D8-2334-5E2F-73333CC485F3}"/>
              </a:ext>
            </a:extLst>
          </p:cNvPr>
          <p:cNvSpPr txBox="1"/>
          <p:nvPr/>
        </p:nvSpPr>
        <p:spPr>
          <a:xfrm>
            <a:off x="161368" y="3382613"/>
            <a:ext cx="1198918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 elkaar dra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24835F4F-44D5-1730-52D7-DF338F9D46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0F57F378-4064-D38F-9739-FACD1D11A49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0914333F-46ED-6096-BC63-B897B6204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83C6A09B-546E-22CF-2650-991C1A961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528191C3-61B9-C63A-D7AE-96DB06884C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9F3D00C4-968D-0C90-313E-BA51AEA926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F4010588-08E7-0373-3A53-02644E92FE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68024C24-5741-8725-CC24-5A7A0A7A18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92DBCB2A-0B1F-74D1-679D-1CAC2F31A0D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51879FB9-789D-F3E0-1E10-3300E5FEEB6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EAA2432F-7D7B-6076-E7EA-F87A707CA4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AC1BFD4A-3BF5-3A16-891F-F40CEE8E1C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455586B5-4315-62D0-67AC-64D8F8436D0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B78BEC57-9F6F-8E43-32F8-ADFEF30BE4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289B5595-BA87-4877-DC43-95BE39CC529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8A928E18-F213-AD00-0A87-53DD4F4B19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D50D2408-7775-3CA0-45A1-B46DB871FDC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66418BB5-9D0C-E137-2A3B-BD52B24CADF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476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FB309-93BB-556E-E62E-B01C27DA2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F0261A13-0C97-D16F-764A-29FBD971EB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BDC8B41F-0E72-3111-D37B-81DE2AB43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EB404BED-43E7-21BB-F23B-63E0DF0C6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6602C553-3BC9-BCB8-9C69-B19E404CBA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89A67B04-F4C1-DAC0-A777-39AF89B3E8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6DCD82F6-E21D-C38F-A519-B1D60AB01C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0DE483CE-9413-82AE-EE3E-FE0ACE75B2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C465B520-0BE8-2A21-EA27-856C21BEC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78B335C6-0338-BFFB-679D-AA6CBBD9FCCC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C36228D3-A919-70F0-C7C1-A696F40F34F0}"/>
              </a:ext>
            </a:extLst>
          </p:cNvPr>
          <p:cNvSpPr txBox="1"/>
          <p:nvPr/>
        </p:nvSpPr>
        <p:spPr>
          <a:xfrm>
            <a:off x="14692" y="-201649"/>
            <a:ext cx="1281312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gen, is het </a:t>
            </a:r>
            <a:r>
              <a:rPr lang="nl-NL" sz="16600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</a:t>
            </a:r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1C08D2A-910F-0F90-2F22-F5B7AE206AD3}"/>
              </a:ext>
            </a:extLst>
          </p:cNvPr>
          <p:cNvSpPr txBox="1"/>
          <p:nvPr/>
        </p:nvSpPr>
        <p:spPr>
          <a:xfrm>
            <a:off x="161368" y="3382613"/>
            <a:ext cx="1007519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ven warm.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8DF90CB7-5E29-E437-7F85-10210FFC7D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3F857371-2CE5-475E-FE70-6741265BDE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49F3ECE1-2F57-F1A6-E37A-B4F5DECAE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C0AAC4A6-37BC-E5AB-951E-7C57073FCF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8D5284B-F675-A8FA-4CD4-9C1FB501D89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0B2DC8A7-4D50-B9F0-B73C-A0276AB675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BD189BCF-1347-BB0B-EC32-3E3EB88AF1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8A69342B-B4C2-8AF7-81CD-5A0CA3A0F6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7F0BB7C5-0B74-4654-4C91-56EB0435964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AE778EA0-51E2-0F1F-8F66-D196F66A70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35B8802D-1EF3-DE8C-90DE-964A983D23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019EBE68-1FC4-C720-87E2-86E68AE5736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E7575D3-14E8-06DF-1D2C-A84FB357759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3D25B21B-54A0-97EE-47D8-B40EEDFDDB8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74C12FAF-2AA7-68B8-5A6D-4395E65A10C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68F51588-D907-0312-6064-6EBC882EEA4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0519B69D-F691-872E-1ADE-34AAC45F4F0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43B095C0-4E68-3CCB-AE9C-EE5249EF38C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225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B7247-BA64-3E6F-FEE5-ED22A67C3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4F773B83-EB21-EE2B-C37E-E77328E133A4}"/>
              </a:ext>
            </a:extLst>
          </p:cNvPr>
          <p:cNvSpPr txBox="1"/>
          <p:nvPr/>
        </p:nvSpPr>
        <p:spPr>
          <a:xfrm>
            <a:off x="1819909" y="2705725"/>
            <a:ext cx="46554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quote 15</a:t>
            </a:r>
            <a:endParaRPr lang="nl-BE" sz="8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070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DFF22-7BEC-0427-A384-39DEA6264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0EF8B0FB-6A3F-8F50-E403-335B0FA186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53B843DD-0BC9-B420-237E-840471B19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A74733AB-143C-AEF3-AF3A-D8AC5957F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55E7C7C6-877C-517E-F174-7A2245C20B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930FB86C-510C-D252-7486-013F21441F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5EF1A485-0F85-3CFB-1BBB-3B22A9E4A9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2D421072-4D54-361F-9F5A-CFD97A43F0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FB67C4B8-C9F6-6159-AB4D-91DE312CB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EAE4B6C2-ECDF-DD67-0980-079E8577A741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1EE14F87-1599-73E8-DD49-A012B1F7687B}"/>
              </a:ext>
            </a:extLst>
          </p:cNvPr>
          <p:cNvSpPr txBox="1"/>
          <p:nvPr/>
        </p:nvSpPr>
        <p:spPr>
          <a:xfrm>
            <a:off x="14692" y="-201649"/>
            <a:ext cx="123835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 is altijd ie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893D977-E56D-C9ED-1125-7953C483FDD2}"/>
              </a:ext>
            </a:extLst>
          </p:cNvPr>
          <p:cNvSpPr txBox="1"/>
          <p:nvPr/>
        </p:nvSpPr>
        <p:spPr>
          <a:xfrm>
            <a:off x="161368" y="3382613"/>
            <a:ext cx="1176155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mand die je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967E668D-FF66-2811-3717-D0CC32270E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78A19C5B-7BB6-5063-4A48-9D54DACFA78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D9925E0F-978E-3441-70FF-5799A2A23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B96F7550-F3F7-3ACD-CD67-69250F5BD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519FCDAF-D117-B347-2580-B4DF647BE15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56809115-5199-81CA-E529-3B83EC401F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5CF68333-9BA9-3B0E-5FEB-8404BAC032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378C64E1-CCA7-2916-04A9-75E5693168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6023388B-BC7D-0208-8D0B-CFBCFA6D17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0F6A267F-5627-0404-B0FC-AFDC5FF7027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EB50C6AA-6530-5A3F-48B2-3D6428EA56B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F308455C-B1C0-02BD-FB7D-B5DA72A790B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EDF8F134-5C04-8716-3F27-00C6885CF3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954BA4F7-A29B-57BD-1B8D-6C50BE3A7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0DFA3C77-E466-A778-4015-D0EC9EE1DAA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39CEA072-9D54-2AC2-733B-6D8E0AA7ABB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E5EA7BA5-066B-26B9-77D3-2D3576E9BB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6FC2275F-B88F-7CBF-0A02-EB97EA96C01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649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85769-D584-3B9B-47C4-F673D34C9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4267AF3C-DC7D-28EA-04D3-17F972AD39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3EB70E2F-310D-1B77-D963-84AA829E6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7142B212-42C4-4051-6944-FDD7E591C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2FFCF3E4-7B6D-D286-BF2D-AC11E4DF95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B508E13C-EB9F-FDB9-A30B-AE9EA09B2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CDD67275-5A5F-EBB6-7FAE-A3DB3466EA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EBB902EB-8EC8-1657-67FD-5F357257BA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3DAF63B6-A8CE-C921-CC73-CBF615022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5EF68BCB-893B-078F-78D7-E5B31368E0DA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BDE2ABA8-14E4-7858-85D5-11AFCB7B9331}"/>
              </a:ext>
            </a:extLst>
          </p:cNvPr>
          <p:cNvSpPr txBox="1"/>
          <p:nvPr/>
        </p:nvSpPr>
        <p:spPr>
          <a:xfrm>
            <a:off x="14692" y="-201649"/>
            <a:ext cx="122055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nodig heeft.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D45FA869-2389-4E5E-F4AF-7C9BE185E2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35C85832-4193-BBC4-E013-77C237B0BE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B6ABFF48-2FAF-E333-F5FC-6E867431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3E2AB4B8-82F2-AF88-8650-8382A890F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A79EE4E9-391E-3BB4-89D6-0C9926A727B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7CE08478-1F4D-B155-512C-DF34C31B9D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81BC4AC9-F957-96C3-0C89-A5103E0040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740D4457-CCD5-CC77-DBE9-2FE8C91F7B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EDB087C2-4C3E-851F-5B3D-85D4517E6C6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3540ED00-16E6-6477-7B42-ECA74B168F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B686326B-3309-57A3-017C-A6425ECC52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18948F90-5056-AAD0-0358-14E4E41A89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ADDC7285-1413-1E29-7247-665FAEBF019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D17DF240-E678-810D-74CB-A7F714EBE52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ED517ADA-C104-45FA-1AF8-50B3D713A9F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69F659C4-555A-8472-5FDB-3CCFDF4EB12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57383F6A-F0BA-E4B1-69BD-61FA7BCB795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70628A49-EACB-7A2E-0846-45DB758D7A0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171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B3016-AEE8-535F-9283-8225B2174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52C4900E-0EC1-23F1-7E81-4F88481D86B2}"/>
              </a:ext>
            </a:extLst>
          </p:cNvPr>
          <p:cNvSpPr txBox="1"/>
          <p:nvPr/>
        </p:nvSpPr>
        <p:spPr>
          <a:xfrm>
            <a:off x="1819909" y="2705725"/>
            <a:ext cx="46554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quote 16</a:t>
            </a:r>
            <a:endParaRPr lang="nl-BE" sz="8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6423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E5E2E-78BE-18D2-31E8-42D5F90C6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7234E0E5-8FDB-A6C4-09CD-DC8604700F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BCE3260A-9AB4-E5B7-459F-2A6A9C341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853E2D46-65EE-4C13-04E6-414CC0AC47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E87D5BC3-D1BE-F8D7-069B-07BCF381E4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B4A21377-4B16-2BF1-6BF1-D9BE172385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BD88D7D2-8A99-3E54-5D18-76E156111E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3DE4EF9F-D345-BEEA-B306-2539DD493B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118089D2-39BE-B921-4A8A-92B04C993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056720A-86E8-DA70-BE0A-7FDC25231E46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EE006366-36DF-2FF2-3231-C203E18867DC}"/>
              </a:ext>
            </a:extLst>
          </p:cNvPr>
          <p:cNvSpPr txBox="1"/>
          <p:nvPr/>
        </p:nvSpPr>
        <p:spPr>
          <a:xfrm>
            <a:off x="14692" y="-201649"/>
            <a:ext cx="1266885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Laat jouw </a:t>
            </a:r>
            <a:r>
              <a:rPr lang="nl-NL" sz="16600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lic</a:t>
            </a:r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0CB2C0D-6D74-0537-9DC6-91F2785BE26A}"/>
              </a:ext>
            </a:extLst>
          </p:cNvPr>
          <p:cNvSpPr txBox="1"/>
          <p:nvPr/>
        </p:nvSpPr>
        <p:spPr>
          <a:xfrm>
            <a:off x="161368" y="3382613"/>
            <a:ext cx="1125981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ht vandaag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56017BAC-F7BD-30F3-3A4A-6592916248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14D60A93-1719-D677-E830-7B69D541EA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A2EFA016-D879-CF66-D66B-6DE13243B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CDA192E4-71AB-0E2C-F25E-0234EF6CD6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89DB3226-0512-7BC6-A6A8-5946E1EDB4F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545CC52E-CC0A-DDDC-D080-22AAF6409C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BF8D9C35-FF71-B6BC-B6AC-47B6674220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AB07FEE9-8D92-B11B-22E0-B74F33A2A9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4A04CF85-43EC-9209-808C-26945C742A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A8423170-A41E-39A8-5E51-7D47EF5608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49773E17-ADC7-8FBA-C1D6-440AAA9CA7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BAB81EA2-DC7B-E38C-7294-A01B9AF5E85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52BA1885-3878-B4FD-F530-B5625F7953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F49F8831-D3AC-046E-AC17-4961458FCF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F21DC519-849D-7AEC-E3F1-D26C686FE2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617905BC-0CCC-225B-E33A-5566554CAD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40E7F5D9-0F2A-4464-70AB-6E90B026A6F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4E58DC3D-892F-A8FB-FE7A-9553D215EB2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698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28E6E-0222-57A6-6A53-FEDAF91AA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72FA72CF-84DC-A869-3585-FB4B5E8E54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CD613372-2282-0C20-F35E-399235897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52B1F1DE-55DE-F17E-9C2E-AA9BC283F7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A162547E-4660-44BB-E06A-6EA13EB7CE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CA6A3191-8796-C341-2888-C6FFF526B5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FFA5091F-F9D5-2550-5044-2BC6B19B3C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9CE45560-9440-D883-CD86-45C5AF7D99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7FDEC36D-2435-1A88-475D-7B21326EC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CFE7B1F9-024F-BF8B-862D-74D5EFBF277E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223261AB-1C06-3F4F-D7A8-19C76D4F1781}"/>
              </a:ext>
            </a:extLst>
          </p:cNvPr>
          <p:cNvSpPr txBox="1"/>
          <p:nvPr/>
        </p:nvSpPr>
        <p:spPr>
          <a:xfrm>
            <a:off x="14692" y="-201649"/>
            <a:ext cx="1181926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extra schijn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34A7DA1-D201-2A25-2571-15D8596FF57A}"/>
              </a:ext>
            </a:extLst>
          </p:cNvPr>
          <p:cNvSpPr txBox="1"/>
          <p:nvPr/>
        </p:nvSpPr>
        <p:spPr>
          <a:xfrm>
            <a:off x="161368" y="3382613"/>
            <a:ext cx="367280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en.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4C569334-8665-9754-1E46-2568244EE4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F2F53FE7-CDD1-1B9A-654A-9882B8587BC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D0343EF2-A6B3-413B-1757-71B21B5BE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CC3B5738-CD14-F9F7-3CE5-F1EE16DF1A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00A5508-5752-8414-0E11-A2FBC95A385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6D339B5A-2A43-FB61-1B19-DF403F6B71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7D1F2878-4F32-5167-373D-CB21B6EC0F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AC9B6AF3-9052-86FA-9C95-4548A044DE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856BED18-DEA3-6927-BF41-1C2F56FB9A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E894D035-FCE7-420D-C056-244675D37E1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CB9BDD73-1BE9-9574-ECC0-FD238AAF39C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C1427D7E-2CF6-E951-19C3-F2209D5A1CC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934A32C0-9639-B462-2D67-24914EED30D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42763237-71A7-466E-F04A-FF859009073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8385B7F6-616E-F6A3-F5B7-7ABF7C5AFA1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82CC0364-A108-7831-C895-FEFAA934EE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96166053-2512-2CB0-2543-37D4F9DF5B8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6504E96E-24B3-754F-58B6-688FB9CAE2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617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24C8D-DE00-4003-AD53-E43ACEBC3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44156479-9258-B205-3530-35F2455718DE}"/>
              </a:ext>
            </a:extLst>
          </p:cNvPr>
          <p:cNvSpPr txBox="1"/>
          <p:nvPr/>
        </p:nvSpPr>
        <p:spPr>
          <a:xfrm>
            <a:off x="1819909" y="2705725"/>
            <a:ext cx="46554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quote 17</a:t>
            </a:r>
            <a:endParaRPr lang="nl-BE" sz="8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25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6041A-8C63-3D2B-940F-1F50C4FE9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56DF8C5B-DCFD-5A02-23B0-F738CF6972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13998CE0-4FF9-CB47-ED62-BCA811140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6241975C-4312-344E-B81C-46E9C0964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0962E562-9016-6597-6B64-961FF34FCB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86BED500-C6F0-43E8-CD47-8ED26048DB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58649CF9-02FC-1161-2DD5-FDA0A48C76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68E8FAE9-CC2A-C79E-0FCC-EDDA0FA446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A4547F35-6BAD-5CE7-1C59-88B805CDA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94BAECE6-8CAA-6D74-A795-FB9AF796F697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62759DE3-FDCE-F59F-A60C-1C3F0BBCC18C}"/>
              </a:ext>
            </a:extLst>
          </p:cNvPr>
          <p:cNvSpPr txBox="1"/>
          <p:nvPr/>
        </p:nvSpPr>
        <p:spPr>
          <a:xfrm>
            <a:off x="14692" y="-201649"/>
            <a:ext cx="1183048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Nieuwe kan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7A791B0-5029-CA3E-B6C9-4E5F8540E5A2}"/>
              </a:ext>
            </a:extLst>
          </p:cNvPr>
          <p:cNvSpPr txBox="1"/>
          <p:nvPr/>
        </p:nvSpPr>
        <p:spPr>
          <a:xfrm>
            <a:off x="161368" y="3382613"/>
            <a:ext cx="1233863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sen beginne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5665E0F6-5A54-8EDE-42EE-3F7DADE29D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9CD730AA-57B1-B494-1918-5A8E182943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6F751C1D-A056-F493-DA2D-0FF89D0D8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0921F4AA-26AF-14B7-A79F-2EEE6C2C4E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ADA203E0-F125-AC6E-D838-483C82FA4D2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ED1E49E5-DA41-E57D-887B-1D7C7D86E6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FBDB5F19-F107-6A07-585A-65DBCFDA04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0C529148-B496-A306-4C17-A75D2B633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47EDB22C-E848-FB29-C720-9138FF11E72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8ED5DAED-9325-80B1-CB4C-8820B17C7EE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C1F99CBC-A395-E1B6-958B-DE36325DD9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DBCE4533-145C-6A40-AA5C-8190F98CFA0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B3C4C319-7F68-C116-BB3C-A271E8CB15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7449F7F9-F251-852B-E8D6-C64271C5F7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D8A0F4E-0420-AD57-4A01-5F5B42D47DA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773E7647-70E7-3438-0779-4EF83A01B89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57E08F0D-D463-C64A-D8DF-9F58AB2F17C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6B0D188B-4BA4-F268-73B0-48CE2E399B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974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14CAB-C56E-D57D-A0AE-90A24982C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88AFEB65-9EB5-39F0-FDA6-A5491A1A0E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2B0D6647-89B8-B1DD-6D5A-391A5390D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7883663A-74DE-B50D-019F-6B72F528CB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8BDBB863-CFA6-9279-8AC5-6D626A58DB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546A006F-AA22-9956-DAAE-32D0183FF0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56FE54C4-6840-EF3A-4286-9CC56CA487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C8E69F96-D188-F722-93C9-C2592F8A8A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AA539673-B083-F862-3314-860CFADE3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6CD3EC4-600B-B5FF-2637-0FFF04BD89C6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3FC0B453-C6CA-6984-F938-E6C42B6F3110}"/>
              </a:ext>
            </a:extLst>
          </p:cNvPr>
          <p:cNvSpPr txBox="1"/>
          <p:nvPr/>
        </p:nvSpPr>
        <p:spPr>
          <a:xfrm>
            <a:off x="14692" y="-201649"/>
            <a:ext cx="1299746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Warmte voor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2903951-3CFE-00E2-40FE-CEC17F669B54}"/>
              </a:ext>
            </a:extLst>
          </p:cNvPr>
          <p:cNvSpPr txBox="1"/>
          <p:nvPr/>
        </p:nvSpPr>
        <p:spPr>
          <a:xfrm>
            <a:off x="161368" y="3382613"/>
            <a:ext cx="1071158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elkaar laat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9A8CEF04-FF09-C304-36E1-6164067525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1A29B136-C752-0EE3-D3F4-0E45CF0908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16B17331-B304-C489-5610-E023EF949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2CDDDBDF-B412-A59E-8B7B-93A6E3F82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57923CEB-14AC-642E-5E88-B2C6B326F2B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24D6BF59-C9E2-A6B4-9386-A9F269862C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E80276BC-59EE-99E8-2A3B-123458EB6B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0A2CBEE0-F2AE-38BF-D804-23FD64244A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E82E11C6-FFBE-A448-3A3A-9CE7CB614D6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4570D1E8-C715-F8E3-FD72-0B8DD3DC0AA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308EC465-0046-AAFE-EBD4-59052FA79AB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457ACC51-A423-3187-6662-544F8576EE0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B9EEFEB3-B301-B493-6E20-A6AF304D139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96163539-9182-1525-0C19-1074D4448D0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8404D218-7D7A-180A-6F37-FCC11C618B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3F057157-4AE1-A170-6BB9-6CAF27ECB4F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330D0F5F-018B-076E-8604-09D55668DA8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AE4D82DD-F029-75FF-3FB1-827025F7757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612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8EAA6-D17C-B873-9DB8-B4D0AC987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64C2705F-6C4D-CD1A-9057-EACABC1210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B6A9F607-C5C5-17E0-A0AA-1526AC42F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7FA9AE44-2386-F5B7-7CC2-D86CD379D4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92410629-245C-F98B-757A-7F9EA64EBE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30D81545-ED99-2134-E069-CDF52B6887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0427FDEA-40D3-426C-98CC-DC7866BDC8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C747C0DE-882E-C061-A94E-07FA10460F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0AE14E2F-2122-B059-B6A6-8F62DDBAD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BDDD494-3A2E-5E54-D291-C6E4AE2C33D1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C9A13448-EB6A-E893-F8A2-E33F306ED2BE}"/>
              </a:ext>
            </a:extLst>
          </p:cNvPr>
          <p:cNvSpPr txBox="1"/>
          <p:nvPr/>
        </p:nvSpPr>
        <p:spPr>
          <a:xfrm>
            <a:off x="14692" y="-201649"/>
            <a:ext cx="122039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vreugde </a:t>
            </a:r>
            <a:r>
              <a:rPr lang="nl-NL" sz="16600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gro</a:t>
            </a:r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2AE6206-F1CD-E56A-208A-C5C13A5711F0}"/>
              </a:ext>
            </a:extLst>
          </p:cNvPr>
          <p:cNvSpPr txBox="1"/>
          <p:nvPr/>
        </p:nvSpPr>
        <p:spPr>
          <a:xfrm>
            <a:off x="161368" y="3382613"/>
            <a:ext cx="538480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eien</a:t>
            </a:r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C6EA1CEB-8B6C-DF7F-BC01-A02ED53F8A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21F03AFA-221A-9AC4-AE5D-34B111A033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8B868670-C26C-8A10-423F-61332A2F2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D9FD426A-D28B-9FC5-E7CF-A86E5B1C54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9AA5DA7-62C3-9D44-9089-25E0E281DC4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2F8808ED-654B-249A-6997-39E985AE7A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D915561E-EF16-7EFA-8709-C5D0C79ED4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9DACB86C-E80C-FA4E-AA4F-807DB3D911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7CBAAD89-663E-6913-52B2-0180C425B8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7E9B6DA3-CD4D-904E-A9DD-C298FD54B6B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4A594C3B-8002-DAA8-CA76-C6B2C9444EF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93830896-E879-D0FA-8F4D-F066E5DFE67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80713617-B072-F182-F5B0-CAE8D699DC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E0EC0065-85D5-BD2D-CB1E-733E7638D64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AA183F3C-1912-02C8-F18B-2199F8F07A2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CDFB4221-D5B6-E9CE-39C0-274247EA18C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7C8BE5DD-89C0-883F-8D8F-884166AA774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AFB75FEB-AE3C-B60D-7657-5407E688877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52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077BC-C6E6-4492-1A9F-D5D76C7C6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9DA8A4DB-072D-6D38-7784-DF25FD188331}"/>
              </a:ext>
            </a:extLst>
          </p:cNvPr>
          <p:cNvSpPr txBox="1"/>
          <p:nvPr/>
        </p:nvSpPr>
        <p:spPr>
          <a:xfrm>
            <a:off x="1819909" y="2705725"/>
            <a:ext cx="46554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quote 18</a:t>
            </a:r>
            <a:endParaRPr lang="nl-BE" sz="8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0044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D4299-6ED4-4465-49B3-7BBAE5B6C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A959515B-7542-F24A-AF26-68093514A5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86E19EF3-DA23-091C-DF87-CA9C01FF9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71D9894E-76E6-1FA6-AB91-28743B8D1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9D3C357E-D046-026E-4071-15CF0011F2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28D72778-C32E-4F52-EDD0-4E58ABE36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61674A8C-9F36-E899-0DE6-7409F0E923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DB3784CA-0182-EBF3-02AD-0A95D46979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ACE31962-4A71-51A6-6E85-40926F5DA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CA75C1D0-9FC9-DA78-8F6F-30D5774AF9F6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74257DD1-CFC2-2885-B37D-DB269BC63A58}"/>
              </a:ext>
            </a:extLst>
          </p:cNvPr>
          <p:cNvSpPr txBox="1"/>
          <p:nvPr/>
        </p:nvSpPr>
        <p:spPr>
          <a:xfrm>
            <a:off x="14692" y="-201649"/>
            <a:ext cx="1274098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stilte </a:t>
            </a:r>
            <a:r>
              <a:rPr lang="nl-NL" sz="16600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groe</a:t>
            </a:r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2DB1047-2EE7-87C3-B8B1-07748F529344}"/>
              </a:ext>
            </a:extLst>
          </p:cNvPr>
          <p:cNvSpPr txBox="1"/>
          <p:nvPr/>
        </p:nvSpPr>
        <p:spPr>
          <a:xfrm>
            <a:off x="161368" y="3382613"/>
            <a:ext cx="1201963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het moois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D169734E-F0B3-BDBA-20FB-80A6C53FC0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B63E280F-609C-4C75-0B41-3CC4E1B2A6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BD0745C2-0D6D-0DB0-95B9-7B742B4AA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0DCA25A2-0934-5430-9662-68A8EBA30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FCE0D192-83D9-294C-04D8-B35335CF51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3817B318-A2F7-4433-B577-F1CCC044A3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5532DC9-C04A-F243-1C0E-E87B5BCDB5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945E40B4-40EA-F004-CB3D-0C9BC7BBCA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FFCE9095-E5D4-262B-994C-769F5A6FF4C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A0C83334-170F-140F-4F44-B9E906BEF65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13507AF4-7D01-0E35-04B0-7CF83EB7B8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61AC40A2-D38D-404C-0DF1-901BA6428A7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AD98915A-D3EA-6378-FD82-93ACE938A6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F6E96378-F7BF-AED7-E229-502804E35CE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C289BB42-59EF-6400-8D85-6EAF2904CDE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DB1AAA06-DECE-0577-AD51-0EA84793723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E4970318-70B6-66E1-5B9C-389BFCEC2FC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50465E86-1C8B-D86B-C896-22FCEBB7E7C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437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58223-252F-86BB-DA1B-3BAF7DE7A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53EA3357-C583-7988-A9FC-DBBD9E7A25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C2F10BDD-6F90-98A0-C75D-EBE93D1C8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A999A2B4-D644-BD17-CA3C-F89DE4BA1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5417703B-0A1E-BABB-5928-038BA4E2A4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32749624-102C-C5E4-97F1-C5D10053AC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D90B07B9-E0AF-5BC9-E22E-FA360498EF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8D758176-ACEB-E8A8-5AB2-A22E34B3B8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00FF30FC-FA5B-F63C-D920-99B9B8D2B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32516F4B-28CB-B97F-CCFC-D569A061F460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FADF0ACA-B8FB-3416-BB2F-AE282305A329}"/>
              </a:ext>
            </a:extLst>
          </p:cNvPr>
          <p:cNvSpPr txBox="1"/>
          <p:nvPr/>
        </p:nvSpPr>
        <p:spPr>
          <a:xfrm>
            <a:off x="14692" y="-201649"/>
            <a:ext cx="787587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 licht.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C7EB4D0E-CC6A-365B-EE10-1350098CDE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47612BE4-BF68-9F57-9FA5-5FF80F2420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76A8B1E9-68C7-3CD8-DF98-93186898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AEF6721C-7CD6-DCBF-7EB2-223CBA0CA8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9D11B89E-DB6F-5F33-5759-3F5F92AF38A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55C45CC0-EAC8-000B-5C7D-1957D95253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6F3029C4-E8F2-B990-752F-C612AF3428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A31F0AF1-C266-CB5C-B5FB-5B82C86B16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E34BAC23-DD60-5215-DFE1-F13F418B4C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7F8D205C-1562-2A35-F286-6A00978558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F301D616-8D16-F876-0A2D-04BBF812072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F2EC9CDC-9948-BDB5-EE8A-A56C4812B4B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75E54CFB-683C-5EFF-BB9C-15BA185210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98C410A6-3C8D-2974-ADE6-DE7CD31CAB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2E96E7AA-45B5-A10E-9EAB-FF1F5F54425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796EE3EF-5557-4E52-4156-C6984F26648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FF86CF43-D644-ADBA-FC3D-62E3D3A80F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F9C64AF2-E17A-891B-1A80-833C95BA290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598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5C731-038A-C84F-928B-54DC629A3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5EEE313-F855-914A-0203-B523B662BDF5}"/>
              </a:ext>
            </a:extLst>
          </p:cNvPr>
          <p:cNvSpPr txBox="1"/>
          <p:nvPr/>
        </p:nvSpPr>
        <p:spPr>
          <a:xfrm>
            <a:off x="1819909" y="2705725"/>
            <a:ext cx="46554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quote 19</a:t>
            </a:r>
            <a:endParaRPr lang="nl-BE" sz="8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613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279AB-4B4B-EC8F-8265-C4B6E0896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2975AA7F-652A-0D28-5A4C-F67B00B581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F4B23B49-F328-7633-0659-AFBC59B2A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102DBF75-42A9-F4D9-583D-97031FEFA5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EACECEDF-8F44-15D2-0EBA-56880F3DE8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C6CF234C-ACAE-0DD7-E624-DA6FA7F131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8953CEA3-F8AD-4229-4212-02BC4312C3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7CB19D7E-04B6-0906-B2E0-1814BF81F8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D3DCA5AA-28FD-879A-ECD5-EC9B45DDB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4AA0638B-1ADD-11F7-C99B-DB1FB0B3DC3F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A852847A-CFFB-099A-779A-114BAF9959F4}"/>
              </a:ext>
            </a:extLst>
          </p:cNvPr>
          <p:cNvSpPr txBox="1"/>
          <p:nvPr/>
        </p:nvSpPr>
        <p:spPr>
          <a:xfrm>
            <a:off x="14692" y="-201649"/>
            <a:ext cx="1248771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Licht geef je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E3BBFB4-1E40-E1D7-9E6C-FCE9438746BF}"/>
              </a:ext>
            </a:extLst>
          </p:cNvPr>
          <p:cNvSpPr txBox="1"/>
          <p:nvPr/>
        </p:nvSpPr>
        <p:spPr>
          <a:xfrm>
            <a:off x="161368" y="3382613"/>
            <a:ext cx="1276503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door, door je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95B9FD47-15F5-8E14-139E-58590091D1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A8BBCD99-CA42-6E66-D3B3-5BA44058F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80C1C1D1-4C62-FEF5-B03E-1ED42FDC9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09CB1117-3961-B0EF-1279-5F2966B0CB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A276D121-6ACE-31B8-58CE-F5A18E88A7B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9D7DF294-2B28-F725-B1AE-79DD8BF627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69D96FD3-D230-31D7-BAA0-6E3919075B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B45987CE-E1C6-95AF-316B-9607856058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7EAC46C3-8587-D768-4F1E-683B171CCCF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9A61AB7E-6C1C-0E8E-4B74-7EB808E1B92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6AF67F90-14F4-1D85-1DC9-30D4A510DAC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2F95709C-E025-535C-50A3-10573DF0D9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A1F14839-D9D3-E75B-0951-D5C984003E9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326568FF-0573-C7B6-9C52-BB8D410508C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7A67253-9C1E-43D1-C840-3846257F637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28AEDB33-1EE3-FB93-31E5-64B79B33A0C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A019016F-3DA8-466E-7280-3222FC8D7C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4F1A1E36-B0D4-7828-75B0-EF09C19ECF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950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2B9B6-4BAF-D82B-E27D-1CE286D69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176E6188-097A-275C-7E88-DBB433F17C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57B24AD0-43AA-103A-DDBE-B8FD9391B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183A898F-E7BA-ADD8-BD97-56F00F61AF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76B7CC84-78DB-8E5B-322E-5A88A15041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10D01D60-D879-D53E-70E8-EB834799F3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AF7C8DD6-9D37-FDA0-780B-190BD2EE5C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B428F4E4-D401-93CB-7DF4-4E01CCACE5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0D906483-9008-5EBB-2FD3-C47A96571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20E3D66E-DE41-E4FA-3C1A-E17C8DC34A74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0EC91077-BFF3-8344-C24E-70CFFC2769EE}"/>
              </a:ext>
            </a:extLst>
          </p:cNvPr>
          <p:cNvSpPr txBox="1"/>
          <p:nvPr/>
        </p:nvSpPr>
        <p:spPr>
          <a:xfrm>
            <a:off x="14692" y="-201649"/>
            <a:ext cx="112085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zelf te zijn.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ECBA4486-4CD8-8A38-1284-26232A64CC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E78A71AF-1E3C-557F-E5AD-F06E9B3FB0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B5C803CE-2B9A-F53E-BC9C-831D08EAE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F538720C-6D7B-C44A-FA64-B006018DF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EBE35EA8-2AE9-5AB8-A826-698E0647E7A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0C8F2121-FB17-35F8-8460-C9DAE19AC7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9005EC6-3DCD-08B0-5144-92181D854E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7D9F82E3-9EE2-63EF-82DD-689B8B3D26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323BD438-0498-2BD6-9636-6E30C3E7E3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218A9A9E-CDB8-FF64-6219-F18AF336874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2B24F148-2466-8FB7-01C6-A16FCCF8198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9A9A08CD-F0DF-DE78-FEAF-DACF30295B2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63D65501-1E6E-17C3-1ED5-CD6BFFE9E7A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46BE0ABA-392D-1C6C-736A-4543BC97E6E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A60421EA-0748-1656-B43D-2671B45C7C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685F1658-B869-1107-CFBB-938548F1B2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EE4AC514-BCDA-1CD1-B957-AA2BB11471A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FE2C9F47-6E40-4554-4A93-3B78C25265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78CD0-7904-EEBD-AC9C-D7A1EFFD1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C99E62C0-0392-5F45-CFB7-DC35DE79FB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4A5BA56B-E7D9-BD83-F737-1F084A151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20456814-FD7F-89DB-229A-4EDB28F6FD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D1EEC823-3DF4-8318-EEEC-3898411048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DC4928A4-CE93-505E-251C-41BC8339D1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DD3C194E-CC0D-CDA6-B103-F42255F85C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A5E444DE-56DB-B938-D223-B7B52A4E0F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C4E0BD8D-B4A1-6123-5D68-637DA7EE0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4B143BC5-EF9D-4D40-B289-984ADB23D8A7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D36ECFF5-74B9-1436-6235-33FB752F17A4}"/>
              </a:ext>
            </a:extLst>
          </p:cNvPr>
          <p:cNvSpPr txBox="1"/>
          <p:nvPr/>
        </p:nvSpPr>
        <p:spPr>
          <a:xfrm>
            <a:off x="14692" y="-201649"/>
            <a:ext cx="765626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 klein. </a:t>
            </a:r>
            <a:endParaRPr lang="nl-BE" sz="16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4AA51137-62F4-B42C-2790-BF2D60CD36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64364AFE-2A78-5A06-9800-C2E9B0787E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50F08BF8-737F-E859-308A-44402CEBD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809A4AB9-9479-28C1-F22E-48EFDCD5B2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B30C680-760A-7FC3-BA5C-2A56603A82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6B40D099-8B4D-2E68-2D42-F1295183C0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2C87E703-7937-9969-0F11-9BA1A94F34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BD41180C-BCCC-C756-49CD-2717AE2FC8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C3E0D1F3-5B03-2B04-CC10-E05DC6AF1A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B2DEC1A9-3A1D-4B8C-07B0-DD33B6464A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617C8353-53D4-936C-D3CA-F9B9F2E11C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0883D7FA-AD21-D8F8-A915-F61CFBBCA4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7723F564-BEA3-B533-203F-2E220E5B774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AB370914-C932-9D53-E4CE-7282B96725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8BED8580-985A-AEBA-C498-62D1748E1F8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1C23CB4F-1E11-E7AF-8095-1A0388F0853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A7868CD8-66C4-CB71-9E04-98F8E4296B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7929C491-093B-0E28-0F81-B649AF048F2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1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1BA48-8544-2E96-A0AA-EDCCCD0B9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679E5280-7448-2451-1FBE-430234AB0312}"/>
              </a:ext>
            </a:extLst>
          </p:cNvPr>
          <p:cNvSpPr txBox="1"/>
          <p:nvPr/>
        </p:nvSpPr>
        <p:spPr>
          <a:xfrm>
            <a:off x="1819909" y="2705725"/>
            <a:ext cx="40078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8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quote 3</a:t>
            </a:r>
            <a:endParaRPr lang="nl-BE" sz="88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674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76B06-00B4-2D3B-5738-D127816F9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7A96F2BE-7BC6-39AC-C442-1586DCCCBD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D5D6E7F7-0A25-EDFD-358B-62F85782D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080C8B26-698B-46DA-273B-EC0D976429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5D81A33F-0883-D830-F753-B21A4AA8B1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CF0072AC-5603-8A5F-E567-1D1611393C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4C80C9CF-ED3F-EC60-8F36-8C04E88C43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FC3A53A1-E78F-9392-9E68-6D89A525A2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428C59B4-70AB-D549-70B5-1EBE8A596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4402DAC6-302A-C0FC-3985-832A907390D3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5EE0EF2D-2ED7-F84D-7A74-66570E97391E}"/>
              </a:ext>
            </a:extLst>
          </p:cNvPr>
          <p:cNvSpPr txBox="1"/>
          <p:nvPr/>
        </p:nvSpPr>
        <p:spPr>
          <a:xfrm>
            <a:off x="14692" y="-201649"/>
            <a:ext cx="1207734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Waar liefde 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0E45397-8EEF-84C4-0661-D964060E2E20}"/>
              </a:ext>
            </a:extLst>
          </p:cNvPr>
          <p:cNvSpPr txBox="1"/>
          <p:nvPr/>
        </p:nvSpPr>
        <p:spPr>
          <a:xfrm>
            <a:off x="161368" y="3382613"/>
            <a:ext cx="1142011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wordt gede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741B2013-6280-A85A-624C-56163582AE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0FDC4178-18E9-0A44-84E5-E533EBBCD9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28C0DED0-D587-A221-446A-4B8C1B085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CA49B225-AE7D-B896-0E34-B615558F64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5D17DEF-C7AC-A7AE-9F65-F64D2ECA7DD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41FA4F45-3500-F81C-2A04-E44DB57CAE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398E5B13-69B6-33C0-112C-763BCACF38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F6CCE996-7D5B-3846-C23F-C296D96638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9D855F8-FDC5-27BA-E1A2-FBE4725DA42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680F5286-7EC8-0B2F-051E-A889548577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B9AE3E62-3975-2466-88B9-B609A45BD83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D5C129FC-BA87-83D0-4312-5E766AD91BB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043132EF-51FA-0059-F842-233B4724D5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A542F73E-9EEB-D352-60B3-B3925076BA7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C4E1E95E-6E0F-D4D5-E6DC-2B05867A458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C0CF40E2-2871-8C99-2B81-C7F2CCEC9FA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0D41BB53-9E12-2ED3-64F7-E555FABDEFD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5035A3B6-808A-A54A-34A0-669B386733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0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2483D-0005-59B0-8F55-DD817EC58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FDCB55E3-CB99-FBAC-818B-6DBAF2BDB0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69"/>
          <a:stretch>
            <a:fillRect/>
          </a:stretch>
        </p:blipFill>
        <p:spPr>
          <a:xfrm>
            <a:off x="0" y="5463183"/>
            <a:ext cx="12192000" cy="1394818"/>
          </a:xfrm>
          <a:prstGeom prst="rect">
            <a:avLst/>
          </a:prstGeom>
        </p:spPr>
      </p:pic>
      <p:pic>
        <p:nvPicPr>
          <p:cNvPr id="35" name="Afbeelding 34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515A3EE0-7812-3C7B-F271-5791898F5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968" y="2241196"/>
            <a:ext cx="941612" cy="1225590"/>
          </a:xfrm>
          <a:prstGeom prst="rect">
            <a:avLst/>
          </a:prstGeom>
        </p:spPr>
      </p:pic>
      <p:pic>
        <p:nvPicPr>
          <p:cNvPr id="33" name="Afbeelding 32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6EFAC8DF-1132-463E-BE6C-A97E05889D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249577" y="2016838"/>
            <a:ext cx="1138474" cy="1225590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16CBA03A-26AE-92C0-B45A-FA55E6119F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275040">
            <a:off x="9639186" y="2132112"/>
            <a:ext cx="1371719" cy="1481456"/>
          </a:xfrm>
          <a:prstGeom prst="rect">
            <a:avLst/>
          </a:prstGeom>
        </p:spPr>
      </p:pic>
      <p:pic>
        <p:nvPicPr>
          <p:cNvPr id="34" name="Afbeelding 33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69B04FDD-14A0-4CF1-342E-8EB96465AE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7770" y="2254980"/>
            <a:ext cx="921653" cy="1165477"/>
          </a:xfrm>
          <a:prstGeom prst="rect">
            <a:avLst/>
          </a:prstGeom>
        </p:spPr>
      </p:pic>
      <p:pic>
        <p:nvPicPr>
          <p:cNvPr id="36" name="Afbeelding 35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2DCCEDD4-E0F7-DB81-673E-B2D401864B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3589" y="2247017"/>
            <a:ext cx="1371718" cy="1064378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FA2BCAE9-4446-2E13-8543-18D7454CCE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019" y="2088795"/>
            <a:ext cx="1371719" cy="1481456"/>
          </a:xfrm>
          <a:prstGeom prst="rect">
            <a:avLst/>
          </a:prstGeom>
        </p:spPr>
      </p:pic>
      <p:pic>
        <p:nvPicPr>
          <p:cNvPr id="32" name="Afbeelding 31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B597F357-21CC-9C2C-9C37-A3053E117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931" y="2227990"/>
            <a:ext cx="941612" cy="1225590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C075A34F-AD6A-9BC7-21F8-4A19F6660919}"/>
              </a:ext>
            </a:extLst>
          </p:cNvPr>
          <p:cNvCxnSpPr/>
          <p:nvPr/>
        </p:nvCxnSpPr>
        <p:spPr>
          <a:xfrm>
            <a:off x="0" y="339121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FF9A3BAA-D388-4E58-D9FE-DEB321667216}"/>
              </a:ext>
            </a:extLst>
          </p:cNvPr>
          <p:cNvSpPr txBox="1"/>
          <p:nvPr/>
        </p:nvSpPr>
        <p:spPr>
          <a:xfrm>
            <a:off x="14692" y="-201649"/>
            <a:ext cx="1180804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eld, begint i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853A2B4-428A-7695-C140-CC17EF2567DC}"/>
              </a:ext>
            </a:extLst>
          </p:cNvPr>
          <p:cNvSpPr txBox="1"/>
          <p:nvPr/>
        </p:nvSpPr>
        <p:spPr>
          <a:xfrm>
            <a:off x="161368" y="3382613"/>
            <a:ext cx="1157560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ets nieuws. </a:t>
            </a:r>
            <a:endParaRPr lang="nl-BE" sz="16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Afbeelding 3" descr="Afbeelding met cirkel, geel, Kleurrijkheid, creativiteit&#10;&#10;Door AI gegenereerde inhoud is mogelijk onjuist.">
            <a:extLst>
              <a:ext uri="{FF2B5EF4-FFF2-40B4-BE49-F238E27FC236}">
                <a16:creationId xmlns:a16="http://schemas.microsoft.com/office/drawing/2014/main" id="{72DDBD4C-B41E-38DB-D956-986F2945C2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83" b="91748" l="5060" r="94643">
                        <a14:foregroundMark x1="58036" y1="5825" x2="58036" y2="5825"/>
                        <a14:foregroundMark x1="5060" y1="55097" x2="5060" y2="55097"/>
                        <a14:foregroundMark x1="51488" y1="91990" x2="51488" y2="91990"/>
                        <a14:foregroundMark x1="94643" y1="50728" x2="94643" y2="507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0548">
            <a:off x="-209654" y="2278141"/>
            <a:ext cx="964058" cy="1182119"/>
          </a:xfrm>
          <a:prstGeom prst="rect">
            <a:avLst/>
          </a:prstGeom>
        </p:spPr>
      </p:pic>
      <p:pic>
        <p:nvPicPr>
          <p:cNvPr id="8" name="Afbeelding 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790ADA39-6496-60A2-CCBF-ED2ECD1745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10" b="96359" l="9172" r="93787">
                        <a14:foregroundMark x1="51183" y1="8010" x2="51183" y2="8010"/>
                        <a14:foregroundMark x1="9172" y1="59466" x2="9172" y2="60437"/>
                        <a14:foregroundMark x1="51183" y1="91748" x2="51183" y2="91748"/>
                        <a14:foregroundMark x1="93787" y1="55097" x2="93787" y2="55097"/>
                        <a14:foregroundMark x1="51479" y1="96359" x2="51479" y2="963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13197">
            <a:off x="510301" y="2223986"/>
            <a:ext cx="1004367" cy="1224258"/>
          </a:xfrm>
          <a:prstGeom prst="rect">
            <a:avLst/>
          </a:prstGeom>
        </p:spPr>
      </p:pic>
      <p:pic>
        <p:nvPicPr>
          <p:cNvPr id="13" name="Afbeelding 12" descr="Afbeelding met cirkel, Graphics, Kleurrijkheid, clipart&#10;&#10;Door AI gegenereerde inhoud is mogelijk onjuist.">
            <a:extLst>
              <a:ext uri="{FF2B5EF4-FFF2-40B4-BE49-F238E27FC236}">
                <a16:creationId xmlns:a16="http://schemas.microsoft.com/office/drawing/2014/main" id="{1B52D81C-4011-7CC7-4530-0345701AE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27" b="93659" l="1270" r="95556">
                        <a14:foregroundMark x1="43492" y1="2927" x2="56508" y2="93902"/>
                        <a14:foregroundMark x1="85714" y1="32439" x2="89841" y2="68537"/>
                        <a14:foregroundMark x1="96190" y1="52683" x2="96190" y2="52683"/>
                        <a14:foregroundMark x1="7937" y1="51220" x2="7937" y2="51220"/>
                        <a14:foregroundMark x1="1270" y1="55366" x2="1270" y2="55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8377" y="2247017"/>
            <a:ext cx="941612" cy="1225590"/>
          </a:xfrm>
          <a:prstGeom prst="rect">
            <a:avLst/>
          </a:prstGeom>
        </p:spPr>
      </p:pic>
      <p:pic>
        <p:nvPicPr>
          <p:cNvPr id="15" name="Afbeelding 14" descr="Afbeelding met konijn, clipart, tekenfilm, illustratie&#10;&#10;Door AI gegenereerde inhoud is mogelijk onjuist.">
            <a:extLst>
              <a:ext uri="{FF2B5EF4-FFF2-40B4-BE49-F238E27FC236}">
                <a16:creationId xmlns:a16="http://schemas.microsoft.com/office/drawing/2014/main" id="{D102484F-4032-2E8A-AC83-B07DBCBB2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22" b="94631" l="7400" r="97886">
                        <a14:foregroundMark x1="61734" y1="9396" x2="61734" y2="9396"/>
                        <a14:foregroundMark x1="61734" y1="5145" x2="61734" y2="5145"/>
                        <a14:foregroundMark x1="98097" y1="46532" x2="98097" y2="46532"/>
                        <a14:foregroundMark x1="72939" y1="94631" x2="72939" y2="94631"/>
                        <a14:foregroundMark x1="7400" y1="81432" x2="7400" y2="814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2257" y="2016602"/>
            <a:ext cx="1296877" cy="122559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0547B7F-847F-05A4-0558-AFFF4313C1C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3224125">
            <a:off x="2925661" y="2113676"/>
            <a:ext cx="1292464" cy="1444877"/>
          </a:xfrm>
          <a:prstGeom prst="rect">
            <a:avLst/>
          </a:prstGeom>
        </p:spPr>
      </p:pic>
      <p:pic>
        <p:nvPicPr>
          <p:cNvPr id="18" name="Afbeelding 17" descr="Afbeelding met cirkel, Kleurrijkheid, geel&#10;&#10;Door AI gegenereerde inhoud is mogelijk onjuist.">
            <a:extLst>
              <a:ext uri="{FF2B5EF4-FFF2-40B4-BE49-F238E27FC236}">
                <a16:creationId xmlns:a16="http://schemas.microsoft.com/office/drawing/2014/main" id="{FDA7FB7C-FD70-61FD-1036-765F3CB51F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59" b="97490" l="7672" r="91270">
                        <a14:foregroundMark x1="32011" y1="15063" x2="32011" y2="15063"/>
                        <a14:foregroundMark x1="53439" y1="8159" x2="53439" y2="8159"/>
                        <a14:foregroundMark x1="7672" y1="55021" x2="7672" y2="55021"/>
                        <a14:foregroundMark x1="56085" y1="75105" x2="56085" y2="75105"/>
                        <a14:foregroundMark x1="75661" y1="84310" x2="75661" y2="84310"/>
                        <a14:foregroundMark x1="91270" y1="59205" x2="91270" y2="59205"/>
                        <a14:foregroundMark x1="40741" y1="92469" x2="40741" y2="92469"/>
                        <a14:foregroundMark x1="51323" y1="97490" x2="51323" y2="974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1130" y="2263523"/>
            <a:ext cx="921653" cy="116547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CC3C57FA-BEAD-09DA-072C-8708A4DF03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14404">
            <a:off x="3522010" y="2083548"/>
            <a:ext cx="1371719" cy="1481456"/>
          </a:xfrm>
          <a:prstGeom prst="rect">
            <a:avLst/>
          </a:prstGeom>
        </p:spPr>
      </p:pic>
      <p:pic>
        <p:nvPicPr>
          <p:cNvPr id="21" name="Afbeelding 20" descr="Afbeelding met clipart, tekenfilm&#10;&#10;Door AI gegenereerde inhoud is mogelijk onjuist.">
            <a:extLst>
              <a:ext uri="{FF2B5EF4-FFF2-40B4-BE49-F238E27FC236}">
                <a16:creationId xmlns:a16="http://schemas.microsoft.com/office/drawing/2014/main" id="{40402AB5-822F-09A9-1F9B-6D2BB5E5C7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32" b="98421" l="9184" r="93061">
                        <a14:foregroundMark x1="68367" y1="7632" x2="68367" y2="7632"/>
                        <a14:foregroundMark x1="93673" y1="8947" x2="93673" y2="8947"/>
                        <a14:foregroundMark x1="42449" y1="92895" x2="42449" y2="92895"/>
                        <a14:foregroundMark x1="44490" y1="98684" x2="44490" y2="98684"/>
                        <a14:foregroundMark x1="9184" y1="54737" x2="9184" y2="5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42463" y="2169867"/>
            <a:ext cx="1366139" cy="106437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1C2E9E1B-737F-DF1F-34C7-17EDAA0E53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85" y="2337011"/>
            <a:ext cx="1651205" cy="1320964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0B0DC745-3F19-A835-3AD2-ABE49AA94C5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406" y="2354365"/>
            <a:ext cx="1651205" cy="1320964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208DA112-1947-E5DE-0E9B-60F9351FA3B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69" y="2349360"/>
            <a:ext cx="1651205" cy="132096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62BD36B2-F38A-C6DB-3016-39B57174203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609" y="2353991"/>
            <a:ext cx="1651205" cy="132096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EB8DAD3C-0973-22DE-BF9B-CAB3FA9A64B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5106" y="2342044"/>
            <a:ext cx="1651205" cy="132096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17F40B58-B381-ABA8-20E4-831F8D6F5AA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588" y="2346931"/>
            <a:ext cx="1651205" cy="1320964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D35A2CAC-C1BB-0BFA-CF6D-C0FFAD04968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3734" y="2351852"/>
            <a:ext cx="1651205" cy="1320964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83D558F3-DBC7-0EC2-CCA3-FB1ED7B82B2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0833" y="2345219"/>
            <a:ext cx="1651205" cy="1320964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8584222B-A50E-A22E-5AB7-DDD7059530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2362" y="2339190"/>
            <a:ext cx="1651205" cy="1320964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1DDDC029-0F4C-D895-7863-6EC538B796C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560" y="2335481"/>
            <a:ext cx="1651205" cy="1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28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77cb3d-eb86-42eb-997a-a692a6216bf2">
      <Terms xmlns="http://schemas.microsoft.com/office/infopath/2007/PartnerControls"/>
    </lcf76f155ced4ddcb4097134ff3c332f>
    <TaxCatchAll xmlns="9043eea9-c6a2-41bd-a216-33d45f9f09e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B5CA2B52F5574DB165C31E956FD7F3" ma:contentTypeVersion="19" ma:contentTypeDescription="Create a new document." ma:contentTypeScope="" ma:versionID="de4cb8bcb849e3fe7f71aa7b182b8796">
  <xsd:schema xmlns:xsd="http://www.w3.org/2001/XMLSchema" xmlns:xs="http://www.w3.org/2001/XMLSchema" xmlns:p="http://schemas.microsoft.com/office/2006/metadata/properties" xmlns:ns2="5577cb3d-eb86-42eb-997a-a692a6216bf2" xmlns:ns3="9043eea9-c6a2-41bd-a216-33d45f9f09e1" xmlns:ns4="eb49ae03-a505-4617-a4c8-335ce93e5b29" targetNamespace="http://schemas.microsoft.com/office/2006/metadata/properties" ma:root="true" ma:fieldsID="f7a5e11500666ef476e6bbbf51d68d81" ns2:_="" ns3:_="" ns4:_="">
    <xsd:import namespace="5577cb3d-eb86-42eb-997a-a692a6216bf2"/>
    <xsd:import namespace="9043eea9-c6a2-41bd-a216-33d45f9f09e1"/>
    <xsd:import namespace="eb49ae03-a505-4617-a4c8-335ce93e5b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7cb3d-eb86-42eb-997a-a692a6216b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4900684-5160-4c4d-8029-43da39098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3eea9-c6a2-41bd-a216-33d45f9f09e1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dea45a5-e038-4f44-bfca-9049e8e29b2b}" ma:internalName="TaxCatchAll" ma:showField="CatchAllData" ma:web="eb49ae03-a505-4617-a4c8-335ce93e5b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9ae03-a505-4617-a4c8-335ce93e5b29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FB8B33-3F1E-447D-BFA6-2032E47F27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3BDA04-F275-4005-B5E1-14D83458B6C5}">
  <ds:schemaRefs>
    <ds:schemaRef ds:uri="http://purl.org/dc/dcmitype/"/>
    <ds:schemaRef ds:uri="eb49ae03-a505-4617-a4c8-335ce93e5b29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5577cb3d-eb86-42eb-997a-a692a6216bf2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9043eea9-c6a2-41bd-a216-33d45f9f09e1"/>
  </ds:schemaRefs>
</ds:datastoreItem>
</file>

<file path=customXml/itemProps3.xml><?xml version="1.0" encoding="utf-8"?>
<ds:datastoreItem xmlns:ds="http://schemas.openxmlformats.org/officeDocument/2006/customXml" ds:itemID="{48BC8591-75C0-466F-8BB8-DCE5F6790D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77cb3d-eb86-42eb-997a-a692a6216bf2"/>
    <ds:schemaRef ds:uri="9043eea9-c6a2-41bd-a216-33d45f9f09e1"/>
    <ds:schemaRef ds:uri="eb49ae03-a505-4617-a4c8-335ce93e5b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Breedbeeld</PresentationFormat>
  <Paragraphs>90</Paragraphs>
  <Slides>57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57</vt:i4>
      </vt:variant>
    </vt:vector>
  </HeadingPairs>
  <TitlesOfParts>
    <vt:vector size="62" baseType="lpstr">
      <vt:lpstr>Aptos</vt:lpstr>
      <vt:lpstr>Aptos Display</vt:lpstr>
      <vt:lpstr>Arial</vt:lpstr>
      <vt:lpstr>Roboto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Kathleen Vandenhaesevelde</dc:creator>
  <cp:lastModifiedBy>Kelly Deburchgraeve</cp:lastModifiedBy>
  <cp:revision>1</cp:revision>
  <dcterms:created xsi:type="dcterms:W3CDTF">2025-10-05T18:59:41Z</dcterms:created>
  <dcterms:modified xsi:type="dcterms:W3CDTF">2026-01-20T10:25:06Z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0x01010055B5CA2B52F5574DB165C31E956FD7F3</vt:lpwstr>
  </property>
  <property fmtid="{D5CDD505-2E9C-101B-9397-08002B2CF9AE}" pid="3" name="MediaServiceImageTags">
    <vt:lpwstr/>
  </property>
</Properties>
</file>