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notesSlides/notesSlide4.xml" ContentType="application/vnd.openxmlformats-officedocument.presentationml.notesSlide+xml"/>
  <Override PartName="/ppt/ink/ink5.xml" ContentType="application/inkml+xml"/>
  <Override PartName="/ppt/ink/ink6.xml" ContentType="application/inkml+xml"/>
  <Override PartName="/ppt/notesSlides/notesSlide5.xml" ContentType="application/vnd.openxmlformats-officedocument.presentationml.notesSlide+xml"/>
  <Override PartName="/ppt/ink/ink7.xml" ContentType="application/inkml+xml"/>
  <Override PartName="/ppt/ink/ink8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5"/>
  </p:notesMasterIdLst>
  <p:sldIdLst>
    <p:sldId id="394" r:id="rId3"/>
    <p:sldId id="393" r:id="rId4"/>
    <p:sldId id="416" r:id="rId5"/>
    <p:sldId id="417" r:id="rId6"/>
    <p:sldId id="257" r:id="rId7"/>
    <p:sldId id="258" r:id="rId8"/>
    <p:sldId id="259" r:id="rId9"/>
    <p:sldId id="260" r:id="rId10"/>
    <p:sldId id="261" r:id="rId11"/>
    <p:sldId id="395" r:id="rId12"/>
    <p:sldId id="405" r:id="rId13"/>
    <p:sldId id="406" r:id="rId14"/>
    <p:sldId id="407" r:id="rId15"/>
    <p:sldId id="408" r:id="rId16"/>
    <p:sldId id="410" r:id="rId17"/>
    <p:sldId id="412" r:id="rId18"/>
    <p:sldId id="415" r:id="rId19"/>
    <p:sldId id="414" r:id="rId20"/>
    <p:sldId id="396" r:id="rId21"/>
    <p:sldId id="411" r:id="rId22"/>
    <p:sldId id="398" r:id="rId23"/>
    <p:sldId id="399" r:id="rId24"/>
    <p:sldId id="400" r:id="rId25"/>
    <p:sldId id="402" r:id="rId26"/>
    <p:sldId id="403" r:id="rId27"/>
    <p:sldId id="418" r:id="rId28"/>
    <p:sldId id="419" r:id="rId29"/>
    <p:sldId id="420" r:id="rId30"/>
    <p:sldId id="421" r:id="rId31"/>
    <p:sldId id="422" r:id="rId32"/>
    <p:sldId id="423" r:id="rId33"/>
    <p:sldId id="424" r:id="rId34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B23BB5-B560-361A-1E7D-E87DC50D23C6}" v="4" dt="2024-10-18T07:23:53.206"/>
    <p1510:client id="{E7764E0F-2E81-41F8-8533-C0E4942A2B6A}" v="116" dt="2024-10-18T07:51:58.5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5359" autoAdjust="0"/>
  </p:normalViewPr>
  <p:slideViewPr>
    <p:cSldViewPr snapToGrid="0">
      <p:cViewPr varScale="1">
        <p:scale>
          <a:sx n="70" d="100"/>
          <a:sy n="70" d="100"/>
        </p:scale>
        <p:origin x="11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customXml" Target="../customXml/item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customXml" Target="../customXml/item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43" Type="http://schemas.openxmlformats.org/officeDocument/2006/relationships/customXml" Target="../customXml/item2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ia Pereira" userId="6c649a44-53dd-4641-9206-6227e1606748" providerId="ADAL" clId="{E7764E0F-2E81-41F8-8533-C0E4942A2B6A}"/>
    <pc:docChg chg="undo redo custSel addSld delSld modSld sldOrd">
      <pc:chgData name="Andreia Pereira" userId="6c649a44-53dd-4641-9206-6227e1606748" providerId="ADAL" clId="{E7764E0F-2E81-41F8-8533-C0E4942A2B6A}" dt="2024-10-18T08:04:05.735" v="282" actId="680"/>
      <pc:docMkLst>
        <pc:docMk/>
      </pc:docMkLst>
      <pc:sldChg chg="modSp mod">
        <pc:chgData name="Andreia Pereira" userId="6c649a44-53dd-4641-9206-6227e1606748" providerId="ADAL" clId="{E7764E0F-2E81-41F8-8533-C0E4942A2B6A}" dt="2024-10-15T13:40:29.332" v="39" actId="404"/>
        <pc:sldMkLst>
          <pc:docMk/>
          <pc:sldMk cId="4162736018" sldId="393"/>
        </pc:sldMkLst>
        <pc:spChg chg="mod">
          <ac:chgData name="Andreia Pereira" userId="6c649a44-53dd-4641-9206-6227e1606748" providerId="ADAL" clId="{E7764E0F-2E81-41F8-8533-C0E4942A2B6A}" dt="2024-10-15T13:40:29.332" v="39" actId="404"/>
          <ac:spMkLst>
            <pc:docMk/>
            <pc:sldMk cId="4162736018" sldId="393"/>
            <ac:spMk id="3" creationId="{F1FDF931-DD5B-B85A-D724-911A49D25CD5}"/>
          </ac:spMkLst>
        </pc:spChg>
      </pc:sldChg>
      <pc:sldChg chg="modSp mod">
        <pc:chgData name="Andreia Pereira" userId="6c649a44-53dd-4641-9206-6227e1606748" providerId="ADAL" clId="{E7764E0F-2E81-41F8-8533-C0E4942A2B6A}" dt="2024-10-15T13:45:15.292" v="59" actId="20577"/>
        <pc:sldMkLst>
          <pc:docMk/>
          <pc:sldMk cId="1752332820" sldId="396"/>
        </pc:sldMkLst>
        <pc:spChg chg="mod">
          <ac:chgData name="Andreia Pereira" userId="6c649a44-53dd-4641-9206-6227e1606748" providerId="ADAL" clId="{E7764E0F-2E81-41F8-8533-C0E4942A2B6A}" dt="2024-10-15T13:45:15.292" v="59" actId="20577"/>
          <ac:spMkLst>
            <pc:docMk/>
            <pc:sldMk cId="1752332820" sldId="396"/>
            <ac:spMk id="3" creationId="{F1FDF931-DD5B-B85A-D724-911A49D25CD5}"/>
          </ac:spMkLst>
        </pc:spChg>
      </pc:sldChg>
      <pc:sldChg chg="del">
        <pc:chgData name="Andreia Pereira" userId="6c649a44-53dd-4641-9206-6227e1606748" providerId="ADAL" clId="{E7764E0F-2E81-41F8-8533-C0E4942A2B6A}" dt="2024-10-15T13:52:01.053" v="159" actId="47"/>
        <pc:sldMkLst>
          <pc:docMk/>
          <pc:sldMk cId="2919741349" sldId="397"/>
        </pc:sldMkLst>
      </pc:sldChg>
      <pc:sldChg chg="addSp delSp modSp">
        <pc:chgData name="Andreia Pereira" userId="6c649a44-53dd-4641-9206-6227e1606748" providerId="ADAL" clId="{E7764E0F-2E81-41F8-8533-C0E4942A2B6A}" dt="2024-10-15T13:38:52.648" v="1" actId="478"/>
        <pc:sldMkLst>
          <pc:docMk/>
          <pc:sldMk cId="3198077906" sldId="403"/>
        </pc:sldMkLst>
        <pc:picChg chg="add del mod">
          <ac:chgData name="Andreia Pereira" userId="6c649a44-53dd-4641-9206-6227e1606748" providerId="ADAL" clId="{E7764E0F-2E81-41F8-8533-C0E4942A2B6A}" dt="2024-10-15T13:38:52.648" v="1" actId="478"/>
          <ac:picMkLst>
            <pc:docMk/>
            <pc:sldMk cId="3198077906" sldId="403"/>
            <ac:picMk id="7" creationId="{2E352B44-44DB-6B94-2770-3B58EDF788CE}"/>
          </ac:picMkLst>
        </pc:picChg>
      </pc:sldChg>
      <pc:sldChg chg="modSp add del mod">
        <pc:chgData name="Andreia Pereira" userId="6c649a44-53dd-4641-9206-6227e1606748" providerId="ADAL" clId="{E7764E0F-2E81-41F8-8533-C0E4942A2B6A}" dt="2024-10-16T12:23:24.961" v="168" actId="47"/>
        <pc:sldMkLst>
          <pc:docMk/>
          <pc:sldMk cId="289815253" sldId="404"/>
        </pc:sldMkLst>
        <pc:spChg chg="mod">
          <ac:chgData name="Andreia Pereira" userId="6c649a44-53dd-4641-9206-6227e1606748" providerId="ADAL" clId="{E7764E0F-2E81-41F8-8533-C0E4942A2B6A}" dt="2024-10-15T13:52:11.163" v="160" actId="20577"/>
          <ac:spMkLst>
            <pc:docMk/>
            <pc:sldMk cId="289815253" sldId="404"/>
            <ac:spMk id="3" creationId="{F1FDF931-DD5B-B85A-D724-911A49D25CD5}"/>
          </ac:spMkLst>
        </pc:spChg>
      </pc:sldChg>
      <pc:sldChg chg="modSp add mod">
        <pc:chgData name="Andreia Pereira" userId="6c649a44-53dd-4641-9206-6227e1606748" providerId="ADAL" clId="{E7764E0F-2E81-41F8-8533-C0E4942A2B6A}" dt="2024-10-15T13:45:38.856" v="72" actId="20577"/>
        <pc:sldMkLst>
          <pc:docMk/>
          <pc:sldMk cId="641070848" sldId="405"/>
        </pc:sldMkLst>
        <pc:spChg chg="mod">
          <ac:chgData name="Andreia Pereira" userId="6c649a44-53dd-4641-9206-6227e1606748" providerId="ADAL" clId="{E7764E0F-2E81-41F8-8533-C0E4942A2B6A}" dt="2024-10-15T13:45:38.856" v="72" actId="20577"/>
          <ac:spMkLst>
            <pc:docMk/>
            <pc:sldMk cId="641070848" sldId="405"/>
            <ac:spMk id="3" creationId="{F1FDF931-DD5B-B85A-D724-911A49D25CD5}"/>
          </ac:spMkLst>
        </pc:spChg>
      </pc:sldChg>
      <pc:sldChg chg="add">
        <pc:chgData name="Andreia Pereira" userId="6c649a44-53dd-4641-9206-6227e1606748" providerId="ADAL" clId="{E7764E0F-2E81-41F8-8533-C0E4942A2B6A}" dt="2024-10-15T13:45:52.168" v="73"/>
        <pc:sldMkLst>
          <pc:docMk/>
          <pc:sldMk cId="2230633044" sldId="406"/>
        </pc:sldMkLst>
      </pc:sldChg>
      <pc:sldChg chg="addSp delSp modSp add mod">
        <pc:chgData name="Andreia Pereira" userId="6c649a44-53dd-4641-9206-6227e1606748" providerId="ADAL" clId="{E7764E0F-2E81-41F8-8533-C0E4942A2B6A}" dt="2024-10-15T13:47:48.505" v="100" actId="1076"/>
        <pc:sldMkLst>
          <pc:docMk/>
          <pc:sldMk cId="3663947598" sldId="407"/>
        </pc:sldMkLst>
        <pc:picChg chg="del">
          <ac:chgData name="Andreia Pereira" userId="6c649a44-53dd-4641-9206-6227e1606748" providerId="ADAL" clId="{E7764E0F-2E81-41F8-8533-C0E4942A2B6A}" dt="2024-10-15T13:46:13.301" v="75" actId="478"/>
          <ac:picMkLst>
            <pc:docMk/>
            <pc:sldMk cId="3663947598" sldId="407"/>
            <ac:picMk id="2" creationId="{D97C3086-D3B8-BEA8-DF0C-04A23493A6F2}"/>
          </ac:picMkLst>
        </pc:picChg>
        <pc:picChg chg="mod">
          <ac:chgData name="Andreia Pereira" userId="6c649a44-53dd-4641-9206-6227e1606748" providerId="ADAL" clId="{E7764E0F-2E81-41F8-8533-C0E4942A2B6A}" dt="2024-10-15T13:47:26.154" v="85" actId="1076"/>
          <ac:picMkLst>
            <pc:docMk/>
            <pc:sldMk cId="3663947598" sldId="407"/>
            <ac:picMk id="5" creationId="{9A32AC90-E2B8-A1BF-798B-F347DEFDAF2A}"/>
          </ac:picMkLst>
        </pc:picChg>
        <pc:picChg chg="mod">
          <ac:chgData name="Andreia Pereira" userId="6c649a44-53dd-4641-9206-6227e1606748" providerId="ADAL" clId="{E7764E0F-2E81-41F8-8533-C0E4942A2B6A}" dt="2024-10-15T13:47:21.803" v="80" actId="1076"/>
          <ac:picMkLst>
            <pc:docMk/>
            <pc:sldMk cId="3663947598" sldId="407"/>
            <ac:picMk id="6" creationId="{90665B50-A024-985B-E0D3-47053CB2E882}"/>
          </ac:picMkLst>
        </pc:picChg>
        <pc:picChg chg="mod">
          <ac:chgData name="Andreia Pereira" userId="6c649a44-53dd-4641-9206-6227e1606748" providerId="ADAL" clId="{E7764E0F-2E81-41F8-8533-C0E4942A2B6A}" dt="2024-10-15T13:47:26.863" v="86" actId="1076"/>
          <ac:picMkLst>
            <pc:docMk/>
            <pc:sldMk cId="3663947598" sldId="407"/>
            <ac:picMk id="7" creationId="{B1C05644-3FF3-41A5-F191-FA5F8D350323}"/>
          </ac:picMkLst>
        </pc:picChg>
        <pc:picChg chg="mod">
          <ac:chgData name="Andreia Pereira" userId="6c649a44-53dd-4641-9206-6227e1606748" providerId="ADAL" clId="{E7764E0F-2E81-41F8-8533-C0E4942A2B6A}" dt="2024-10-15T13:47:43.180" v="96" actId="1076"/>
          <ac:picMkLst>
            <pc:docMk/>
            <pc:sldMk cId="3663947598" sldId="407"/>
            <ac:picMk id="1034" creationId="{321690DD-C696-148C-3970-F6B4B1837A4C}"/>
          </ac:picMkLst>
        </pc:picChg>
        <pc:picChg chg="mod">
          <ac:chgData name="Andreia Pereira" userId="6c649a44-53dd-4641-9206-6227e1606748" providerId="ADAL" clId="{E7764E0F-2E81-41F8-8533-C0E4942A2B6A}" dt="2024-10-15T13:47:48.505" v="100" actId="1076"/>
          <ac:picMkLst>
            <pc:docMk/>
            <pc:sldMk cId="3663947598" sldId="407"/>
            <ac:picMk id="1036" creationId="{10B3DC58-4390-4A61-0370-46068105DDAB}"/>
          </ac:picMkLst>
        </pc:picChg>
        <pc:picChg chg="mod">
          <ac:chgData name="Andreia Pereira" userId="6c649a44-53dd-4641-9206-6227e1606748" providerId="ADAL" clId="{E7764E0F-2E81-41F8-8533-C0E4942A2B6A}" dt="2024-10-15T13:47:47.372" v="99" actId="1076"/>
          <ac:picMkLst>
            <pc:docMk/>
            <pc:sldMk cId="3663947598" sldId="407"/>
            <ac:picMk id="1038" creationId="{60FD30BF-512C-582A-0382-C90D470A93CC}"/>
          </ac:picMkLst>
        </pc:picChg>
        <pc:picChg chg="mod">
          <ac:chgData name="Andreia Pereira" userId="6c649a44-53dd-4641-9206-6227e1606748" providerId="ADAL" clId="{E7764E0F-2E81-41F8-8533-C0E4942A2B6A}" dt="2024-10-15T13:47:44.366" v="97" actId="1076"/>
          <ac:picMkLst>
            <pc:docMk/>
            <pc:sldMk cId="3663947598" sldId="407"/>
            <ac:picMk id="1040" creationId="{6A9E9D60-D8DC-3807-710C-10EB3BABE4F5}"/>
          </ac:picMkLst>
        </pc:picChg>
        <pc:picChg chg="add mod">
          <ac:chgData name="Andreia Pereira" userId="6c649a44-53dd-4641-9206-6227e1606748" providerId="ADAL" clId="{E7764E0F-2E81-41F8-8533-C0E4942A2B6A}" dt="2024-10-15T13:47:46.411" v="98" actId="1076"/>
          <ac:picMkLst>
            <pc:docMk/>
            <pc:sldMk cId="3663947598" sldId="407"/>
            <ac:picMk id="12290" creationId="{B2731749-D8EF-3D17-7D72-E7A1288A90DA}"/>
          </ac:picMkLst>
        </pc:picChg>
      </pc:sldChg>
      <pc:sldChg chg="add ord">
        <pc:chgData name="Andreia Pereira" userId="6c649a44-53dd-4641-9206-6227e1606748" providerId="ADAL" clId="{E7764E0F-2E81-41F8-8533-C0E4942A2B6A}" dt="2024-10-15T13:47:51.597" v="103"/>
        <pc:sldMkLst>
          <pc:docMk/>
          <pc:sldMk cId="2346924678" sldId="408"/>
        </pc:sldMkLst>
      </pc:sldChg>
      <pc:sldChg chg="addSp delSp modSp add del mod">
        <pc:chgData name="Andreia Pereira" userId="6c649a44-53dd-4641-9206-6227e1606748" providerId="ADAL" clId="{E7764E0F-2E81-41F8-8533-C0E4942A2B6A}" dt="2024-10-15T13:48:40.073" v="114" actId="47"/>
        <pc:sldMkLst>
          <pc:docMk/>
          <pc:sldMk cId="4102659753" sldId="409"/>
        </pc:sldMkLst>
        <pc:picChg chg="del mod">
          <ac:chgData name="Andreia Pereira" userId="6c649a44-53dd-4641-9206-6227e1606748" providerId="ADAL" clId="{E7764E0F-2E81-41F8-8533-C0E4942A2B6A}" dt="2024-10-15T13:47:57.055" v="106" actId="478"/>
          <ac:picMkLst>
            <pc:docMk/>
            <pc:sldMk cId="4102659753" sldId="409"/>
            <ac:picMk id="2" creationId="{D97C3086-D3B8-BEA8-DF0C-04A23493A6F2}"/>
          </ac:picMkLst>
        </pc:picChg>
        <pc:picChg chg="add del mod">
          <ac:chgData name="Andreia Pereira" userId="6c649a44-53dd-4641-9206-6227e1606748" providerId="ADAL" clId="{E7764E0F-2E81-41F8-8533-C0E4942A2B6A}" dt="2024-10-15T13:48:32.758" v="111" actId="21"/>
          <ac:picMkLst>
            <pc:docMk/>
            <pc:sldMk cId="4102659753" sldId="409"/>
            <ac:picMk id="3" creationId="{163B1687-96EA-8C4A-4F55-282111E3B312}"/>
          </ac:picMkLst>
        </pc:picChg>
      </pc:sldChg>
      <pc:sldChg chg="addSp delSp modSp add mod">
        <pc:chgData name="Andreia Pereira" userId="6c649a44-53dd-4641-9206-6227e1606748" providerId="ADAL" clId="{E7764E0F-2E81-41F8-8533-C0E4942A2B6A}" dt="2024-10-15T13:50:00.833" v="136" actId="1076"/>
        <pc:sldMkLst>
          <pc:docMk/>
          <pc:sldMk cId="3977134934" sldId="410"/>
        </pc:sldMkLst>
        <pc:picChg chg="add mod">
          <ac:chgData name="Andreia Pereira" userId="6c649a44-53dd-4641-9206-6227e1606748" providerId="ADAL" clId="{E7764E0F-2E81-41F8-8533-C0E4942A2B6A}" dt="2024-10-15T13:49:58.619" v="134" actId="1076"/>
          <ac:picMkLst>
            <pc:docMk/>
            <pc:sldMk cId="3977134934" sldId="410"/>
            <ac:picMk id="2" creationId="{255A6437-C972-6822-EEEC-A3A95126D97D}"/>
          </ac:picMkLst>
        </pc:picChg>
        <pc:picChg chg="mod">
          <ac:chgData name="Andreia Pereira" userId="6c649a44-53dd-4641-9206-6227e1606748" providerId="ADAL" clId="{E7764E0F-2E81-41F8-8533-C0E4942A2B6A}" dt="2024-10-15T13:50:00.833" v="136" actId="1076"/>
          <ac:picMkLst>
            <pc:docMk/>
            <pc:sldMk cId="3977134934" sldId="410"/>
            <ac:picMk id="5" creationId="{9A32AC90-E2B8-A1BF-798B-F347DEFDAF2A}"/>
          </ac:picMkLst>
        </pc:picChg>
        <pc:picChg chg="mod">
          <ac:chgData name="Andreia Pereira" userId="6c649a44-53dd-4641-9206-6227e1606748" providerId="ADAL" clId="{E7764E0F-2E81-41F8-8533-C0E4942A2B6A}" dt="2024-10-15T13:50:00.321" v="135" actId="14100"/>
          <ac:picMkLst>
            <pc:docMk/>
            <pc:sldMk cId="3977134934" sldId="410"/>
            <ac:picMk id="1034" creationId="{321690DD-C696-148C-3970-F6B4B1837A4C}"/>
          </ac:picMkLst>
        </pc:picChg>
        <pc:picChg chg="mod">
          <ac:chgData name="Andreia Pereira" userId="6c649a44-53dd-4641-9206-6227e1606748" providerId="ADAL" clId="{E7764E0F-2E81-41F8-8533-C0E4942A2B6A}" dt="2024-10-15T13:48:49.433" v="117" actId="1076"/>
          <ac:picMkLst>
            <pc:docMk/>
            <pc:sldMk cId="3977134934" sldId="410"/>
            <ac:picMk id="1038" creationId="{60FD30BF-512C-582A-0382-C90D470A93CC}"/>
          </ac:picMkLst>
        </pc:picChg>
        <pc:picChg chg="mod">
          <ac:chgData name="Andreia Pereira" userId="6c649a44-53dd-4641-9206-6227e1606748" providerId="ADAL" clId="{E7764E0F-2E81-41F8-8533-C0E4942A2B6A}" dt="2024-10-15T13:48:54.982" v="122" actId="1076"/>
          <ac:picMkLst>
            <pc:docMk/>
            <pc:sldMk cId="3977134934" sldId="410"/>
            <ac:picMk id="1040" creationId="{6A9E9D60-D8DC-3807-710C-10EB3BABE4F5}"/>
          </ac:picMkLst>
        </pc:picChg>
        <pc:picChg chg="del">
          <ac:chgData name="Andreia Pereira" userId="6c649a44-53dd-4641-9206-6227e1606748" providerId="ADAL" clId="{E7764E0F-2E81-41F8-8533-C0E4942A2B6A}" dt="2024-10-15T13:48:47.922" v="116" actId="478"/>
          <ac:picMkLst>
            <pc:docMk/>
            <pc:sldMk cId="3977134934" sldId="410"/>
            <ac:picMk id="12290" creationId="{B2731749-D8EF-3D17-7D72-E7A1288A90DA}"/>
          </ac:picMkLst>
        </pc:picChg>
      </pc:sldChg>
      <pc:sldChg chg="add del">
        <pc:chgData name="Andreia Pereira" userId="6c649a44-53dd-4641-9206-6227e1606748" providerId="ADAL" clId="{E7764E0F-2E81-41F8-8533-C0E4942A2B6A}" dt="2024-10-15T13:48:36.844" v="113" actId="47"/>
        <pc:sldMkLst>
          <pc:docMk/>
          <pc:sldMk cId="979050005" sldId="411"/>
        </pc:sldMkLst>
      </pc:sldChg>
      <pc:sldChg chg="add">
        <pc:chgData name="Andreia Pereira" userId="6c649a44-53dd-4641-9206-6227e1606748" providerId="ADAL" clId="{E7764E0F-2E81-41F8-8533-C0E4942A2B6A}" dt="2024-10-15T13:48:57.553" v="123"/>
        <pc:sldMkLst>
          <pc:docMk/>
          <pc:sldMk cId="2789346226" sldId="411"/>
        </pc:sldMkLst>
      </pc:sldChg>
      <pc:sldChg chg="addSp delSp modSp add">
        <pc:chgData name="Andreia Pereira" userId="6c649a44-53dd-4641-9206-6227e1606748" providerId="ADAL" clId="{E7764E0F-2E81-41F8-8533-C0E4942A2B6A}" dt="2024-10-15T13:49:37.419" v="127" actId="478"/>
        <pc:sldMkLst>
          <pc:docMk/>
          <pc:sldMk cId="2731097633" sldId="412"/>
        </pc:sldMkLst>
        <pc:picChg chg="add del mod">
          <ac:chgData name="Andreia Pereira" userId="6c649a44-53dd-4641-9206-6227e1606748" providerId="ADAL" clId="{E7764E0F-2E81-41F8-8533-C0E4942A2B6A}" dt="2024-10-15T13:49:37.419" v="127" actId="478"/>
          <ac:picMkLst>
            <pc:docMk/>
            <pc:sldMk cId="2731097633" sldId="412"/>
            <ac:picMk id="3" creationId="{11480BB5-2194-2E9F-E480-CDD21D7EE9E7}"/>
          </ac:picMkLst>
        </pc:picChg>
      </pc:sldChg>
      <pc:sldChg chg="delSp modSp add del mod">
        <pc:chgData name="Andreia Pereira" userId="6c649a44-53dd-4641-9206-6227e1606748" providerId="ADAL" clId="{E7764E0F-2E81-41F8-8533-C0E4942A2B6A}" dt="2024-10-15T13:51:42.798" v="153" actId="47"/>
        <pc:sldMkLst>
          <pc:docMk/>
          <pc:sldMk cId="2185126913" sldId="413"/>
        </pc:sldMkLst>
        <pc:picChg chg="del mod">
          <ac:chgData name="Andreia Pereira" userId="6c649a44-53dd-4641-9206-6227e1606748" providerId="ADAL" clId="{E7764E0F-2E81-41F8-8533-C0E4942A2B6A}" dt="2024-10-15T13:51:41.669" v="152" actId="21"/>
          <ac:picMkLst>
            <pc:docMk/>
            <pc:sldMk cId="2185126913" sldId="413"/>
            <ac:picMk id="3" creationId="{11480BB5-2194-2E9F-E480-CDD21D7EE9E7}"/>
          </ac:picMkLst>
        </pc:picChg>
        <pc:picChg chg="mod">
          <ac:chgData name="Andreia Pereira" userId="6c649a44-53dd-4641-9206-6227e1606748" providerId="ADAL" clId="{E7764E0F-2E81-41F8-8533-C0E4942A2B6A}" dt="2024-10-15T13:50:11.530" v="140" actId="1076"/>
          <ac:picMkLst>
            <pc:docMk/>
            <pc:sldMk cId="2185126913" sldId="413"/>
            <ac:picMk id="6" creationId="{90665B50-A024-985B-E0D3-47053CB2E882}"/>
          </ac:picMkLst>
        </pc:picChg>
        <pc:picChg chg="mod">
          <ac:chgData name="Andreia Pereira" userId="6c649a44-53dd-4641-9206-6227e1606748" providerId="ADAL" clId="{E7764E0F-2E81-41F8-8533-C0E4942A2B6A}" dt="2024-10-15T13:50:14.562" v="143" actId="1076"/>
          <ac:picMkLst>
            <pc:docMk/>
            <pc:sldMk cId="2185126913" sldId="413"/>
            <ac:picMk id="1034" creationId="{321690DD-C696-148C-3970-F6B4B1837A4C}"/>
          </ac:picMkLst>
        </pc:picChg>
        <pc:picChg chg="mod">
          <ac:chgData name="Andreia Pereira" userId="6c649a44-53dd-4641-9206-6227e1606748" providerId="ADAL" clId="{E7764E0F-2E81-41F8-8533-C0E4942A2B6A}" dt="2024-10-15T13:50:15.541" v="144" actId="1076"/>
          <ac:picMkLst>
            <pc:docMk/>
            <pc:sldMk cId="2185126913" sldId="413"/>
            <ac:picMk id="1036" creationId="{10B3DC58-4390-4A61-0370-46068105DDAB}"/>
          </ac:picMkLst>
        </pc:picChg>
        <pc:picChg chg="mod">
          <ac:chgData name="Andreia Pereira" userId="6c649a44-53dd-4641-9206-6227e1606748" providerId="ADAL" clId="{E7764E0F-2E81-41F8-8533-C0E4942A2B6A}" dt="2024-10-15T13:50:20.597" v="146" actId="1076"/>
          <ac:picMkLst>
            <pc:docMk/>
            <pc:sldMk cId="2185126913" sldId="413"/>
            <ac:picMk id="1038" creationId="{60FD30BF-512C-582A-0382-C90D470A93CC}"/>
          </ac:picMkLst>
        </pc:picChg>
        <pc:picChg chg="mod">
          <ac:chgData name="Andreia Pereira" userId="6c649a44-53dd-4641-9206-6227e1606748" providerId="ADAL" clId="{E7764E0F-2E81-41F8-8533-C0E4942A2B6A}" dt="2024-10-15T13:50:12.337" v="141" actId="1076"/>
          <ac:picMkLst>
            <pc:docMk/>
            <pc:sldMk cId="2185126913" sldId="413"/>
            <ac:picMk id="1040" creationId="{6A9E9D60-D8DC-3807-710C-10EB3BABE4F5}"/>
          </ac:picMkLst>
        </pc:picChg>
      </pc:sldChg>
      <pc:sldChg chg="addSp delSp modSp add del ord">
        <pc:chgData name="Andreia Pereira" userId="6c649a44-53dd-4641-9206-6227e1606748" providerId="ADAL" clId="{E7764E0F-2E81-41F8-8533-C0E4942A2B6A}" dt="2024-10-15T13:51:51.435" v="158" actId="1076"/>
        <pc:sldMkLst>
          <pc:docMk/>
          <pc:sldMk cId="2347232710" sldId="414"/>
        </pc:sldMkLst>
        <pc:picChg chg="del">
          <ac:chgData name="Andreia Pereira" userId="6c649a44-53dd-4641-9206-6227e1606748" providerId="ADAL" clId="{E7764E0F-2E81-41F8-8533-C0E4942A2B6A}" dt="2024-10-15T13:49:49.368" v="129" actId="478"/>
          <ac:picMkLst>
            <pc:docMk/>
            <pc:sldMk cId="2347232710" sldId="414"/>
            <ac:picMk id="2" creationId="{255A6437-C972-6822-EEEC-A3A95126D97D}"/>
          </ac:picMkLst>
        </pc:picChg>
        <pc:picChg chg="add mod">
          <ac:chgData name="Andreia Pereira" userId="6c649a44-53dd-4641-9206-6227e1606748" providerId="ADAL" clId="{E7764E0F-2E81-41F8-8533-C0E4942A2B6A}" dt="2024-10-15T13:51:51.435" v="158" actId="1076"/>
          <ac:picMkLst>
            <pc:docMk/>
            <pc:sldMk cId="2347232710" sldId="414"/>
            <ac:picMk id="3" creationId="{11480BB5-2194-2E9F-E480-CDD21D7EE9E7}"/>
          </ac:picMkLst>
        </pc:picChg>
      </pc:sldChg>
      <pc:sldChg chg="add">
        <pc:chgData name="Andreia Pereira" userId="6c649a44-53dd-4641-9206-6227e1606748" providerId="ADAL" clId="{E7764E0F-2E81-41F8-8533-C0E4942A2B6A}" dt="2024-10-15T13:50:25.198" v="147"/>
        <pc:sldMkLst>
          <pc:docMk/>
          <pc:sldMk cId="924431288" sldId="415"/>
        </pc:sldMkLst>
      </pc:sldChg>
      <pc:sldChg chg="addSp delSp modSp add mod">
        <pc:chgData name="Andreia Pereira" userId="6c649a44-53dd-4641-9206-6227e1606748" providerId="ADAL" clId="{E7764E0F-2E81-41F8-8533-C0E4942A2B6A}" dt="2024-10-16T12:22:45.485" v="166"/>
        <pc:sldMkLst>
          <pc:docMk/>
          <pc:sldMk cId="3882574560" sldId="416"/>
        </pc:sldMkLst>
        <pc:picChg chg="add mod">
          <ac:chgData name="Andreia Pereira" userId="6c649a44-53dd-4641-9206-6227e1606748" providerId="ADAL" clId="{E7764E0F-2E81-41F8-8533-C0E4942A2B6A}" dt="2024-10-16T12:22:42.252" v="165"/>
          <ac:picMkLst>
            <pc:docMk/>
            <pc:sldMk cId="3882574560" sldId="416"/>
            <ac:picMk id="2" creationId="{A6B839F4-D0D0-3455-8C96-FF94A441EF5A}"/>
          </ac:picMkLst>
        </pc:picChg>
        <pc:picChg chg="add mod">
          <ac:chgData name="Andreia Pereira" userId="6c649a44-53dd-4641-9206-6227e1606748" providerId="ADAL" clId="{E7764E0F-2E81-41F8-8533-C0E4942A2B6A}" dt="2024-10-16T12:22:45.485" v="166"/>
          <ac:picMkLst>
            <pc:docMk/>
            <pc:sldMk cId="3882574560" sldId="416"/>
            <ac:picMk id="3" creationId="{E5FD0DAC-C449-41CA-D2F7-9AE775E8E03B}"/>
          </ac:picMkLst>
        </pc:picChg>
        <pc:picChg chg="del">
          <ac:chgData name="Andreia Pereira" userId="6c649a44-53dd-4641-9206-6227e1606748" providerId="ADAL" clId="{E7764E0F-2E81-41F8-8533-C0E4942A2B6A}" dt="2024-10-16T12:22:41.467" v="164" actId="478"/>
          <ac:picMkLst>
            <pc:docMk/>
            <pc:sldMk cId="3882574560" sldId="416"/>
            <ac:picMk id="9" creationId="{D0E027BC-2994-48BB-6DE6-06BD7EB3EE80}"/>
          </ac:picMkLst>
        </pc:picChg>
      </pc:sldChg>
      <pc:sldChg chg="delSp modSp add mod modNotesTx">
        <pc:chgData name="Andreia Pereira" userId="6c649a44-53dd-4641-9206-6227e1606748" providerId="ADAL" clId="{E7764E0F-2E81-41F8-8533-C0E4942A2B6A}" dt="2024-10-18T07:52:11.989" v="260" actId="790"/>
        <pc:sldMkLst>
          <pc:docMk/>
          <pc:sldMk cId="1518518026" sldId="417"/>
        </pc:sldMkLst>
        <pc:picChg chg="del">
          <ac:chgData name="Andreia Pereira" userId="6c649a44-53dd-4641-9206-6227e1606748" providerId="ADAL" clId="{E7764E0F-2E81-41F8-8533-C0E4942A2B6A}" dt="2024-10-16T12:22:49.344" v="167" actId="478"/>
          <ac:picMkLst>
            <pc:docMk/>
            <pc:sldMk cId="1518518026" sldId="417"/>
            <ac:picMk id="5" creationId="{9A32AC90-E2B8-A1BF-798B-F347DEFDAF2A}"/>
          </ac:picMkLst>
        </pc:picChg>
        <pc:picChg chg="del">
          <ac:chgData name="Andreia Pereira" userId="6c649a44-53dd-4641-9206-6227e1606748" providerId="ADAL" clId="{E7764E0F-2E81-41F8-8533-C0E4942A2B6A}" dt="2024-10-16T12:22:31.103" v="163" actId="478"/>
          <ac:picMkLst>
            <pc:docMk/>
            <pc:sldMk cId="1518518026" sldId="417"/>
            <ac:picMk id="9" creationId="{D0E027BC-2994-48BB-6DE6-06BD7EB3EE80}"/>
          </ac:picMkLst>
        </pc:picChg>
        <pc:picChg chg="mod">
          <ac:chgData name="Andreia Pereira" userId="6c649a44-53dd-4641-9206-6227e1606748" providerId="ADAL" clId="{E7764E0F-2E81-41F8-8533-C0E4942A2B6A}" dt="2024-10-18T07:51:58.509" v="240" actId="1076"/>
          <ac:picMkLst>
            <pc:docMk/>
            <pc:sldMk cId="1518518026" sldId="417"/>
            <ac:picMk id="1040" creationId="{6A9E9D60-D8DC-3807-710C-10EB3BABE4F5}"/>
          </ac:picMkLst>
        </pc:picChg>
      </pc:sldChg>
      <pc:sldChg chg="modSp add mod">
        <pc:chgData name="Andreia Pereira" userId="6c649a44-53dd-4641-9206-6227e1606748" providerId="ADAL" clId="{E7764E0F-2E81-41F8-8533-C0E4942A2B6A}" dt="2024-10-17T12:43:51.266" v="194" actId="20577"/>
        <pc:sldMkLst>
          <pc:docMk/>
          <pc:sldMk cId="1829311850" sldId="418"/>
        </pc:sldMkLst>
        <pc:spChg chg="mod">
          <ac:chgData name="Andreia Pereira" userId="6c649a44-53dd-4641-9206-6227e1606748" providerId="ADAL" clId="{E7764E0F-2E81-41F8-8533-C0E4942A2B6A}" dt="2024-10-17T12:43:51.266" v="194" actId="20577"/>
          <ac:spMkLst>
            <pc:docMk/>
            <pc:sldMk cId="1829311850" sldId="418"/>
            <ac:spMk id="3" creationId="{F1FDF931-DD5B-B85A-D724-911A49D25CD5}"/>
          </ac:spMkLst>
        </pc:spChg>
      </pc:sldChg>
      <pc:sldChg chg="add">
        <pc:chgData name="Andreia Pereira" userId="6c649a44-53dd-4641-9206-6227e1606748" providerId="ADAL" clId="{E7764E0F-2E81-41F8-8533-C0E4942A2B6A}" dt="2024-10-17T12:43:16.501" v="169"/>
        <pc:sldMkLst>
          <pc:docMk/>
          <pc:sldMk cId="1703696280" sldId="419"/>
        </pc:sldMkLst>
      </pc:sldChg>
      <pc:sldChg chg="modSp add mod">
        <pc:chgData name="Andreia Pereira" userId="6c649a44-53dd-4641-9206-6227e1606748" providerId="ADAL" clId="{E7764E0F-2E81-41F8-8533-C0E4942A2B6A}" dt="2024-10-18T07:49:14.099" v="219" actId="1076"/>
        <pc:sldMkLst>
          <pc:docMk/>
          <pc:sldMk cId="694879960" sldId="420"/>
        </pc:sldMkLst>
        <pc:picChg chg="mod">
          <ac:chgData name="Andreia Pereira" userId="6c649a44-53dd-4641-9206-6227e1606748" providerId="ADAL" clId="{E7764E0F-2E81-41F8-8533-C0E4942A2B6A}" dt="2024-10-18T07:49:14.099" v="219" actId="1076"/>
          <ac:picMkLst>
            <pc:docMk/>
            <pc:sldMk cId="694879960" sldId="420"/>
            <ac:picMk id="5" creationId="{9A32AC90-E2B8-A1BF-798B-F347DEFDAF2A}"/>
          </ac:picMkLst>
        </pc:picChg>
        <pc:picChg chg="mod">
          <ac:chgData name="Andreia Pereira" userId="6c649a44-53dd-4641-9206-6227e1606748" providerId="ADAL" clId="{E7764E0F-2E81-41F8-8533-C0E4942A2B6A}" dt="2024-10-18T07:49:10.852" v="216" actId="1076"/>
          <ac:picMkLst>
            <pc:docMk/>
            <pc:sldMk cId="694879960" sldId="420"/>
            <ac:picMk id="6" creationId="{90665B50-A024-985B-E0D3-47053CB2E882}"/>
          </ac:picMkLst>
        </pc:picChg>
        <pc:picChg chg="mod">
          <ac:chgData name="Andreia Pereira" userId="6c649a44-53dd-4641-9206-6227e1606748" providerId="ADAL" clId="{E7764E0F-2E81-41F8-8533-C0E4942A2B6A}" dt="2024-10-18T07:49:05.395" v="212" actId="1076"/>
          <ac:picMkLst>
            <pc:docMk/>
            <pc:sldMk cId="694879960" sldId="420"/>
            <ac:picMk id="7" creationId="{B1C05644-3FF3-41A5-F191-FA5F8D350323}"/>
          </ac:picMkLst>
        </pc:picChg>
        <pc:picChg chg="mod">
          <ac:chgData name="Andreia Pereira" userId="6c649a44-53dd-4641-9206-6227e1606748" providerId="ADAL" clId="{E7764E0F-2E81-41F8-8533-C0E4942A2B6A}" dt="2024-10-18T07:49:03.881" v="211" actId="1076"/>
          <ac:picMkLst>
            <pc:docMk/>
            <pc:sldMk cId="694879960" sldId="420"/>
            <ac:picMk id="1026" creationId="{118BF956-B7A8-41A6-21D8-24B2D7B0F0EC}"/>
          </ac:picMkLst>
        </pc:picChg>
        <pc:picChg chg="mod">
          <ac:chgData name="Andreia Pereira" userId="6c649a44-53dd-4641-9206-6227e1606748" providerId="ADAL" clId="{E7764E0F-2E81-41F8-8533-C0E4942A2B6A}" dt="2024-10-18T07:49:06.378" v="213" actId="1076"/>
          <ac:picMkLst>
            <pc:docMk/>
            <pc:sldMk cId="694879960" sldId="420"/>
            <ac:picMk id="1034" creationId="{321690DD-C696-148C-3970-F6B4B1837A4C}"/>
          </ac:picMkLst>
        </pc:picChg>
        <pc:picChg chg="mod">
          <ac:chgData name="Andreia Pereira" userId="6c649a44-53dd-4641-9206-6227e1606748" providerId="ADAL" clId="{E7764E0F-2E81-41F8-8533-C0E4942A2B6A}" dt="2024-10-18T07:48:58.833" v="208" actId="1076"/>
          <ac:picMkLst>
            <pc:docMk/>
            <pc:sldMk cId="694879960" sldId="420"/>
            <ac:picMk id="1036" creationId="{10B3DC58-4390-4A61-0370-46068105DDAB}"/>
          </ac:picMkLst>
        </pc:picChg>
        <pc:picChg chg="mod">
          <ac:chgData name="Andreia Pereira" userId="6c649a44-53dd-4641-9206-6227e1606748" providerId="ADAL" clId="{E7764E0F-2E81-41F8-8533-C0E4942A2B6A}" dt="2024-10-18T07:49:00.185" v="209" actId="1076"/>
          <ac:picMkLst>
            <pc:docMk/>
            <pc:sldMk cId="694879960" sldId="420"/>
            <ac:picMk id="1038" creationId="{60FD30BF-512C-582A-0382-C90D470A93CC}"/>
          </ac:picMkLst>
        </pc:picChg>
        <pc:picChg chg="mod">
          <ac:chgData name="Andreia Pereira" userId="6c649a44-53dd-4641-9206-6227e1606748" providerId="ADAL" clId="{E7764E0F-2E81-41F8-8533-C0E4942A2B6A}" dt="2024-10-18T07:49:12.995" v="218" actId="1076"/>
          <ac:picMkLst>
            <pc:docMk/>
            <pc:sldMk cId="694879960" sldId="420"/>
            <ac:picMk id="1040" creationId="{6A9E9D60-D8DC-3807-710C-10EB3BABE4F5}"/>
          </ac:picMkLst>
        </pc:picChg>
      </pc:sldChg>
      <pc:sldChg chg="modSp add del">
        <pc:chgData name="Andreia Pereira" userId="6c649a44-53dd-4641-9206-6227e1606748" providerId="ADAL" clId="{E7764E0F-2E81-41F8-8533-C0E4942A2B6A}" dt="2024-10-17T12:44:55.142" v="201" actId="47"/>
        <pc:sldMkLst>
          <pc:docMk/>
          <pc:sldMk cId="262180370" sldId="421"/>
        </pc:sldMkLst>
        <pc:picChg chg="mod">
          <ac:chgData name="Andreia Pereira" userId="6c649a44-53dd-4641-9206-6227e1606748" providerId="ADAL" clId="{E7764E0F-2E81-41F8-8533-C0E4942A2B6A}" dt="2024-10-17T12:44:45.411" v="200"/>
          <ac:picMkLst>
            <pc:docMk/>
            <pc:sldMk cId="262180370" sldId="421"/>
            <ac:picMk id="1038" creationId="{60FD30BF-512C-582A-0382-C90D470A93CC}"/>
          </ac:picMkLst>
        </pc:picChg>
      </pc:sldChg>
      <pc:sldChg chg="modSp mod">
        <pc:chgData name="Andreia Pereira" userId="6c649a44-53dd-4641-9206-6227e1606748" providerId="ADAL" clId="{E7764E0F-2E81-41F8-8533-C0E4942A2B6A}" dt="2024-10-18T07:49:39.437" v="229" actId="1076"/>
        <pc:sldMkLst>
          <pc:docMk/>
          <pc:sldMk cId="166685266" sldId="422"/>
        </pc:sldMkLst>
        <pc:picChg chg="mod">
          <ac:chgData name="Andreia Pereira" userId="6c649a44-53dd-4641-9206-6227e1606748" providerId="ADAL" clId="{E7764E0F-2E81-41F8-8533-C0E4942A2B6A}" dt="2024-10-18T07:49:39.437" v="229" actId="1076"/>
          <ac:picMkLst>
            <pc:docMk/>
            <pc:sldMk cId="166685266" sldId="422"/>
            <ac:picMk id="5" creationId="{9A32AC90-E2B8-A1BF-798B-F347DEFDAF2A}"/>
          </ac:picMkLst>
        </pc:picChg>
        <pc:picChg chg="mod">
          <ac:chgData name="Andreia Pereira" userId="6c649a44-53dd-4641-9206-6227e1606748" providerId="ADAL" clId="{E7764E0F-2E81-41F8-8533-C0E4942A2B6A}" dt="2024-10-18T07:49:27.912" v="221" actId="1076"/>
          <ac:picMkLst>
            <pc:docMk/>
            <pc:sldMk cId="166685266" sldId="422"/>
            <ac:picMk id="6" creationId="{90665B50-A024-985B-E0D3-47053CB2E882}"/>
          </ac:picMkLst>
        </pc:picChg>
        <pc:picChg chg="mod">
          <ac:chgData name="Andreia Pereira" userId="6c649a44-53dd-4641-9206-6227e1606748" providerId="ADAL" clId="{E7764E0F-2E81-41F8-8533-C0E4942A2B6A}" dt="2024-10-18T07:49:30.812" v="223" actId="1076"/>
          <ac:picMkLst>
            <pc:docMk/>
            <pc:sldMk cId="166685266" sldId="422"/>
            <ac:picMk id="7" creationId="{B1C05644-3FF3-41A5-F191-FA5F8D350323}"/>
          </ac:picMkLst>
        </pc:picChg>
        <pc:picChg chg="mod">
          <ac:chgData name="Andreia Pereira" userId="6c649a44-53dd-4641-9206-6227e1606748" providerId="ADAL" clId="{E7764E0F-2E81-41F8-8533-C0E4942A2B6A}" dt="2024-10-18T07:49:33.961" v="225" actId="1076"/>
          <ac:picMkLst>
            <pc:docMk/>
            <pc:sldMk cId="166685266" sldId="422"/>
            <ac:picMk id="1026" creationId="{118BF956-B7A8-41A6-21D8-24B2D7B0F0EC}"/>
          </ac:picMkLst>
        </pc:picChg>
        <pc:picChg chg="mod">
          <ac:chgData name="Andreia Pereira" userId="6c649a44-53dd-4641-9206-6227e1606748" providerId="ADAL" clId="{E7764E0F-2E81-41F8-8533-C0E4942A2B6A}" dt="2024-10-18T07:49:32.420" v="224" actId="1076"/>
          <ac:picMkLst>
            <pc:docMk/>
            <pc:sldMk cId="166685266" sldId="422"/>
            <ac:picMk id="1034" creationId="{321690DD-C696-148C-3970-F6B4B1837A4C}"/>
          </ac:picMkLst>
        </pc:picChg>
        <pc:picChg chg="mod">
          <ac:chgData name="Andreia Pereira" userId="6c649a44-53dd-4641-9206-6227e1606748" providerId="ADAL" clId="{E7764E0F-2E81-41F8-8533-C0E4942A2B6A}" dt="2024-10-18T07:49:26.286" v="220" actId="1076"/>
          <ac:picMkLst>
            <pc:docMk/>
            <pc:sldMk cId="166685266" sldId="422"/>
            <ac:picMk id="1036" creationId="{10B3DC58-4390-4A61-0370-46068105DDAB}"/>
          </ac:picMkLst>
        </pc:picChg>
        <pc:picChg chg="mod">
          <ac:chgData name="Andreia Pereira" userId="6c649a44-53dd-4641-9206-6227e1606748" providerId="ADAL" clId="{E7764E0F-2E81-41F8-8533-C0E4942A2B6A}" dt="2024-10-18T07:49:38.222" v="228" actId="1076"/>
          <ac:picMkLst>
            <pc:docMk/>
            <pc:sldMk cId="166685266" sldId="422"/>
            <ac:picMk id="1038" creationId="{60FD30BF-512C-582A-0382-C90D470A93CC}"/>
          </ac:picMkLst>
        </pc:picChg>
        <pc:picChg chg="mod">
          <ac:chgData name="Andreia Pereira" userId="6c649a44-53dd-4641-9206-6227e1606748" providerId="ADAL" clId="{E7764E0F-2E81-41F8-8533-C0E4942A2B6A}" dt="2024-10-18T07:49:35.466" v="226" actId="1076"/>
          <ac:picMkLst>
            <pc:docMk/>
            <pc:sldMk cId="166685266" sldId="422"/>
            <ac:picMk id="1040" creationId="{6A9E9D60-D8DC-3807-710C-10EB3BABE4F5}"/>
          </ac:picMkLst>
        </pc:picChg>
      </pc:sldChg>
      <pc:sldChg chg="add">
        <pc:chgData name="Andreia Pereira" userId="6c649a44-53dd-4641-9206-6227e1606748" providerId="ADAL" clId="{E7764E0F-2E81-41F8-8533-C0E4942A2B6A}" dt="2024-10-18T07:25:58.353" v="203"/>
        <pc:sldMkLst>
          <pc:docMk/>
          <pc:sldMk cId="296225192" sldId="423"/>
        </pc:sldMkLst>
      </pc:sldChg>
      <pc:sldChg chg="delSp modSp add mod">
        <pc:chgData name="Andreia Pereira" userId="6c649a44-53dd-4641-9206-6227e1606748" providerId="ADAL" clId="{E7764E0F-2E81-41F8-8533-C0E4942A2B6A}" dt="2024-10-18T07:49:59.269" v="239" actId="1076"/>
        <pc:sldMkLst>
          <pc:docMk/>
          <pc:sldMk cId="2978473094" sldId="424"/>
        </pc:sldMkLst>
        <pc:picChg chg="del">
          <ac:chgData name="Andreia Pereira" userId="6c649a44-53dd-4641-9206-6227e1606748" providerId="ADAL" clId="{E7764E0F-2E81-41F8-8533-C0E4942A2B6A}" dt="2024-10-18T07:26:04.798" v="205" actId="478"/>
          <ac:picMkLst>
            <pc:docMk/>
            <pc:sldMk cId="2978473094" sldId="424"/>
            <ac:picMk id="2" creationId="{D97C3086-D3B8-BEA8-DF0C-04A23493A6F2}"/>
          </ac:picMkLst>
        </pc:picChg>
        <pc:picChg chg="mod">
          <ac:chgData name="Andreia Pereira" userId="6c649a44-53dd-4641-9206-6227e1606748" providerId="ADAL" clId="{E7764E0F-2E81-41F8-8533-C0E4942A2B6A}" dt="2024-10-18T07:49:46.936" v="230" actId="1076"/>
          <ac:picMkLst>
            <pc:docMk/>
            <pc:sldMk cId="2978473094" sldId="424"/>
            <ac:picMk id="5" creationId="{9A32AC90-E2B8-A1BF-798B-F347DEFDAF2A}"/>
          </ac:picMkLst>
        </pc:picChg>
        <pc:picChg chg="mod">
          <ac:chgData name="Andreia Pereira" userId="6c649a44-53dd-4641-9206-6227e1606748" providerId="ADAL" clId="{E7764E0F-2E81-41F8-8533-C0E4942A2B6A}" dt="2024-10-18T07:49:47.998" v="231" actId="1076"/>
          <ac:picMkLst>
            <pc:docMk/>
            <pc:sldMk cId="2978473094" sldId="424"/>
            <ac:picMk id="6" creationId="{90665B50-A024-985B-E0D3-47053CB2E882}"/>
          </ac:picMkLst>
        </pc:picChg>
        <pc:picChg chg="mod">
          <ac:chgData name="Andreia Pereira" userId="6c649a44-53dd-4641-9206-6227e1606748" providerId="ADAL" clId="{E7764E0F-2E81-41F8-8533-C0E4942A2B6A}" dt="2024-10-18T07:49:58.151" v="238" actId="1076"/>
          <ac:picMkLst>
            <pc:docMk/>
            <pc:sldMk cId="2978473094" sldId="424"/>
            <ac:picMk id="1034" creationId="{321690DD-C696-148C-3970-F6B4B1837A4C}"/>
          </ac:picMkLst>
        </pc:picChg>
        <pc:picChg chg="mod">
          <ac:chgData name="Andreia Pereira" userId="6c649a44-53dd-4641-9206-6227e1606748" providerId="ADAL" clId="{E7764E0F-2E81-41F8-8533-C0E4942A2B6A}" dt="2024-10-18T07:49:59.269" v="239" actId="1076"/>
          <ac:picMkLst>
            <pc:docMk/>
            <pc:sldMk cId="2978473094" sldId="424"/>
            <ac:picMk id="1036" creationId="{10B3DC58-4390-4A61-0370-46068105DDAB}"/>
          </ac:picMkLst>
        </pc:picChg>
        <pc:picChg chg="mod">
          <ac:chgData name="Andreia Pereira" userId="6c649a44-53dd-4641-9206-6227e1606748" providerId="ADAL" clId="{E7764E0F-2E81-41F8-8533-C0E4942A2B6A}" dt="2024-10-18T07:49:54.471" v="235" actId="1076"/>
          <ac:picMkLst>
            <pc:docMk/>
            <pc:sldMk cId="2978473094" sldId="424"/>
            <ac:picMk id="1038" creationId="{60FD30BF-512C-582A-0382-C90D470A93CC}"/>
          </ac:picMkLst>
        </pc:picChg>
        <pc:picChg chg="mod">
          <ac:chgData name="Andreia Pereira" userId="6c649a44-53dd-4641-9206-6227e1606748" providerId="ADAL" clId="{E7764E0F-2E81-41F8-8533-C0E4942A2B6A}" dt="2024-10-18T07:49:56.368" v="237" actId="1076"/>
          <ac:picMkLst>
            <pc:docMk/>
            <pc:sldMk cId="2978473094" sldId="424"/>
            <ac:picMk id="1040" creationId="{6A9E9D60-D8DC-3807-710C-10EB3BABE4F5}"/>
          </ac:picMkLst>
        </pc:picChg>
      </pc:sldChg>
      <pc:sldChg chg="new del">
        <pc:chgData name="Andreia Pereira" userId="6c649a44-53dd-4641-9206-6227e1606748" providerId="ADAL" clId="{E7764E0F-2E81-41F8-8533-C0E4942A2B6A}" dt="2024-10-18T08:04:05.735" v="282" actId="680"/>
        <pc:sldMkLst>
          <pc:docMk/>
          <pc:sldMk cId="434353814" sldId="425"/>
        </pc:sldMkLst>
      </pc:sldChg>
      <pc:sldChg chg="new del">
        <pc:chgData name="Andreia Pereira" userId="6c649a44-53dd-4641-9206-6227e1606748" providerId="ADAL" clId="{E7764E0F-2E81-41F8-8533-C0E4942A2B6A}" dt="2024-10-18T08:04:05.041" v="281" actId="680"/>
        <pc:sldMkLst>
          <pc:docMk/>
          <pc:sldMk cId="563534052" sldId="426"/>
        </pc:sldMkLst>
      </pc:sldChg>
      <pc:sldChg chg="new del">
        <pc:chgData name="Andreia Pereira" userId="6c649a44-53dd-4641-9206-6227e1606748" providerId="ADAL" clId="{E7764E0F-2E81-41F8-8533-C0E4942A2B6A}" dt="2024-10-18T08:04:04.547" v="280" actId="680"/>
        <pc:sldMkLst>
          <pc:docMk/>
          <pc:sldMk cId="3373629154" sldId="427"/>
        </pc:sldMkLst>
      </pc:sldChg>
      <pc:sldChg chg="new del">
        <pc:chgData name="Andreia Pereira" userId="6c649a44-53dd-4641-9206-6227e1606748" providerId="ADAL" clId="{E7764E0F-2E81-41F8-8533-C0E4942A2B6A}" dt="2024-10-18T08:04:04.066" v="279" actId="680"/>
        <pc:sldMkLst>
          <pc:docMk/>
          <pc:sldMk cId="4251416455" sldId="428"/>
        </pc:sldMkLst>
      </pc:sldChg>
      <pc:sldChg chg="new del">
        <pc:chgData name="Andreia Pereira" userId="6c649a44-53dd-4641-9206-6227e1606748" providerId="ADAL" clId="{E7764E0F-2E81-41F8-8533-C0E4942A2B6A}" dt="2024-10-18T08:04:03.174" v="278" actId="680"/>
        <pc:sldMkLst>
          <pc:docMk/>
          <pc:sldMk cId="4229133629" sldId="429"/>
        </pc:sldMkLst>
      </pc:sldChg>
      <pc:sldChg chg="new del">
        <pc:chgData name="Andreia Pereira" userId="6c649a44-53dd-4641-9206-6227e1606748" providerId="ADAL" clId="{E7764E0F-2E81-41F8-8533-C0E4942A2B6A}" dt="2024-10-18T08:04:02.452" v="277" actId="680"/>
        <pc:sldMkLst>
          <pc:docMk/>
          <pc:sldMk cId="3147641721" sldId="430"/>
        </pc:sldMkLst>
      </pc:sldChg>
      <pc:sldChg chg="new del">
        <pc:chgData name="Andreia Pereira" userId="6c649a44-53dd-4641-9206-6227e1606748" providerId="ADAL" clId="{E7764E0F-2E81-41F8-8533-C0E4942A2B6A}" dt="2024-10-18T08:04:02.008" v="276" actId="680"/>
        <pc:sldMkLst>
          <pc:docMk/>
          <pc:sldMk cId="4283302168" sldId="431"/>
        </pc:sldMkLst>
      </pc:sldChg>
      <pc:sldChg chg="new del">
        <pc:chgData name="Andreia Pereira" userId="6c649a44-53dd-4641-9206-6227e1606748" providerId="ADAL" clId="{E7764E0F-2E81-41F8-8533-C0E4942A2B6A}" dt="2024-10-18T08:04:01.352" v="275" actId="680"/>
        <pc:sldMkLst>
          <pc:docMk/>
          <pc:sldMk cId="3088778658" sldId="432"/>
        </pc:sldMkLst>
      </pc:sldChg>
      <pc:sldChg chg="new del">
        <pc:chgData name="Andreia Pereira" userId="6c649a44-53dd-4641-9206-6227e1606748" providerId="ADAL" clId="{E7764E0F-2E81-41F8-8533-C0E4942A2B6A}" dt="2024-10-18T08:04:00.760" v="274" actId="680"/>
        <pc:sldMkLst>
          <pc:docMk/>
          <pc:sldMk cId="2743812252" sldId="433"/>
        </pc:sldMkLst>
      </pc:sldChg>
      <pc:sldChg chg="new del">
        <pc:chgData name="Andreia Pereira" userId="6c649a44-53dd-4641-9206-6227e1606748" providerId="ADAL" clId="{E7764E0F-2E81-41F8-8533-C0E4942A2B6A}" dt="2024-10-18T08:04:00.023" v="273" actId="680"/>
        <pc:sldMkLst>
          <pc:docMk/>
          <pc:sldMk cId="1531070269" sldId="434"/>
        </pc:sldMkLst>
      </pc:sldChg>
      <pc:sldChg chg="new del">
        <pc:chgData name="Andreia Pereira" userId="6c649a44-53dd-4641-9206-6227e1606748" providerId="ADAL" clId="{E7764E0F-2E81-41F8-8533-C0E4942A2B6A}" dt="2024-10-18T08:03:59.324" v="272" actId="680"/>
        <pc:sldMkLst>
          <pc:docMk/>
          <pc:sldMk cId="1071497843" sldId="435"/>
        </pc:sldMkLst>
      </pc:sldChg>
    </pc:docChg>
  </pc:docChgLst>
  <pc:docChgLst>
    <pc:chgData name="Andreia Pereira" userId="S::andreia.pereira@sint-rembert.be::6c649a44-53dd-4641-9206-6227e1606748" providerId="AD" clId="Web-{55B23BB5-B560-361A-1E7D-E87DC50D23C6}"/>
    <pc:docChg chg="addSld modSld">
      <pc:chgData name="Andreia Pereira" userId="S::andreia.pereira@sint-rembert.be::6c649a44-53dd-4641-9206-6227e1606748" providerId="AD" clId="Web-{55B23BB5-B560-361A-1E7D-E87DC50D23C6}" dt="2024-10-18T07:23:53.206" v="3"/>
      <pc:docMkLst>
        <pc:docMk/>
      </pc:docMkLst>
      <pc:sldChg chg="delSp">
        <pc:chgData name="Andreia Pereira" userId="S::andreia.pereira@sint-rembert.be::6c649a44-53dd-4641-9206-6227e1606748" providerId="AD" clId="Web-{55B23BB5-B560-361A-1E7D-E87DC50D23C6}" dt="2024-10-18T07:23:44.643" v="0"/>
        <pc:sldMkLst>
          <pc:docMk/>
          <pc:sldMk cId="694879960" sldId="420"/>
        </pc:sldMkLst>
        <pc:picChg chg="del">
          <ac:chgData name="Andreia Pereira" userId="S::andreia.pereira@sint-rembert.be::6c649a44-53dd-4641-9206-6227e1606748" providerId="AD" clId="Web-{55B23BB5-B560-361A-1E7D-E87DC50D23C6}" dt="2024-10-18T07:23:44.643" v="0"/>
          <ac:picMkLst>
            <pc:docMk/>
            <pc:sldMk cId="694879960" sldId="420"/>
            <ac:picMk id="2" creationId="{D97C3086-D3B8-BEA8-DF0C-04A23493A6F2}"/>
          </ac:picMkLst>
        </pc:picChg>
      </pc:sldChg>
      <pc:sldChg chg="add replId">
        <pc:chgData name="Andreia Pereira" userId="S::andreia.pereira@sint-rembert.be::6c649a44-53dd-4641-9206-6227e1606748" providerId="AD" clId="Web-{55B23BB5-B560-361A-1E7D-E87DC50D23C6}" dt="2024-10-18T07:23:48.800" v="1"/>
        <pc:sldMkLst>
          <pc:docMk/>
          <pc:sldMk cId="223274653" sldId="421"/>
        </pc:sldMkLst>
      </pc:sldChg>
      <pc:sldChg chg="delSp add replId">
        <pc:chgData name="Andreia Pereira" userId="S::andreia.pereira@sint-rembert.be::6c649a44-53dd-4641-9206-6227e1606748" providerId="AD" clId="Web-{55B23BB5-B560-361A-1E7D-E87DC50D23C6}" dt="2024-10-18T07:23:53.206" v="3"/>
        <pc:sldMkLst>
          <pc:docMk/>
          <pc:sldMk cId="166685266" sldId="422"/>
        </pc:sldMkLst>
        <pc:picChg chg="del">
          <ac:chgData name="Andreia Pereira" userId="S::andreia.pereira@sint-rembert.be::6c649a44-53dd-4641-9206-6227e1606748" providerId="AD" clId="Web-{55B23BB5-B560-361A-1E7D-E87DC50D23C6}" dt="2024-10-18T07:23:53.206" v="3"/>
          <ac:picMkLst>
            <pc:docMk/>
            <pc:sldMk cId="166685266" sldId="422"/>
            <ac:picMk id="2" creationId="{D97C3086-D3B8-BEA8-DF0C-04A23493A6F2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1T21:03:32.57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124 1 24575,'-3'0'0,"-1"0"0,-1 0 0,-1 0 0,-3 0 0,3 0 0,-3 0 0,4 0 0,-2 0 0,-2 0 0,2 0 0,-5 0 0,4 0 0,-2 0 0,1 0 0,3 0 0,1 0 0,3 0 0,0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1T21:06:39.16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984 1635 24575,'-38'0'0,"-21"-4"0,-28-15 0,35-1 0,1-5 0,0-8 0,3-5 0,2-7 0,4-5 0,3-3 0,3-3 0,3 2 0,2-1 0,3 0 0,1 1 0,3 5 0,0 1 0,-17-37 0,3 6 0,3 7 0,3 4 0,4-1 0,4 1 0,6-4 0,3-2 0,5 0 0,4 5 0,2 6 0,0 9 0,0 11 0,-1 1 0,2 18 0,3 4 0,0 29 0,0 16 0,0 23 0,0 15 0,0 7 0,4 1 0,4-2 0,1-5 0,0-8 0,-1-4 0,-3-8 0,0-6 0,-2-5 0,-3-9 0,0-6 0,0-7 0,0-4 0,0-3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1T21:03:32.57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124 1 24575,'-3'0'0,"-1"0"0,-1 0 0,-1 0 0,-3 0 0,3 0 0,-3 0 0,4 0 0,-2 0 0,-2 0 0,2 0 0,-5 0 0,4 0 0,-2 0 0,1 0 0,3 0 0,1 0 0,3 0 0,0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1T21:06:39.16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984 1635 24575,'-38'0'0,"-21"-4"0,-28-15 0,35-1 0,1-5 0,0-8 0,3-5 0,2-7 0,4-5 0,3-3 0,3-3 0,3 2 0,2-1 0,3 0 0,1 1 0,3 5 0,0 1 0,-17-37 0,3 6 0,3 7 0,3 4 0,4-1 0,4 1 0,6-4 0,3-2 0,5 0 0,4 5 0,2 6 0,0 9 0,0 11 0,-1 1 0,2 18 0,3 4 0,0 29 0,0 16 0,0 23 0,0 15 0,0 7 0,4 1 0,4-2 0,1-5 0,0-8 0,-1-4 0,-3-8 0,0-6 0,-2-5 0,-3-9 0,0-6 0,0-7 0,0-4 0,0-3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1T21:03:32.57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124 1 24575,'-3'0'0,"-1"0"0,-1 0 0,-1 0 0,-3 0 0,3 0 0,-3 0 0,4 0 0,-2 0 0,-2 0 0,2 0 0,-5 0 0,4 0 0,-2 0 0,1 0 0,3 0 0,1 0 0,3 0 0,0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1T21:06:39.16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984 1635 24575,'-38'0'0,"-21"-4"0,-28-15 0,35-1 0,1-5 0,0-8 0,3-5 0,2-7 0,4-5 0,3-3 0,3-3 0,3 2 0,2-1 0,3 0 0,1 1 0,3 5 0,0 1 0,-17-37 0,3 6 0,3 7 0,3 4 0,4-1 0,4 1 0,6-4 0,3-2 0,5 0 0,4 5 0,2 6 0,0 9 0,0 11 0,-1 1 0,2 18 0,3 4 0,0 29 0,0 16 0,0 23 0,0 15 0,0 7 0,4 1 0,4-2 0,1-5 0,0-8 0,-1-4 0,-3-8 0,0-6 0,-2-5 0,-3-9 0,0-6 0,0-7 0,0-4 0,0-3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1T21:03:32.57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124 1 24575,'-3'0'0,"-1"0"0,-1 0 0,-1 0 0,-3 0 0,3 0 0,-3 0 0,4 0 0,-2 0 0,-2 0 0,2 0 0,-5 0 0,4 0 0,-2 0 0,1 0 0,3 0 0,1 0 0,3 0 0,0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1T21:06:39.16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984 1635 24575,'-38'0'0,"-21"-4"0,-28-15 0,35-1 0,1-5 0,0-8 0,3-5 0,2-7 0,4-5 0,3-3 0,3-3 0,3 2 0,2-1 0,3 0 0,1 1 0,3 5 0,0 1 0,-17-37 0,3 6 0,3 7 0,3 4 0,4-1 0,4 1 0,6-4 0,3-2 0,5 0 0,4 5 0,2 6 0,0 9 0,0 11 0,-1 1 0,2 18 0,3 4 0,0 29 0,0 16 0,0 23 0,0 15 0,0 7 0,4 1 0,4-2 0,1-5 0,0-8 0,-1-4 0,-3-8 0,0-6 0,-2-5 0,-3-9 0,0-6 0,0-7 0,0-4 0,0-3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8521E1-1BF6-4F3D-8E26-994098971F30}" type="datetimeFigureOut">
              <a:rPr lang="nl-BE" smtClean="0"/>
              <a:t>18/10/2024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9F4F49-BD5E-4589-BEF3-4BA21690B46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17813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CEC55A-6107-A791-F2A4-2885A863C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D7E57B8-0F69-5E83-9974-696F4B4A46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A98FB0B-3509-290F-F6E4-A35DC176F9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37789CC-D78E-1181-4DBA-E89FCFE865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6BD9E7-3FFC-C448-8BB6-824AD2ECB6D2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04762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noProof="0" dirty="0"/>
              <a:t>une robe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F4F49-BD5E-4589-BEF3-4BA21690B464}" type="slidenum">
              <a:rPr lang="nl-BE" smtClean="0"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366815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CEC55A-6107-A791-F2A4-2885A863C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D7E57B8-0F69-5E83-9974-696F4B4A46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A98FB0B-3509-290F-F6E4-A35DC176F9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37789CC-D78E-1181-4DBA-E89FCFE865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6BD9E7-3FFC-C448-8BB6-824AD2ECB6D2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01523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CEC55A-6107-A791-F2A4-2885A863C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D7E57B8-0F69-5E83-9974-696F4B4A46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A98FB0B-3509-290F-F6E4-A35DC176F9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37789CC-D78E-1181-4DBA-E89FCFE865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6BD9E7-3FFC-C448-8BB6-824AD2ECB6D2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14820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CEC55A-6107-A791-F2A4-2885A863C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D7E57B8-0F69-5E83-9974-696F4B4A46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A98FB0B-3509-290F-F6E4-A35DC176F9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37789CC-D78E-1181-4DBA-E89FCFE865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6BD9E7-3FFC-C448-8BB6-824AD2ECB6D2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0766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8527D5-918C-B3CE-6818-C662F12121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CE4028B-D73D-EEAB-E071-495A352E14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9CDE37C-F772-7D0C-20FD-D90F7185E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1EFB8-E507-4300-8008-511C4F2AD768}" type="datetimeFigureOut">
              <a:rPr lang="nl-BE" smtClean="0"/>
              <a:t>18/10/2024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8397E11-8D08-FFF6-1141-8034E3593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BAEE7E7-F7F4-39A8-360F-2D4EC4703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E77D-EEA6-4B8F-87BA-3D236F0D612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25946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203B9E-B75E-4D7A-1E45-AAB9A7377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5A4D035-0B25-6CFB-0A0A-E801636DBB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9F381D3-E616-1A27-357F-FA50679C5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1EFB8-E507-4300-8008-511C4F2AD768}" type="datetimeFigureOut">
              <a:rPr lang="nl-BE" smtClean="0"/>
              <a:t>18/10/2024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59C3FF2-31E9-1B1B-1B63-23DEEE213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F236629-D34B-D4DB-384C-4E6C24F14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E77D-EEA6-4B8F-87BA-3D236F0D612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41011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23E568-B49D-BFF2-9148-55BEDC405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4A6583E-3C2B-4AA9-62A6-D5963FEF72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8151379-ACD9-CCB9-1BD4-D9FA64AC1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1EFB8-E507-4300-8008-511C4F2AD768}" type="datetimeFigureOut">
              <a:rPr lang="nl-BE" smtClean="0"/>
              <a:t>18/10/2024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83F3A3F-815C-BF08-1FC3-459578D57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3F8C24A-8C11-6588-954D-735DB3A98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E77D-EEA6-4B8F-87BA-3D236F0D612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36429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45E608-5440-74F5-CECA-411D4C081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A5552C0-5A96-0F62-33CB-5E02691225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AF37DE5A-D1AC-E252-55D2-3B0D50CC94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85773D7-66D7-12FD-A61E-CECDDB695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1EFB8-E507-4300-8008-511C4F2AD768}" type="datetimeFigureOut">
              <a:rPr lang="nl-BE" smtClean="0"/>
              <a:t>18/10/2024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D111EAE-582A-C9BE-C9D8-501F4A463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B760FF1-BBC6-1088-24E2-40A8D40BD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E77D-EEA6-4B8F-87BA-3D236F0D612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60970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3D4B71-64D6-988C-CDA9-54555C671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8C7F49E-DD44-CBF7-6736-29F2FAD76B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802B421-D280-0CB7-F5C7-93A5EE9806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433F0EDA-DF64-9E1F-128A-84AAF1D9B0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426239E7-CADA-4A59-280B-DEC92AC529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FFE58ABE-16DE-C124-B408-4EED98057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1EFB8-E507-4300-8008-511C4F2AD768}" type="datetimeFigureOut">
              <a:rPr lang="nl-BE" smtClean="0"/>
              <a:t>18/10/2024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A7382CE6-BCDB-B0ED-34D9-6535D0311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759A6B24-5AE5-4D5C-CBE7-D41AABCA2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E77D-EEA6-4B8F-87BA-3D236F0D612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62515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1BBDC1-03E6-9991-99EE-EC3DBC8A0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5CEEC675-CD41-75FC-D001-DC13881CA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1EFB8-E507-4300-8008-511C4F2AD768}" type="datetimeFigureOut">
              <a:rPr lang="nl-BE" smtClean="0"/>
              <a:t>18/10/2024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5AB20F8-0FA4-DA41-4866-DB1DF16D6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F0DD686-0865-3A78-6A1C-C6CC8C554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E77D-EEA6-4B8F-87BA-3D236F0D612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18234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42E190A6-780F-3828-9A1E-B5D7EE847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1EFB8-E507-4300-8008-511C4F2AD768}" type="datetimeFigureOut">
              <a:rPr lang="nl-BE" smtClean="0"/>
              <a:t>18/10/2024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9869F62-9E9A-C197-8C71-49A2362C0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3F78299-F61D-F154-672F-AEB7100F9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E77D-EEA6-4B8F-87BA-3D236F0D612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02972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1DF3CD-5B32-E737-CC69-ED62E539F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CFD1330-3AE4-DB91-3F4F-8E55923F72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B52B7C2-1829-2CC2-DF3A-389E94902F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9FBBFFA-2A08-16A9-F5FC-283CDFB55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1EFB8-E507-4300-8008-511C4F2AD768}" type="datetimeFigureOut">
              <a:rPr lang="nl-BE" smtClean="0"/>
              <a:t>18/10/2024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BA8604C-DE65-9525-BD3F-518B42EEA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88E3709-13DC-B0D2-3238-968786E14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E77D-EEA6-4B8F-87BA-3D236F0D612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85871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219330-51D8-6BAF-7254-148F3588A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6B1FD65F-214E-66FA-73C3-DC4DA68C61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DD02B29-A027-5660-6D14-5B1565F2C5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7D64144-C8B6-3767-18C1-1C5075ECC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1EFB8-E507-4300-8008-511C4F2AD768}" type="datetimeFigureOut">
              <a:rPr lang="nl-BE" smtClean="0"/>
              <a:t>18/10/2024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FB99D56-A943-7B08-7B54-ECCCB5FAD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95BF6B0-6CE3-28F3-B37B-855B282C0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E77D-EEA6-4B8F-87BA-3D236F0D612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76831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C07CEC-F435-7D23-43F7-7D5EEB639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02744881-880B-2D49-BF26-CE6293B07A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161E065-14EA-CA31-1C4A-682A277C1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1EFB8-E507-4300-8008-511C4F2AD768}" type="datetimeFigureOut">
              <a:rPr lang="nl-BE" smtClean="0"/>
              <a:t>18/10/2024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FD99972-BB91-3128-5286-02D3C3054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56DBCB2-C653-719E-FBA5-3E173CDEB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E77D-EEA6-4B8F-87BA-3D236F0D612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24568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A981AA25-4915-DF00-D573-04AD8DAF85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8B94D6D-9FE5-B739-F940-5AE75E135A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288F94B-40EC-2667-58B9-6F74411AA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1EFB8-E507-4300-8008-511C4F2AD768}" type="datetimeFigureOut">
              <a:rPr lang="nl-BE" smtClean="0"/>
              <a:t>18/10/2024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64EA207-9211-011A-DE5D-068A59487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7701769-B57F-6BDC-9DFF-E0D5D8B22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E77D-EEA6-4B8F-87BA-3D236F0D612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790581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83D70-91AA-429A-BD57-1CB6792B30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8136" y="1078030"/>
            <a:ext cx="9288096" cy="2956718"/>
          </a:xfrm>
        </p:spPr>
        <p:txBody>
          <a:bodyPr anchor="t">
            <a:noAutofit/>
          </a:bodyPr>
          <a:lstStyle>
            <a:lvl1pPr algn="l">
              <a:defRPr sz="6600"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65D245-B564-481D-A323-F73C5BCA84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8136" y="4455621"/>
            <a:ext cx="9288096" cy="1435331"/>
          </a:xfrm>
        </p:spPr>
        <p:txBody>
          <a:bodyPr>
            <a:normAutofit/>
          </a:bodyPr>
          <a:lstStyle>
            <a:lvl1pPr marL="0" indent="0" algn="l">
              <a:lnSpc>
                <a:spcPct val="12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072EE-51B3-4C0C-A460-4684AB07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422A5-3076-413B-84CB-ED3BA4171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67C68-40D5-477E-9DBC-C28FD4B11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5520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EE2F5-9D3C-4BE7-9AD5-335B31CF2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98C4F-4BF6-47CF-ABEE-2B12748C47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39070-70D2-4DD1-A439-155343FE2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51AB30-CD74-471D-9FA6-ADC0C901E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137C4-F19E-4521-8DCB-4E0CF9CA3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6670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8007D-9B1D-4E2C-B38F-29C682099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099127"/>
            <a:ext cx="9272260" cy="3472874"/>
          </a:xfrm>
        </p:spPr>
        <p:txBody>
          <a:bodyPr anchor="t">
            <a:normAutofit/>
          </a:bodyPr>
          <a:lstStyle>
            <a:lvl1pPr>
              <a:defRPr sz="40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60C51B-B525-4032-9D08-2978D7367B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0939" y="4572000"/>
            <a:ext cx="9272262" cy="1320801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08851-4DCC-447C-828A-5F7E66F76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094542-CAEF-4D6C-BE6A-BC100F059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8BDE40-8468-4051-9703-B751608AA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9881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BF7AE-3892-4896-8C15-7A35A41EF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6"/>
            <a:ext cx="9890066" cy="129422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D9A26-86F1-4817-B243-4DE63B4F18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2185" y="2440568"/>
            <a:ext cx="4841505" cy="380128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54BF9B-EA16-48C8-96B9-7A66051BE7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440568"/>
            <a:ext cx="4806002" cy="38012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E2D9F-1FCE-4A1C-996E-DB05777A8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29E05-3F6C-40BF-9324-118588B6C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9BE013-C5C0-4CBD-982E-36F037F73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3339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ED885-5FE5-4407-BE4D-FAD01C40A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084333"/>
            <a:ext cx="9949455" cy="83885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322A77-C134-4857-83E5-51217D3C29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2088" y="1923190"/>
            <a:ext cx="4816475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000" b="1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4ECBFE-C62C-471B-BFE4-1272EAC347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2088" y="2825791"/>
            <a:ext cx="4816475" cy="336387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10AFC6-F407-4F35-BD37-B32F9B4036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5482" y="1923190"/>
            <a:ext cx="4824913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000" b="1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8D60D5-0F83-46CB-92F3-849FC08E6E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5482" y="2825791"/>
            <a:ext cx="4824913" cy="33638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5AE694-5CA0-48DA-90D3-EC42BD1D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40A80D-4CCB-4899-9E1D-A5967F4E6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753A9D-469A-4ED9-99A1-7E4B115F8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087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7C91E-0A11-4E5D-9B8D-5316E73A2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B8A8D1-71AD-4F9F-B393-9EED83FEF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E36922-9A4C-453D-9B70-0C3A70281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5AAEF2-65DC-4E28-9AA4-5115ACB07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1610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48B02B-A32A-4383-BBC7-0C383390A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FF7E77-47E0-4F9E-9148-8D0C59C0C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8005A2-ECF0-4759-A17B-FDECE8068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2059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1DD4B-5676-477E-8C52-4C1CF160F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094448"/>
            <a:ext cx="3785860" cy="1554362"/>
          </a:xfrm>
        </p:spPr>
        <p:txBody>
          <a:bodyPr anchor="t">
            <a:normAutofit/>
          </a:bodyPr>
          <a:lstStyle>
            <a:lvl1pPr>
              <a:defRPr sz="2800"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5A3E63-EB15-4D82-BF2B-36BB030C43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00" y="922689"/>
            <a:ext cx="548600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BE994E-BAB7-43DC-A0E4-C779CF2A33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90940" y="2701254"/>
            <a:ext cx="3785860" cy="316773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DEFAAA-1B70-42AA-ADCC-F49B58132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C7B6CC-1C13-4F34-AC86-CCD442C8C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F1B638-9061-41AD-AF47-73A4AF8B7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8162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F3C43-1676-4A29-83F9-D788ED2E7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097280"/>
            <a:ext cx="3785860" cy="1559740"/>
          </a:xfrm>
        </p:spPr>
        <p:txBody>
          <a:bodyPr anchor="t">
            <a:normAutofit/>
          </a:bodyPr>
          <a:lstStyle>
            <a:lvl1pPr>
              <a:defRPr sz="28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14A903-97C7-4349-B8CE-1BBED1942E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24500" y="1143000"/>
            <a:ext cx="54864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0A9F58-4AEB-4286-98F7-3C77AA913B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90940" y="2697480"/>
            <a:ext cx="3785860" cy="309342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F55A58-F085-4500-AF61-045B12C8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936470-561D-49AE-AC84-B79D483FD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EF2BE2-DF21-4683-9D5F-849A525FD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6616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6C900-05BC-4021-B69F-2DAF974B7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26E227-253A-44A0-9404-1CFD8CE419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7198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82CF945-D70F-49C1-8CE5-5758C11660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82100" y="1091381"/>
            <a:ext cx="2171700" cy="4953369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FDB721-04AA-4330-8045-3F2D9BB4BC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091381"/>
            <a:ext cx="8265340" cy="4953369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418C15-991C-4C71-8DCD-DB3B38888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728CC3-5830-4EFA-B28E-1648904DE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DA91B6-E419-4483-9B66-3C758788B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E447C6A-78C3-4687-9A71-A05DBF6700DE}"/>
              </a:ext>
            </a:extLst>
          </p:cNvPr>
          <p:cNvCxnSpPr>
            <a:cxnSpLocks/>
          </p:cNvCxnSpPr>
          <p:nvPr/>
        </p:nvCxnSpPr>
        <p:spPr>
          <a:xfrm>
            <a:off x="11387805" y="1185205"/>
            <a:ext cx="804195" cy="0"/>
          </a:xfrm>
          <a:prstGeom prst="line">
            <a:avLst/>
          </a:prstGeom>
          <a:ln w="857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3566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F1136F43-591B-9075-1A03-74F6DA7CA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E525A79-4AFF-EB6E-1FE8-92D8C73D1F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1AB6D52-AF36-9806-7397-5126D8E75D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C61EFB8-E507-4300-8008-511C4F2AD768}" type="datetimeFigureOut">
              <a:rPr lang="nl-BE" smtClean="0"/>
              <a:t>18/10/2024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B259435-205A-082B-1787-B2C4D14E86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97E5381-EADB-B59C-353F-7BDAFA5548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49E77D-EEA6-4B8F-87BA-3D236F0D612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63101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4438DC-3CEE-4170-9B1C-BAC05CD8C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5"/>
            <a:ext cx="9922764" cy="12942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C19D24-DCBE-47F9-8B85-8A118B02B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8136" y="2447778"/>
            <a:ext cx="9922764" cy="3838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F5788-BDCE-49E2-80AE-31C739C6A0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15200" y="6389688"/>
            <a:ext cx="36953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A1E45834-53BD-4C8F-B791-CD5378F4150E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D5844-8163-4D82-BEFC-BC2D8D511B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90940" y="6389688"/>
            <a:ext cx="44335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98A50-C435-4220-82C6-C8D62A7C9E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83190" y="6389688"/>
            <a:ext cx="9402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719D7796-F675-488F-AC46-C88938C80352}" type="slidenum">
              <a:rPr lang="en-US" smtClean="0"/>
              <a:t>‹nr.›</a:t>
            </a:fld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8689CE0-64D2-447C-9C1F-872D111D8AC3}"/>
              </a:ext>
            </a:extLst>
          </p:cNvPr>
          <p:cNvCxnSpPr>
            <a:cxnSpLocks/>
          </p:cNvCxnSpPr>
          <p:nvPr/>
        </p:nvCxnSpPr>
        <p:spPr>
          <a:xfrm>
            <a:off x="0" y="1185205"/>
            <a:ext cx="804195" cy="0"/>
          </a:xfrm>
          <a:prstGeom prst="line">
            <a:avLst/>
          </a:prstGeom>
          <a:ln w="857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6780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400" b="1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Neue Haas Grotesk Text Pro" panose="020B0504020202020204" pitchFamily="34" charset="0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30000"/>
        </a:lnSpc>
        <a:spcBef>
          <a:spcPts val="500"/>
        </a:spcBef>
        <a:buFont typeface="Neue Haas Grotesk Text Pro" panose="020B0504020202020204" pitchFamily="34" charset="0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30000"/>
        </a:lnSpc>
        <a:spcBef>
          <a:spcPts val="50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30000"/>
        </a:lnSpc>
        <a:spcBef>
          <a:spcPts val="500"/>
        </a:spcBef>
        <a:buFont typeface="Neue Haas Grotesk Text Pro" panose="020B0504020202020204" pitchFamily="34" charset="0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228600" algn="l" defTabSz="914400" rtl="0" eaLnBrk="1" latinLnBrk="0" hangingPunct="1">
        <a:lnSpc>
          <a:spcPct val="130000"/>
        </a:lnSpc>
        <a:spcBef>
          <a:spcPts val="500"/>
        </a:spcBef>
        <a:buFont typeface="Neue Haas Grotesk Text Pro" panose="020B0504020202020204" pitchFamily="34" charset="0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11" Type="http://schemas.openxmlformats.org/officeDocument/2006/relationships/image" Target="../media/image10.png"/><Relationship Id="rId10" Type="http://schemas.openxmlformats.org/officeDocument/2006/relationships/customXml" Target="../ink/ink2.xml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jpeg"/><Relationship Id="rId11" Type="http://schemas.openxmlformats.org/officeDocument/2006/relationships/image" Target="../media/image12.svg"/><Relationship Id="rId5" Type="http://schemas.openxmlformats.org/officeDocument/2006/relationships/image" Target="../media/image4.jpeg"/><Relationship Id="rId10" Type="http://schemas.openxmlformats.org/officeDocument/2006/relationships/image" Target="../media/image11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3.svg"/><Relationship Id="rId5" Type="http://schemas.openxmlformats.org/officeDocument/2006/relationships/image" Target="../media/image4.jpeg"/><Relationship Id="rId10" Type="http://schemas.openxmlformats.org/officeDocument/2006/relationships/image" Target="../media/image11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4.svg"/><Relationship Id="rId5" Type="http://schemas.openxmlformats.org/officeDocument/2006/relationships/image" Target="../media/image4.jpeg"/><Relationship Id="rId10" Type="http://schemas.openxmlformats.org/officeDocument/2006/relationships/image" Target="../media/image11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4.svg"/><Relationship Id="rId5" Type="http://schemas.openxmlformats.org/officeDocument/2006/relationships/image" Target="../media/image4.jpeg"/><Relationship Id="rId10" Type="http://schemas.openxmlformats.org/officeDocument/2006/relationships/image" Target="../media/image11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0.png"/><Relationship Id="rId10" Type="http://schemas.openxmlformats.org/officeDocument/2006/relationships/customXml" Target="../ink/ink4.xml"/><Relationship Id="rId9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4.svg"/><Relationship Id="rId5" Type="http://schemas.openxmlformats.org/officeDocument/2006/relationships/image" Target="../media/image4.jpeg"/><Relationship Id="rId10" Type="http://schemas.openxmlformats.org/officeDocument/2006/relationships/image" Target="../media/image11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6.jpeg"/><Relationship Id="rId5" Type="http://schemas.openxmlformats.org/officeDocument/2006/relationships/image" Target="../media/image4.jpeg"/><Relationship Id="rId10" Type="http://schemas.microsoft.com/office/2007/relationships/hdphoto" Target="../media/hdphoto1.wdp"/><Relationship Id="rId4" Type="http://schemas.openxmlformats.org/officeDocument/2006/relationships/image" Target="../media/image3.jpeg"/><Relationship Id="rId9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4.svg"/><Relationship Id="rId5" Type="http://schemas.openxmlformats.org/officeDocument/2006/relationships/image" Target="../media/image4.jpeg"/><Relationship Id="rId10" Type="http://schemas.openxmlformats.org/officeDocument/2006/relationships/image" Target="../media/image11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7.jpeg"/><Relationship Id="rId5" Type="http://schemas.openxmlformats.org/officeDocument/2006/relationships/image" Target="../media/image4.jpeg"/><Relationship Id="rId10" Type="http://schemas.microsoft.com/office/2007/relationships/hdphoto" Target="../media/hdphoto1.wdp"/><Relationship Id="rId4" Type="http://schemas.openxmlformats.org/officeDocument/2006/relationships/image" Target="../media/image3.jpeg"/><Relationship Id="rId9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4.svg"/><Relationship Id="rId5" Type="http://schemas.openxmlformats.org/officeDocument/2006/relationships/image" Target="../media/image4.jpeg"/><Relationship Id="rId10" Type="http://schemas.openxmlformats.org/officeDocument/2006/relationships/image" Target="../media/image11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4.svg"/><Relationship Id="rId5" Type="http://schemas.openxmlformats.org/officeDocument/2006/relationships/image" Target="../media/image4.jpeg"/><Relationship Id="rId10" Type="http://schemas.openxmlformats.org/officeDocument/2006/relationships/image" Target="../media/image11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8.jpeg"/><Relationship Id="rId5" Type="http://schemas.openxmlformats.org/officeDocument/2006/relationships/image" Target="../media/image4.jpeg"/><Relationship Id="rId10" Type="http://schemas.microsoft.com/office/2007/relationships/hdphoto" Target="../media/hdphoto1.wdp"/><Relationship Id="rId4" Type="http://schemas.openxmlformats.org/officeDocument/2006/relationships/image" Target="../media/image3.jpeg"/><Relationship Id="rId9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0.png"/><Relationship Id="rId10" Type="http://schemas.openxmlformats.org/officeDocument/2006/relationships/customXml" Target="../ink/ink6.xml"/><Relationship Id="rId9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4.svg"/><Relationship Id="rId5" Type="http://schemas.openxmlformats.org/officeDocument/2006/relationships/image" Target="../media/image4.jpeg"/><Relationship Id="rId10" Type="http://schemas.openxmlformats.org/officeDocument/2006/relationships/image" Target="../media/image11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4.svg"/><Relationship Id="rId5" Type="http://schemas.openxmlformats.org/officeDocument/2006/relationships/image" Target="../media/image4.jpeg"/><Relationship Id="rId10" Type="http://schemas.openxmlformats.org/officeDocument/2006/relationships/image" Target="../media/image11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2.png"/><Relationship Id="rId7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18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4.svg"/><Relationship Id="rId5" Type="http://schemas.openxmlformats.org/officeDocument/2006/relationships/image" Target="../media/image4.jpeg"/><Relationship Id="rId10" Type="http://schemas.openxmlformats.org/officeDocument/2006/relationships/image" Target="../media/image11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jpeg"/><Relationship Id="rId7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6.png"/><Relationship Id="rId4" Type="http://schemas.openxmlformats.org/officeDocument/2006/relationships/image" Target="../media/image4.jpeg"/><Relationship Id="rId9" Type="http://schemas.openxmlformats.org/officeDocument/2006/relationships/image" Target="../media/image1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0.png"/><Relationship Id="rId10" Type="http://schemas.openxmlformats.org/officeDocument/2006/relationships/customXml" Target="../ink/ink8.xml"/><Relationship Id="rId9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4.svg"/><Relationship Id="rId5" Type="http://schemas.openxmlformats.org/officeDocument/2006/relationships/image" Target="../media/image4.jpeg"/><Relationship Id="rId10" Type="http://schemas.openxmlformats.org/officeDocument/2006/relationships/image" Target="../media/image11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4.svg"/><Relationship Id="rId5" Type="http://schemas.openxmlformats.org/officeDocument/2006/relationships/image" Target="../media/image4.jpeg"/><Relationship Id="rId10" Type="http://schemas.openxmlformats.org/officeDocument/2006/relationships/image" Target="../media/image11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4.svg"/><Relationship Id="rId5" Type="http://schemas.openxmlformats.org/officeDocument/2006/relationships/image" Target="../media/image4.jpeg"/><Relationship Id="rId10" Type="http://schemas.openxmlformats.org/officeDocument/2006/relationships/image" Target="../media/image11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EDEFDE-7E55-1580-0F0C-412722A8F6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BE" dirty="0"/>
              <a:t>Le jeu de Kim</a:t>
            </a:r>
            <a:endParaRPr lang="nl-BE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06C284B-D47E-FB26-5E85-09F0C51015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8136" y="1993669"/>
            <a:ext cx="9288096" cy="1435331"/>
          </a:xfrm>
        </p:spPr>
        <p:txBody>
          <a:bodyPr/>
          <a:lstStyle/>
          <a:p>
            <a:r>
              <a:rPr lang="fr-BE" dirty="0"/>
              <a:t>Les vêtements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027009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4C273F-CD76-E9B5-6D51-EB3EB9CD2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F1FDF931-DD5B-B85A-D724-911A49D25CD5}"/>
              </a:ext>
            </a:extLst>
          </p:cNvPr>
          <p:cNvSpPr txBox="1">
            <a:spLocks/>
          </p:cNvSpPr>
          <p:nvPr/>
        </p:nvSpPr>
        <p:spPr>
          <a:xfrm>
            <a:off x="1134618" y="1105788"/>
            <a:ext cx="9922764" cy="12942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4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/>
                <a:ea typeface="+mj-ea"/>
                <a:cs typeface="+mj-cs"/>
              </a:rPr>
              <a:t>Nive</a:t>
            </a:r>
            <a:r>
              <a:rPr lang="fr-BE" dirty="0">
                <a:solidFill>
                  <a:prstClr val="black"/>
                </a:solidFill>
                <a:latin typeface="Neue Haas Grotesk Text Pro"/>
              </a:rPr>
              <a:t>au 1 </a:t>
            </a: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/>
                <a:ea typeface="+mj-ea"/>
                <a:cs typeface="+mj-cs"/>
              </a:rPr>
              <a:t>on retire un objet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Inkt 6">
                <a:extLst>
                  <a:ext uri="{FF2B5EF4-FFF2-40B4-BE49-F238E27FC236}">
                    <a16:creationId xmlns:a16="http://schemas.microsoft.com/office/drawing/2014/main" id="{10B31F73-4CF4-5754-9839-81D622981DCA}"/>
                  </a:ext>
                </a:extLst>
              </p14:cNvPr>
              <p14:cNvContentPartPr/>
              <p14:nvPr/>
            </p14:nvContentPartPr>
            <p14:xfrm>
              <a:off x="11326923" y="2488741"/>
              <a:ext cx="45000" cy="360"/>
            </p14:xfrm>
          </p:contentPart>
        </mc:Choice>
        <mc:Fallback xmlns="">
          <p:pic>
            <p:nvPicPr>
              <p:cNvPr id="7" name="Inkt 6">
                <a:extLst>
                  <a:ext uri="{FF2B5EF4-FFF2-40B4-BE49-F238E27FC236}">
                    <a16:creationId xmlns:a16="http://schemas.microsoft.com/office/drawing/2014/main" id="{10B31F73-4CF4-5754-9839-81D622981DC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320803" y="2482621"/>
                <a:ext cx="5724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" name="Inkt 7">
                <a:extLst>
                  <a:ext uri="{FF2B5EF4-FFF2-40B4-BE49-F238E27FC236}">
                    <a16:creationId xmlns:a16="http://schemas.microsoft.com/office/drawing/2014/main" id="{85DE4672-297A-5B4B-91EA-B7DD1AB1B333}"/>
                  </a:ext>
                </a:extLst>
              </p14:cNvPr>
              <p14:cNvContentPartPr/>
              <p14:nvPr/>
            </p14:nvContentPartPr>
            <p14:xfrm>
              <a:off x="6568876" y="-568782"/>
              <a:ext cx="354240" cy="588600"/>
            </p14:xfrm>
          </p:contentPart>
        </mc:Choice>
        <mc:Fallback xmlns="">
          <p:pic>
            <p:nvPicPr>
              <p:cNvPr id="8" name="Inkt 7">
                <a:extLst>
                  <a:ext uri="{FF2B5EF4-FFF2-40B4-BE49-F238E27FC236}">
                    <a16:creationId xmlns:a16="http://schemas.microsoft.com/office/drawing/2014/main" id="{85DE4672-297A-5B4B-91EA-B7DD1AB1B33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562756" y="-574902"/>
                <a:ext cx="366480" cy="600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62736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enim Jeans Stock Illustrations – 27,105 Denim Jeans Stock Illustrations,  Vectors &amp; Clipart - Dreamstime">
            <a:extLst>
              <a:ext uri="{FF2B5EF4-FFF2-40B4-BE49-F238E27FC236}">
                <a16:creationId xmlns:a16="http://schemas.microsoft.com/office/drawing/2014/main" id="{118BF956-B7A8-41A6-21D8-24B2D7B0F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9335"/>
            <a:ext cx="3222523" cy="322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9A32AC90-E2B8-A1BF-798B-F347DEFDA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7610" y="736698"/>
            <a:ext cx="1883492" cy="2511323"/>
          </a:xfrm>
          <a:prstGeom prst="rect">
            <a:avLst/>
          </a:prstGeom>
        </p:spPr>
      </p:pic>
      <p:pic>
        <p:nvPicPr>
          <p:cNvPr id="1034" name="Picture 10" descr="Rok Vectoren, Illustraties en Clipart - 123RF">
            <a:extLst>
              <a:ext uri="{FF2B5EF4-FFF2-40B4-BE49-F238E27FC236}">
                <a16:creationId xmlns:a16="http://schemas.microsoft.com/office/drawing/2014/main" id="{321690DD-C696-148C-3970-F6B4B1837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967" y="3543212"/>
            <a:ext cx="3031393" cy="3065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Modèle de conception chemise vectorielle illustration devant mode porter  manches blanches hommes textile cl | Vecteur Premium">
            <a:extLst>
              <a:ext uri="{FF2B5EF4-FFF2-40B4-BE49-F238E27FC236}">
                <a16:creationId xmlns:a16="http://schemas.microsoft.com/office/drawing/2014/main" id="{10B3DC58-4390-4A61-0370-46068105DD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166" y="2758711"/>
            <a:ext cx="2794512" cy="2794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3,800+ Yellow Sweater Stock Illustrations, Royalty-Free Vector Graphics &amp;  Clip Art - iStock | Yellow sweater isolated, Woman yellow sweater glasses,  Woman yellow sweater">
            <a:extLst>
              <a:ext uri="{FF2B5EF4-FFF2-40B4-BE49-F238E27FC236}">
                <a16:creationId xmlns:a16="http://schemas.microsoft.com/office/drawing/2014/main" id="{60FD30BF-512C-582A-0382-C90D470A9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1581" y="-8589"/>
            <a:ext cx="3031394" cy="3031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90665B50-A024-985B-E0D3-47053CB2E8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8954" y="3117440"/>
            <a:ext cx="2340079" cy="234007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B1C05644-3FF3-41A5-F191-FA5F8D3503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96212" y="322928"/>
            <a:ext cx="2794512" cy="2794512"/>
          </a:xfrm>
          <a:prstGeom prst="rect">
            <a:avLst/>
          </a:prstGeom>
        </p:spPr>
      </p:pic>
      <p:pic>
        <p:nvPicPr>
          <p:cNvPr id="1040" name="Picture 16" descr="Een tekening van een rode jas met een capuchon erop | Premium  AI-gegenereerde vector">
            <a:extLst>
              <a:ext uri="{FF2B5EF4-FFF2-40B4-BE49-F238E27FC236}">
                <a16:creationId xmlns:a16="http://schemas.microsoft.com/office/drawing/2014/main" id="{6A9E9D60-D8DC-3807-710C-10EB3BABE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612" y="4155967"/>
            <a:ext cx="2794511" cy="2794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phic 2" descr="Introductiepagina met effen opvulling">
            <a:extLst>
              <a:ext uri="{FF2B5EF4-FFF2-40B4-BE49-F238E27FC236}">
                <a16:creationId xmlns:a16="http://schemas.microsoft.com/office/drawing/2014/main" id="{E5FD0DAC-C449-41CA-D2F7-9AE775E8E03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489033" y="6189592"/>
            <a:ext cx="636760" cy="63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574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enim Jeans Stock Illustrations – 27,105 Denim Jeans Stock Illustrations,  Vectors &amp; Clipart - Dreamstime">
            <a:extLst>
              <a:ext uri="{FF2B5EF4-FFF2-40B4-BE49-F238E27FC236}">
                <a16:creationId xmlns:a16="http://schemas.microsoft.com/office/drawing/2014/main" id="{118BF956-B7A8-41A6-21D8-24B2D7B0F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9335"/>
            <a:ext cx="3222523" cy="322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Rok Vectoren, Illustraties en Clipart - 123RF">
            <a:extLst>
              <a:ext uri="{FF2B5EF4-FFF2-40B4-BE49-F238E27FC236}">
                <a16:creationId xmlns:a16="http://schemas.microsoft.com/office/drawing/2014/main" id="{321690DD-C696-148C-3970-F6B4B1837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967" y="3543212"/>
            <a:ext cx="3031393" cy="3065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Modèle de conception chemise vectorielle illustration devant mode porter  manches blanches hommes textile cl | Vecteur Premium">
            <a:extLst>
              <a:ext uri="{FF2B5EF4-FFF2-40B4-BE49-F238E27FC236}">
                <a16:creationId xmlns:a16="http://schemas.microsoft.com/office/drawing/2014/main" id="{10B3DC58-4390-4A61-0370-46068105DD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166" y="2758711"/>
            <a:ext cx="2794512" cy="2794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3,800+ Yellow Sweater Stock Illustrations, Royalty-Free Vector Graphics &amp;  Clip Art - iStock | Yellow sweater isolated, Woman yellow sweater glasses,  Woman yellow sweater">
            <a:extLst>
              <a:ext uri="{FF2B5EF4-FFF2-40B4-BE49-F238E27FC236}">
                <a16:creationId xmlns:a16="http://schemas.microsoft.com/office/drawing/2014/main" id="{60FD30BF-512C-582A-0382-C90D470A9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1581" y="-8589"/>
            <a:ext cx="3031394" cy="3031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90665B50-A024-985B-E0D3-47053CB2E8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8954" y="3117440"/>
            <a:ext cx="2340079" cy="234007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B1C05644-3FF3-41A5-F191-FA5F8D3503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96212" y="322928"/>
            <a:ext cx="2794512" cy="2794512"/>
          </a:xfrm>
          <a:prstGeom prst="rect">
            <a:avLst/>
          </a:prstGeom>
        </p:spPr>
      </p:pic>
      <p:pic>
        <p:nvPicPr>
          <p:cNvPr id="1040" name="Picture 16" descr="Een tekening van een rode jas met een capuchon erop | Premium  AI-gegenereerde vector">
            <a:extLst>
              <a:ext uri="{FF2B5EF4-FFF2-40B4-BE49-F238E27FC236}">
                <a16:creationId xmlns:a16="http://schemas.microsoft.com/office/drawing/2014/main" id="{6A9E9D60-D8DC-3807-710C-10EB3BABE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2752" y="3740561"/>
            <a:ext cx="2794511" cy="2794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8518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enim Jeans Stock Illustrations – 27,105 Denim Jeans Stock Illustrations,  Vectors &amp; Clipart - Dreamstime">
            <a:extLst>
              <a:ext uri="{FF2B5EF4-FFF2-40B4-BE49-F238E27FC236}">
                <a16:creationId xmlns:a16="http://schemas.microsoft.com/office/drawing/2014/main" id="{118BF956-B7A8-41A6-21D8-24B2D7B0F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9335"/>
            <a:ext cx="3222523" cy="322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9A32AC90-E2B8-A1BF-798B-F347DEFDA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7610" y="736698"/>
            <a:ext cx="1883492" cy="2511323"/>
          </a:xfrm>
          <a:prstGeom prst="rect">
            <a:avLst/>
          </a:prstGeom>
        </p:spPr>
      </p:pic>
      <p:pic>
        <p:nvPicPr>
          <p:cNvPr id="1034" name="Picture 10" descr="Rok Vectoren, Illustraties en Clipart - 123RF">
            <a:extLst>
              <a:ext uri="{FF2B5EF4-FFF2-40B4-BE49-F238E27FC236}">
                <a16:creationId xmlns:a16="http://schemas.microsoft.com/office/drawing/2014/main" id="{321690DD-C696-148C-3970-F6B4B1837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967" y="3543212"/>
            <a:ext cx="3031393" cy="3065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Modèle de conception chemise vectorielle illustration devant mode porter  manches blanches hommes textile cl | Vecteur Premium">
            <a:extLst>
              <a:ext uri="{FF2B5EF4-FFF2-40B4-BE49-F238E27FC236}">
                <a16:creationId xmlns:a16="http://schemas.microsoft.com/office/drawing/2014/main" id="{10B3DC58-4390-4A61-0370-46068105DD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166" y="2758711"/>
            <a:ext cx="2794512" cy="2794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3,800+ Yellow Sweater Stock Illustrations, Royalty-Free Vector Graphics &amp;  Clip Art - iStock | Yellow sweater isolated, Woman yellow sweater glasses,  Woman yellow sweater">
            <a:extLst>
              <a:ext uri="{FF2B5EF4-FFF2-40B4-BE49-F238E27FC236}">
                <a16:creationId xmlns:a16="http://schemas.microsoft.com/office/drawing/2014/main" id="{60FD30BF-512C-582A-0382-C90D470A9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1581" y="-8589"/>
            <a:ext cx="3031394" cy="3031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90665B50-A024-985B-E0D3-47053CB2E8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8954" y="3117440"/>
            <a:ext cx="2340079" cy="234007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B1C05644-3FF3-41A5-F191-FA5F8D3503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96212" y="322928"/>
            <a:ext cx="2794512" cy="2794512"/>
          </a:xfrm>
          <a:prstGeom prst="rect">
            <a:avLst/>
          </a:prstGeom>
        </p:spPr>
      </p:pic>
      <p:pic>
        <p:nvPicPr>
          <p:cNvPr id="1040" name="Picture 16" descr="Een tekening van een rode jas met een capuchon erop | Premium  AI-gegenereerde vector">
            <a:extLst>
              <a:ext uri="{FF2B5EF4-FFF2-40B4-BE49-F238E27FC236}">
                <a16:creationId xmlns:a16="http://schemas.microsoft.com/office/drawing/2014/main" id="{6A9E9D60-D8DC-3807-710C-10EB3BABE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612" y="4155967"/>
            <a:ext cx="2794511" cy="2794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raphic 8" descr="Introductiepagina met effen opvulling">
            <a:extLst>
              <a:ext uri="{FF2B5EF4-FFF2-40B4-BE49-F238E27FC236}">
                <a16:creationId xmlns:a16="http://schemas.microsoft.com/office/drawing/2014/main" id="{D0E027BC-2994-48BB-6DE6-06BD7EB3EE8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489033" y="6189592"/>
            <a:ext cx="636760" cy="63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283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enim Jeans Stock Illustrations – 27,105 Denim Jeans Stock Illustrations,  Vectors &amp; Clipart - Dreamstime">
            <a:extLst>
              <a:ext uri="{FF2B5EF4-FFF2-40B4-BE49-F238E27FC236}">
                <a16:creationId xmlns:a16="http://schemas.microsoft.com/office/drawing/2014/main" id="{118BF956-B7A8-41A6-21D8-24B2D7B0F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050" y="3158168"/>
            <a:ext cx="3222523" cy="322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9A32AC90-E2B8-A1BF-798B-F347DEFDA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7455" y="4018808"/>
            <a:ext cx="1883492" cy="2511323"/>
          </a:xfrm>
          <a:prstGeom prst="rect">
            <a:avLst/>
          </a:prstGeom>
        </p:spPr>
      </p:pic>
      <p:pic>
        <p:nvPicPr>
          <p:cNvPr id="1034" name="Picture 10" descr="Rok Vectoren, Illustraties en Clipart - 123RF">
            <a:extLst>
              <a:ext uri="{FF2B5EF4-FFF2-40B4-BE49-F238E27FC236}">
                <a16:creationId xmlns:a16="http://schemas.microsoft.com/office/drawing/2014/main" id="{321690DD-C696-148C-3970-F6B4B1837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935" y="327869"/>
            <a:ext cx="3031393" cy="3065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3,800+ Yellow Sweater Stock Illustrations, Royalty-Free Vector Graphics &amp;  Clip Art - iStock | Yellow sweater isolated, Woman yellow sweater glasses,  Woman yellow sweater">
            <a:extLst>
              <a:ext uri="{FF2B5EF4-FFF2-40B4-BE49-F238E27FC236}">
                <a16:creationId xmlns:a16="http://schemas.microsoft.com/office/drawing/2014/main" id="{60FD30BF-512C-582A-0382-C90D470A9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672" y="0"/>
            <a:ext cx="3031394" cy="3031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90665B50-A024-985B-E0D3-47053CB2E8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8356" y="195291"/>
            <a:ext cx="2340079" cy="234007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B1C05644-3FF3-41A5-F191-FA5F8D3503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6661" y="4063488"/>
            <a:ext cx="2794512" cy="2794512"/>
          </a:xfrm>
          <a:prstGeom prst="rect">
            <a:avLst/>
          </a:prstGeom>
        </p:spPr>
      </p:pic>
      <p:pic>
        <p:nvPicPr>
          <p:cNvPr id="1040" name="Picture 16" descr="Een tekening van een rode jas met een capuchon erop | Premium  AI-gegenereerde vector">
            <a:extLst>
              <a:ext uri="{FF2B5EF4-FFF2-40B4-BE49-F238E27FC236}">
                <a16:creationId xmlns:a16="http://schemas.microsoft.com/office/drawing/2014/main" id="{6A9E9D60-D8DC-3807-710C-10EB3BABE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6227" y="2429351"/>
            <a:ext cx="2794511" cy="2794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5187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enim Jeans Stock Illustrations – 27,105 Denim Jeans Stock Illustrations,  Vectors &amp; Clipart - Dreamstime">
            <a:extLst>
              <a:ext uri="{FF2B5EF4-FFF2-40B4-BE49-F238E27FC236}">
                <a16:creationId xmlns:a16="http://schemas.microsoft.com/office/drawing/2014/main" id="{118BF956-B7A8-41A6-21D8-24B2D7B0F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9335"/>
            <a:ext cx="3222523" cy="322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9A32AC90-E2B8-A1BF-798B-F347DEFDA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7610" y="736698"/>
            <a:ext cx="1883492" cy="2511323"/>
          </a:xfrm>
          <a:prstGeom prst="rect">
            <a:avLst/>
          </a:prstGeom>
        </p:spPr>
      </p:pic>
      <p:pic>
        <p:nvPicPr>
          <p:cNvPr id="1034" name="Picture 10" descr="Rok Vectoren, Illustraties en Clipart - 123RF">
            <a:extLst>
              <a:ext uri="{FF2B5EF4-FFF2-40B4-BE49-F238E27FC236}">
                <a16:creationId xmlns:a16="http://schemas.microsoft.com/office/drawing/2014/main" id="{321690DD-C696-148C-3970-F6B4B1837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967" y="3543212"/>
            <a:ext cx="3031393" cy="3065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Modèle de conception chemise vectorielle illustration devant mode porter  manches blanches hommes textile cl | Vecteur Premium">
            <a:extLst>
              <a:ext uri="{FF2B5EF4-FFF2-40B4-BE49-F238E27FC236}">
                <a16:creationId xmlns:a16="http://schemas.microsoft.com/office/drawing/2014/main" id="{10B3DC58-4390-4A61-0370-46068105DD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166" y="2758711"/>
            <a:ext cx="2794512" cy="2794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3,800+ Yellow Sweater Stock Illustrations, Royalty-Free Vector Graphics &amp;  Clip Art - iStock | Yellow sweater isolated, Woman yellow sweater glasses,  Woman yellow sweater">
            <a:extLst>
              <a:ext uri="{FF2B5EF4-FFF2-40B4-BE49-F238E27FC236}">
                <a16:creationId xmlns:a16="http://schemas.microsoft.com/office/drawing/2014/main" id="{60FD30BF-512C-582A-0382-C90D470A9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1581" y="-8589"/>
            <a:ext cx="3031394" cy="3031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90665B50-A024-985B-E0D3-47053CB2E8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8954" y="3117440"/>
            <a:ext cx="2340079" cy="234007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B1C05644-3FF3-41A5-F191-FA5F8D3503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96212" y="322928"/>
            <a:ext cx="2794512" cy="2794512"/>
          </a:xfrm>
          <a:prstGeom prst="rect">
            <a:avLst/>
          </a:prstGeom>
        </p:spPr>
      </p:pic>
      <p:pic>
        <p:nvPicPr>
          <p:cNvPr id="1040" name="Picture 16" descr="Een tekening van een rode jas met een capuchon erop | Premium  AI-gegenereerde vector">
            <a:extLst>
              <a:ext uri="{FF2B5EF4-FFF2-40B4-BE49-F238E27FC236}">
                <a16:creationId xmlns:a16="http://schemas.microsoft.com/office/drawing/2014/main" id="{6A9E9D60-D8DC-3807-710C-10EB3BABE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612" y="4155967"/>
            <a:ext cx="2794511" cy="2794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phic 1" descr="Introductiepagina met effen opvulling">
            <a:extLst>
              <a:ext uri="{FF2B5EF4-FFF2-40B4-BE49-F238E27FC236}">
                <a16:creationId xmlns:a16="http://schemas.microsoft.com/office/drawing/2014/main" id="{0FFD9EEF-7233-07D1-B054-E5982EFBEAF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489033" y="6189592"/>
            <a:ext cx="636760" cy="63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248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enim Jeans Stock Illustrations – 27,105 Denim Jeans Stock Illustrations,  Vectors &amp; Clipart - Dreamstime">
            <a:extLst>
              <a:ext uri="{FF2B5EF4-FFF2-40B4-BE49-F238E27FC236}">
                <a16:creationId xmlns:a16="http://schemas.microsoft.com/office/drawing/2014/main" id="{118BF956-B7A8-41A6-21D8-24B2D7B0F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9477" y="319031"/>
            <a:ext cx="3222523" cy="322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9A32AC90-E2B8-A1BF-798B-F347DEFDA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9031" y="3649540"/>
            <a:ext cx="1883492" cy="2511323"/>
          </a:xfrm>
          <a:prstGeom prst="rect">
            <a:avLst/>
          </a:prstGeom>
        </p:spPr>
      </p:pic>
      <p:pic>
        <p:nvPicPr>
          <p:cNvPr id="1034" name="Picture 10" descr="Rok Vectoren, Illustraties en Clipart - 123RF">
            <a:extLst>
              <a:ext uri="{FF2B5EF4-FFF2-40B4-BE49-F238E27FC236}">
                <a16:creationId xmlns:a16="http://schemas.microsoft.com/office/drawing/2014/main" id="{321690DD-C696-148C-3970-F6B4B1837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8941" y="1037610"/>
            <a:ext cx="3031393" cy="3065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Modèle de conception chemise vectorielle illustration devant mode porter  manches blanches hommes textile cl | Vecteur Premium">
            <a:extLst>
              <a:ext uri="{FF2B5EF4-FFF2-40B4-BE49-F238E27FC236}">
                <a16:creationId xmlns:a16="http://schemas.microsoft.com/office/drawing/2014/main" id="{10B3DC58-4390-4A61-0370-46068105DD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6212" y="3429000"/>
            <a:ext cx="2794512" cy="2794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3,800+ Yellow Sweater Stock Illustrations, Royalty-Free Vector Graphics &amp;  Clip Art - iStock | Yellow sweater isolated, Woman yellow sweater glasses,  Woman yellow sweater">
            <a:extLst>
              <a:ext uri="{FF2B5EF4-FFF2-40B4-BE49-F238E27FC236}">
                <a16:creationId xmlns:a16="http://schemas.microsoft.com/office/drawing/2014/main" id="{60FD30BF-512C-582A-0382-C90D470A9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4844" y="3811212"/>
            <a:ext cx="3031394" cy="3031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B1C05644-3FF3-41A5-F191-FA5F8D3503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7154" y="533036"/>
            <a:ext cx="2794512" cy="2794512"/>
          </a:xfrm>
          <a:prstGeom prst="rect">
            <a:avLst/>
          </a:prstGeom>
        </p:spPr>
      </p:pic>
      <p:pic>
        <p:nvPicPr>
          <p:cNvPr id="1040" name="Picture 16" descr="Een tekening van een rode jas met een capuchon erop | Premium  AI-gegenereerde vector">
            <a:extLst>
              <a:ext uri="{FF2B5EF4-FFF2-40B4-BE49-F238E27FC236}">
                <a16:creationId xmlns:a16="http://schemas.microsoft.com/office/drawing/2014/main" id="{6A9E9D60-D8DC-3807-710C-10EB3BABE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1666" y="211044"/>
            <a:ext cx="2794511" cy="2794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3356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enim Jeans Stock Illustrations – 27,105 Denim Jeans Stock Illustrations,  Vectors &amp; Clipart - Dreamstime">
            <a:extLst>
              <a:ext uri="{FF2B5EF4-FFF2-40B4-BE49-F238E27FC236}">
                <a16:creationId xmlns:a16="http://schemas.microsoft.com/office/drawing/2014/main" id="{118BF956-B7A8-41A6-21D8-24B2D7B0F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9335"/>
            <a:ext cx="3222523" cy="322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9A32AC90-E2B8-A1BF-798B-F347DEFDA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7610" y="736698"/>
            <a:ext cx="1883492" cy="2511323"/>
          </a:xfrm>
          <a:prstGeom prst="rect">
            <a:avLst/>
          </a:prstGeom>
        </p:spPr>
      </p:pic>
      <p:pic>
        <p:nvPicPr>
          <p:cNvPr id="1034" name="Picture 10" descr="Rok Vectoren, Illustraties en Clipart - 123RF">
            <a:extLst>
              <a:ext uri="{FF2B5EF4-FFF2-40B4-BE49-F238E27FC236}">
                <a16:creationId xmlns:a16="http://schemas.microsoft.com/office/drawing/2014/main" id="{321690DD-C696-148C-3970-F6B4B1837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967" y="3543212"/>
            <a:ext cx="3031393" cy="3065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Modèle de conception chemise vectorielle illustration devant mode porter  manches blanches hommes textile cl | Vecteur Premium">
            <a:extLst>
              <a:ext uri="{FF2B5EF4-FFF2-40B4-BE49-F238E27FC236}">
                <a16:creationId xmlns:a16="http://schemas.microsoft.com/office/drawing/2014/main" id="{10B3DC58-4390-4A61-0370-46068105DD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166" y="2758711"/>
            <a:ext cx="2794512" cy="2794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3,800+ Yellow Sweater Stock Illustrations, Royalty-Free Vector Graphics &amp;  Clip Art - iStock | Yellow sweater isolated, Woman yellow sweater glasses,  Woman yellow sweater">
            <a:extLst>
              <a:ext uri="{FF2B5EF4-FFF2-40B4-BE49-F238E27FC236}">
                <a16:creationId xmlns:a16="http://schemas.microsoft.com/office/drawing/2014/main" id="{60FD30BF-512C-582A-0382-C90D470A9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1581" y="-8589"/>
            <a:ext cx="3031394" cy="3031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90665B50-A024-985B-E0D3-47053CB2E8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8954" y="3117440"/>
            <a:ext cx="2340079" cy="234007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B1C05644-3FF3-41A5-F191-FA5F8D3503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96212" y="322928"/>
            <a:ext cx="2794512" cy="2794512"/>
          </a:xfrm>
          <a:prstGeom prst="rect">
            <a:avLst/>
          </a:prstGeom>
        </p:spPr>
      </p:pic>
      <p:pic>
        <p:nvPicPr>
          <p:cNvPr id="1040" name="Picture 16" descr="Een tekening van een rode jas met een capuchon erop | Premium  AI-gegenereerde vector">
            <a:extLst>
              <a:ext uri="{FF2B5EF4-FFF2-40B4-BE49-F238E27FC236}">
                <a16:creationId xmlns:a16="http://schemas.microsoft.com/office/drawing/2014/main" id="{6A9E9D60-D8DC-3807-710C-10EB3BABE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612" y="4155967"/>
            <a:ext cx="2794511" cy="2794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phic 1" descr="Introductiepagina met effen opvulling">
            <a:extLst>
              <a:ext uri="{FF2B5EF4-FFF2-40B4-BE49-F238E27FC236}">
                <a16:creationId xmlns:a16="http://schemas.microsoft.com/office/drawing/2014/main" id="{D97C3086-D3B8-BEA8-DF0C-04A23493A6F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489033" y="6189592"/>
            <a:ext cx="636760" cy="63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3655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9A32AC90-E2B8-A1BF-798B-F347DEFDA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8250" y="3453347"/>
            <a:ext cx="1883492" cy="2511323"/>
          </a:xfrm>
          <a:prstGeom prst="rect">
            <a:avLst/>
          </a:prstGeom>
        </p:spPr>
      </p:pic>
      <p:pic>
        <p:nvPicPr>
          <p:cNvPr id="1034" name="Picture 10" descr="Rok Vectoren, Illustraties en Clipart - 123RF">
            <a:extLst>
              <a:ext uri="{FF2B5EF4-FFF2-40B4-BE49-F238E27FC236}">
                <a16:creationId xmlns:a16="http://schemas.microsoft.com/office/drawing/2014/main" id="{321690DD-C696-148C-3970-F6B4B1837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4452" y="387894"/>
            <a:ext cx="3031393" cy="3065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Modèle de conception chemise vectorielle illustration devant mode porter  manches blanches hommes textile cl | Vecteur Premium">
            <a:extLst>
              <a:ext uri="{FF2B5EF4-FFF2-40B4-BE49-F238E27FC236}">
                <a16:creationId xmlns:a16="http://schemas.microsoft.com/office/drawing/2014/main" id="{10B3DC58-4390-4A61-0370-46068105DD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557" y="114917"/>
            <a:ext cx="3287604" cy="3287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3,800+ Yellow Sweater Stock Illustrations, Royalty-Free Vector Graphics &amp;  Clip Art - iStock | Yellow sweater isolated, Woman yellow sweater glasses,  Woman yellow sweater">
            <a:extLst>
              <a:ext uri="{FF2B5EF4-FFF2-40B4-BE49-F238E27FC236}">
                <a16:creationId xmlns:a16="http://schemas.microsoft.com/office/drawing/2014/main" id="{60FD30BF-512C-582A-0382-C90D470A9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3675" y="3826606"/>
            <a:ext cx="3031394" cy="3031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90665B50-A024-985B-E0D3-47053CB2E8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036" y="337068"/>
            <a:ext cx="3065453" cy="3065453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B1C05644-3FF3-41A5-F191-FA5F8D3503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8780" y="3637402"/>
            <a:ext cx="2794512" cy="2794512"/>
          </a:xfrm>
          <a:prstGeom prst="rect">
            <a:avLst/>
          </a:prstGeom>
        </p:spPr>
      </p:pic>
      <p:pic>
        <p:nvPicPr>
          <p:cNvPr id="1040" name="Picture 16" descr="Een tekening van een rode jas met een capuchon erop | Premium  AI-gegenereerde vector">
            <a:extLst>
              <a:ext uri="{FF2B5EF4-FFF2-40B4-BE49-F238E27FC236}">
                <a16:creationId xmlns:a16="http://schemas.microsoft.com/office/drawing/2014/main" id="{6A9E9D60-D8DC-3807-710C-10EB3BABE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81" y="3637404"/>
            <a:ext cx="2794511" cy="2794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00736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4C273F-CD76-E9B5-6D51-EB3EB9CD2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F1FDF931-DD5B-B85A-D724-911A49D25CD5}"/>
              </a:ext>
            </a:extLst>
          </p:cNvPr>
          <p:cNvSpPr txBox="1">
            <a:spLocks/>
          </p:cNvSpPr>
          <p:nvPr/>
        </p:nvSpPr>
        <p:spPr>
          <a:xfrm>
            <a:off x="1134618" y="1105788"/>
            <a:ext cx="9922764" cy="12942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4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/>
                <a:ea typeface="+mj-ea"/>
                <a:cs typeface="+mj-cs"/>
              </a:rPr>
              <a:t>Nive</a:t>
            </a:r>
            <a:r>
              <a:rPr lang="fr-BE" dirty="0">
                <a:solidFill>
                  <a:prstClr val="black"/>
                </a:solidFill>
                <a:latin typeface="Neue Haas Grotesk Text Pro"/>
              </a:rPr>
              <a:t>au 2</a:t>
            </a: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on ajoute un objet</a:t>
            </a: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eue Haas Grotesk Text Pro"/>
              <a:ea typeface="+mj-ea"/>
              <a:cs typeface="+mj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Inkt 6">
                <a:extLst>
                  <a:ext uri="{FF2B5EF4-FFF2-40B4-BE49-F238E27FC236}">
                    <a16:creationId xmlns:a16="http://schemas.microsoft.com/office/drawing/2014/main" id="{10B31F73-4CF4-5754-9839-81D622981DCA}"/>
                  </a:ext>
                </a:extLst>
              </p14:cNvPr>
              <p14:cNvContentPartPr/>
              <p14:nvPr/>
            </p14:nvContentPartPr>
            <p14:xfrm>
              <a:off x="11326923" y="2488741"/>
              <a:ext cx="45000" cy="360"/>
            </p14:xfrm>
          </p:contentPart>
        </mc:Choice>
        <mc:Fallback xmlns="">
          <p:pic>
            <p:nvPicPr>
              <p:cNvPr id="7" name="Inkt 6">
                <a:extLst>
                  <a:ext uri="{FF2B5EF4-FFF2-40B4-BE49-F238E27FC236}">
                    <a16:creationId xmlns:a16="http://schemas.microsoft.com/office/drawing/2014/main" id="{10B31F73-4CF4-5754-9839-81D622981DC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320803" y="2482621"/>
                <a:ext cx="5724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" name="Inkt 7">
                <a:extLst>
                  <a:ext uri="{FF2B5EF4-FFF2-40B4-BE49-F238E27FC236}">
                    <a16:creationId xmlns:a16="http://schemas.microsoft.com/office/drawing/2014/main" id="{85DE4672-297A-5B4B-91EA-B7DD1AB1B333}"/>
                  </a:ext>
                </a:extLst>
              </p14:cNvPr>
              <p14:cNvContentPartPr/>
              <p14:nvPr/>
            </p14:nvContentPartPr>
            <p14:xfrm>
              <a:off x="6568876" y="-568782"/>
              <a:ext cx="354240" cy="588600"/>
            </p14:xfrm>
          </p:contentPart>
        </mc:Choice>
        <mc:Fallback xmlns="">
          <p:pic>
            <p:nvPicPr>
              <p:cNvPr id="8" name="Inkt 7">
                <a:extLst>
                  <a:ext uri="{FF2B5EF4-FFF2-40B4-BE49-F238E27FC236}">
                    <a16:creationId xmlns:a16="http://schemas.microsoft.com/office/drawing/2014/main" id="{85DE4672-297A-5B4B-91EA-B7DD1AB1B33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562756" y="-574902"/>
                <a:ext cx="366480" cy="600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410708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enim Jeans Stock Illustrations – 27,105 Denim Jeans Stock Illustrations,  Vectors &amp; Clipart - Dreamstime">
            <a:extLst>
              <a:ext uri="{FF2B5EF4-FFF2-40B4-BE49-F238E27FC236}">
                <a16:creationId xmlns:a16="http://schemas.microsoft.com/office/drawing/2014/main" id="{118BF956-B7A8-41A6-21D8-24B2D7B0F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9335"/>
            <a:ext cx="3222523" cy="322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9A32AC90-E2B8-A1BF-798B-F347DEFDA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7610" y="736698"/>
            <a:ext cx="1883492" cy="2511323"/>
          </a:xfrm>
          <a:prstGeom prst="rect">
            <a:avLst/>
          </a:prstGeom>
        </p:spPr>
      </p:pic>
      <p:pic>
        <p:nvPicPr>
          <p:cNvPr id="1034" name="Picture 10" descr="Rok Vectoren, Illustraties en Clipart - 123RF">
            <a:extLst>
              <a:ext uri="{FF2B5EF4-FFF2-40B4-BE49-F238E27FC236}">
                <a16:creationId xmlns:a16="http://schemas.microsoft.com/office/drawing/2014/main" id="{321690DD-C696-148C-3970-F6B4B1837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967" y="3543212"/>
            <a:ext cx="3031393" cy="3065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Modèle de conception chemise vectorielle illustration devant mode porter  manches blanches hommes textile cl | Vecteur Premium">
            <a:extLst>
              <a:ext uri="{FF2B5EF4-FFF2-40B4-BE49-F238E27FC236}">
                <a16:creationId xmlns:a16="http://schemas.microsoft.com/office/drawing/2014/main" id="{10B3DC58-4390-4A61-0370-46068105DD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166" y="2758711"/>
            <a:ext cx="2794512" cy="2794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3,800+ Yellow Sweater Stock Illustrations, Royalty-Free Vector Graphics &amp;  Clip Art - iStock | Yellow sweater isolated, Woman yellow sweater glasses,  Woman yellow sweater">
            <a:extLst>
              <a:ext uri="{FF2B5EF4-FFF2-40B4-BE49-F238E27FC236}">
                <a16:creationId xmlns:a16="http://schemas.microsoft.com/office/drawing/2014/main" id="{60FD30BF-512C-582A-0382-C90D470A9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1581" y="-8589"/>
            <a:ext cx="3031394" cy="3031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90665B50-A024-985B-E0D3-47053CB2E8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8954" y="3117440"/>
            <a:ext cx="2340079" cy="234007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B1C05644-3FF3-41A5-F191-FA5F8D3503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96212" y="322928"/>
            <a:ext cx="2794512" cy="2794512"/>
          </a:xfrm>
          <a:prstGeom prst="rect">
            <a:avLst/>
          </a:prstGeom>
        </p:spPr>
      </p:pic>
      <p:pic>
        <p:nvPicPr>
          <p:cNvPr id="1040" name="Picture 16" descr="Een tekening van een rode jas met een capuchon erop | Premium  AI-gegenereerde vector">
            <a:extLst>
              <a:ext uri="{FF2B5EF4-FFF2-40B4-BE49-F238E27FC236}">
                <a16:creationId xmlns:a16="http://schemas.microsoft.com/office/drawing/2014/main" id="{6A9E9D60-D8DC-3807-710C-10EB3BABE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612" y="4155967"/>
            <a:ext cx="2794511" cy="2794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phic 1" descr="Introductiepagina met effen opvulling">
            <a:extLst>
              <a:ext uri="{FF2B5EF4-FFF2-40B4-BE49-F238E27FC236}">
                <a16:creationId xmlns:a16="http://schemas.microsoft.com/office/drawing/2014/main" id="{D97C3086-D3B8-BEA8-DF0C-04A23493A6F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489033" y="6189592"/>
            <a:ext cx="636760" cy="63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6330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enim Jeans Stock Illustrations – 27,105 Denim Jeans Stock Illustrations,  Vectors &amp; Clipart - Dreamstime">
            <a:extLst>
              <a:ext uri="{FF2B5EF4-FFF2-40B4-BE49-F238E27FC236}">
                <a16:creationId xmlns:a16="http://schemas.microsoft.com/office/drawing/2014/main" id="{118BF956-B7A8-41A6-21D8-24B2D7B0F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9335"/>
            <a:ext cx="3222523" cy="322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9A32AC90-E2B8-A1BF-798B-F347DEFDA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0266" y="464522"/>
            <a:ext cx="1883492" cy="2511323"/>
          </a:xfrm>
          <a:prstGeom prst="rect">
            <a:avLst/>
          </a:prstGeom>
        </p:spPr>
      </p:pic>
      <p:pic>
        <p:nvPicPr>
          <p:cNvPr id="1034" name="Picture 10" descr="Rok Vectoren, Illustraties en Clipart - 123RF">
            <a:extLst>
              <a:ext uri="{FF2B5EF4-FFF2-40B4-BE49-F238E27FC236}">
                <a16:creationId xmlns:a16="http://schemas.microsoft.com/office/drawing/2014/main" id="{321690DD-C696-148C-3970-F6B4B1837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7369" y="3113632"/>
            <a:ext cx="2460040" cy="2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Modèle de conception chemise vectorielle illustration devant mode porter  manches blanches hommes textile cl | Vecteur Premium">
            <a:extLst>
              <a:ext uri="{FF2B5EF4-FFF2-40B4-BE49-F238E27FC236}">
                <a16:creationId xmlns:a16="http://schemas.microsoft.com/office/drawing/2014/main" id="{10B3DC58-4390-4A61-0370-46068105DD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7075" y="646619"/>
            <a:ext cx="2794512" cy="2794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3,800+ Yellow Sweater Stock Illustrations, Royalty-Free Vector Graphics &amp;  Clip Art - iStock | Yellow sweater isolated, Woman yellow sweater glasses,  Woman yellow sweater">
            <a:extLst>
              <a:ext uri="{FF2B5EF4-FFF2-40B4-BE49-F238E27FC236}">
                <a16:creationId xmlns:a16="http://schemas.microsoft.com/office/drawing/2014/main" id="{60FD30BF-512C-582A-0382-C90D470A9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5890" y="3429000"/>
            <a:ext cx="3031394" cy="3031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90665B50-A024-985B-E0D3-47053CB2E8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1221" y="4517921"/>
            <a:ext cx="2340079" cy="234007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B1C05644-3FF3-41A5-F191-FA5F8D3503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87369" y="0"/>
            <a:ext cx="2794512" cy="2794512"/>
          </a:xfrm>
          <a:prstGeom prst="rect">
            <a:avLst/>
          </a:prstGeom>
        </p:spPr>
      </p:pic>
      <p:pic>
        <p:nvPicPr>
          <p:cNvPr id="1040" name="Picture 16" descr="Een tekening van een rode jas met een capuchon erop | Premium  AI-gegenereerde vector">
            <a:extLst>
              <a:ext uri="{FF2B5EF4-FFF2-40B4-BE49-F238E27FC236}">
                <a16:creationId xmlns:a16="http://schemas.microsoft.com/office/drawing/2014/main" id="{6A9E9D60-D8DC-3807-710C-10EB3BABE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3737" y="4290704"/>
            <a:ext cx="2794511" cy="2794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De bronafbeelding bekijken">
            <a:extLst>
              <a:ext uri="{FF2B5EF4-FFF2-40B4-BE49-F238E27FC236}">
                <a16:creationId xmlns:a16="http://schemas.microsoft.com/office/drawing/2014/main" id="{B2731749-D8EF-3D17-7D72-E7A1288A90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636" y="3113632"/>
            <a:ext cx="1871509" cy="1871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39475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enim Jeans Stock Illustrations – 27,105 Denim Jeans Stock Illustrations,  Vectors &amp; Clipart - Dreamstime">
            <a:extLst>
              <a:ext uri="{FF2B5EF4-FFF2-40B4-BE49-F238E27FC236}">
                <a16:creationId xmlns:a16="http://schemas.microsoft.com/office/drawing/2014/main" id="{118BF956-B7A8-41A6-21D8-24B2D7B0F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9335"/>
            <a:ext cx="3222523" cy="322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9A32AC90-E2B8-A1BF-798B-F347DEFDA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7610" y="736698"/>
            <a:ext cx="1883492" cy="2511323"/>
          </a:xfrm>
          <a:prstGeom prst="rect">
            <a:avLst/>
          </a:prstGeom>
        </p:spPr>
      </p:pic>
      <p:pic>
        <p:nvPicPr>
          <p:cNvPr id="1034" name="Picture 10" descr="Rok Vectoren, Illustraties en Clipart - 123RF">
            <a:extLst>
              <a:ext uri="{FF2B5EF4-FFF2-40B4-BE49-F238E27FC236}">
                <a16:creationId xmlns:a16="http://schemas.microsoft.com/office/drawing/2014/main" id="{321690DD-C696-148C-3970-F6B4B1837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967" y="3543212"/>
            <a:ext cx="3031393" cy="3065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Modèle de conception chemise vectorielle illustration devant mode porter  manches blanches hommes textile cl | Vecteur Premium">
            <a:extLst>
              <a:ext uri="{FF2B5EF4-FFF2-40B4-BE49-F238E27FC236}">
                <a16:creationId xmlns:a16="http://schemas.microsoft.com/office/drawing/2014/main" id="{10B3DC58-4390-4A61-0370-46068105DD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166" y="2758711"/>
            <a:ext cx="2794512" cy="2794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3,800+ Yellow Sweater Stock Illustrations, Royalty-Free Vector Graphics &amp;  Clip Art - iStock | Yellow sweater isolated, Woman yellow sweater glasses,  Woman yellow sweater">
            <a:extLst>
              <a:ext uri="{FF2B5EF4-FFF2-40B4-BE49-F238E27FC236}">
                <a16:creationId xmlns:a16="http://schemas.microsoft.com/office/drawing/2014/main" id="{60FD30BF-512C-582A-0382-C90D470A9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1581" y="-8589"/>
            <a:ext cx="3031394" cy="3031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90665B50-A024-985B-E0D3-47053CB2E8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8954" y="3117440"/>
            <a:ext cx="2340079" cy="234007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B1C05644-3FF3-41A5-F191-FA5F8D3503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96212" y="322928"/>
            <a:ext cx="2794512" cy="2794512"/>
          </a:xfrm>
          <a:prstGeom prst="rect">
            <a:avLst/>
          </a:prstGeom>
        </p:spPr>
      </p:pic>
      <p:pic>
        <p:nvPicPr>
          <p:cNvPr id="1040" name="Picture 16" descr="Een tekening van een rode jas met een capuchon erop | Premium  AI-gegenereerde vector">
            <a:extLst>
              <a:ext uri="{FF2B5EF4-FFF2-40B4-BE49-F238E27FC236}">
                <a16:creationId xmlns:a16="http://schemas.microsoft.com/office/drawing/2014/main" id="{6A9E9D60-D8DC-3807-710C-10EB3BABE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612" y="4155967"/>
            <a:ext cx="2794511" cy="2794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phic 1" descr="Introductiepagina met effen opvulling">
            <a:extLst>
              <a:ext uri="{FF2B5EF4-FFF2-40B4-BE49-F238E27FC236}">
                <a16:creationId xmlns:a16="http://schemas.microsoft.com/office/drawing/2014/main" id="{D97C3086-D3B8-BEA8-DF0C-04A23493A6F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489033" y="6189592"/>
            <a:ext cx="636760" cy="63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9246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enim Jeans Stock Illustrations – 27,105 Denim Jeans Stock Illustrations,  Vectors &amp; Clipart - Dreamstime">
            <a:extLst>
              <a:ext uri="{FF2B5EF4-FFF2-40B4-BE49-F238E27FC236}">
                <a16:creationId xmlns:a16="http://schemas.microsoft.com/office/drawing/2014/main" id="{118BF956-B7A8-41A6-21D8-24B2D7B0F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9335"/>
            <a:ext cx="3222523" cy="322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9A32AC90-E2B8-A1BF-798B-F347DEFDA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9239" y="2099188"/>
            <a:ext cx="1883492" cy="2511323"/>
          </a:xfrm>
          <a:prstGeom prst="rect">
            <a:avLst/>
          </a:prstGeom>
        </p:spPr>
      </p:pic>
      <p:pic>
        <p:nvPicPr>
          <p:cNvPr id="1034" name="Picture 10" descr="Rok Vectoren, Illustraties en Clipart - 123RF">
            <a:extLst>
              <a:ext uri="{FF2B5EF4-FFF2-40B4-BE49-F238E27FC236}">
                <a16:creationId xmlns:a16="http://schemas.microsoft.com/office/drawing/2014/main" id="{321690DD-C696-148C-3970-F6B4B1837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6659" y="4758812"/>
            <a:ext cx="1834608" cy="1855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Modèle de conception chemise vectorielle illustration devant mode porter  manches blanches hommes textile cl | Vecteur Premium">
            <a:extLst>
              <a:ext uri="{FF2B5EF4-FFF2-40B4-BE49-F238E27FC236}">
                <a16:creationId xmlns:a16="http://schemas.microsoft.com/office/drawing/2014/main" id="{10B3DC58-4390-4A61-0370-46068105DD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7075" y="646619"/>
            <a:ext cx="2794512" cy="2794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3,800+ Yellow Sweater Stock Illustrations, Royalty-Free Vector Graphics &amp;  Clip Art - iStock | Yellow sweater isolated, Woman yellow sweater glasses,  Woman yellow sweater">
            <a:extLst>
              <a:ext uri="{FF2B5EF4-FFF2-40B4-BE49-F238E27FC236}">
                <a16:creationId xmlns:a16="http://schemas.microsoft.com/office/drawing/2014/main" id="{60FD30BF-512C-582A-0382-C90D470A9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527" y="3113632"/>
            <a:ext cx="3031394" cy="3031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90665B50-A024-985B-E0D3-47053CB2E8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1221" y="4517921"/>
            <a:ext cx="2340079" cy="234007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B1C05644-3FF3-41A5-F191-FA5F8D3503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87369" y="0"/>
            <a:ext cx="2794512" cy="2794512"/>
          </a:xfrm>
          <a:prstGeom prst="rect">
            <a:avLst/>
          </a:prstGeom>
        </p:spPr>
      </p:pic>
      <p:pic>
        <p:nvPicPr>
          <p:cNvPr id="1040" name="Picture 16" descr="Een tekening van een rode jas met een capuchon erop | Premium  AI-gegenereerde vector">
            <a:extLst>
              <a:ext uri="{FF2B5EF4-FFF2-40B4-BE49-F238E27FC236}">
                <a16:creationId xmlns:a16="http://schemas.microsoft.com/office/drawing/2014/main" id="{6A9E9D60-D8DC-3807-710C-10EB3BABE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1921" y="4063489"/>
            <a:ext cx="2794511" cy="2794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40+ Broek Met Hoge Taille Stockillustraties, royalty-free vector  illustraties en clipart - iStock">
            <a:extLst>
              <a:ext uri="{FF2B5EF4-FFF2-40B4-BE49-F238E27FC236}">
                <a16:creationId xmlns:a16="http://schemas.microsoft.com/office/drawing/2014/main" id="{255A6437-C972-6822-EEEC-A3A95126D9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1587" y="456231"/>
            <a:ext cx="1677517" cy="1677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71349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enim Jeans Stock Illustrations – 27,105 Denim Jeans Stock Illustrations,  Vectors &amp; Clipart - Dreamstime">
            <a:extLst>
              <a:ext uri="{FF2B5EF4-FFF2-40B4-BE49-F238E27FC236}">
                <a16:creationId xmlns:a16="http://schemas.microsoft.com/office/drawing/2014/main" id="{118BF956-B7A8-41A6-21D8-24B2D7B0F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9335"/>
            <a:ext cx="3222523" cy="322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9A32AC90-E2B8-A1BF-798B-F347DEFDA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7610" y="736698"/>
            <a:ext cx="1883492" cy="2511323"/>
          </a:xfrm>
          <a:prstGeom prst="rect">
            <a:avLst/>
          </a:prstGeom>
        </p:spPr>
      </p:pic>
      <p:pic>
        <p:nvPicPr>
          <p:cNvPr id="1034" name="Picture 10" descr="Rok Vectoren, Illustraties en Clipart - 123RF">
            <a:extLst>
              <a:ext uri="{FF2B5EF4-FFF2-40B4-BE49-F238E27FC236}">
                <a16:creationId xmlns:a16="http://schemas.microsoft.com/office/drawing/2014/main" id="{321690DD-C696-148C-3970-F6B4B1837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967" y="3543212"/>
            <a:ext cx="3031393" cy="3065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Modèle de conception chemise vectorielle illustration devant mode porter  manches blanches hommes textile cl | Vecteur Premium">
            <a:extLst>
              <a:ext uri="{FF2B5EF4-FFF2-40B4-BE49-F238E27FC236}">
                <a16:creationId xmlns:a16="http://schemas.microsoft.com/office/drawing/2014/main" id="{10B3DC58-4390-4A61-0370-46068105DD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166" y="2758711"/>
            <a:ext cx="2794512" cy="2794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3,800+ Yellow Sweater Stock Illustrations, Royalty-Free Vector Graphics &amp;  Clip Art - iStock | Yellow sweater isolated, Woman yellow sweater glasses,  Woman yellow sweater">
            <a:extLst>
              <a:ext uri="{FF2B5EF4-FFF2-40B4-BE49-F238E27FC236}">
                <a16:creationId xmlns:a16="http://schemas.microsoft.com/office/drawing/2014/main" id="{60FD30BF-512C-582A-0382-C90D470A9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1581" y="-8589"/>
            <a:ext cx="3031394" cy="3031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90665B50-A024-985B-E0D3-47053CB2E8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8954" y="3117440"/>
            <a:ext cx="2340079" cy="234007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B1C05644-3FF3-41A5-F191-FA5F8D3503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96212" y="322928"/>
            <a:ext cx="2794512" cy="2794512"/>
          </a:xfrm>
          <a:prstGeom prst="rect">
            <a:avLst/>
          </a:prstGeom>
        </p:spPr>
      </p:pic>
      <p:pic>
        <p:nvPicPr>
          <p:cNvPr id="1040" name="Picture 16" descr="Een tekening van een rode jas met een capuchon erop | Premium  AI-gegenereerde vector">
            <a:extLst>
              <a:ext uri="{FF2B5EF4-FFF2-40B4-BE49-F238E27FC236}">
                <a16:creationId xmlns:a16="http://schemas.microsoft.com/office/drawing/2014/main" id="{6A9E9D60-D8DC-3807-710C-10EB3BABE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612" y="4155967"/>
            <a:ext cx="2794511" cy="2794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phic 1" descr="Introductiepagina met effen opvulling">
            <a:extLst>
              <a:ext uri="{FF2B5EF4-FFF2-40B4-BE49-F238E27FC236}">
                <a16:creationId xmlns:a16="http://schemas.microsoft.com/office/drawing/2014/main" id="{D97C3086-D3B8-BEA8-DF0C-04A23493A6F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489033" y="6189592"/>
            <a:ext cx="636760" cy="63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0976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enim Jeans Stock Illustrations – 27,105 Denim Jeans Stock Illustrations,  Vectors &amp; Clipart - Dreamstime">
            <a:extLst>
              <a:ext uri="{FF2B5EF4-FFF2-40B4-BE49-F238E27FC236}">
                <a16:creationId xmlns:a16="http://schemas.microsoft.com/office/drawing/2014/main" id="{118BF956-B7A8-41A6-21D8-24B2D7B0F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9335"/>
            <a:ext cx="3222523" cy="322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9A32AC90-E2B8-A1BF-798B-F347DEFDA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7610" y="736698"/>
            <a:ext cx="1883492" cy="2511323"/>
          </a:xfrm>
          <a:prstGeom prst="rect">
            <a:avLst/>
          </a:prstGeom>
        </p:spPr>
      </p:pic>
      <p:pic>
        <p:nvPicPr>
          <p:cNvPr id="1034" name="Picture 10" descr="Rok Vectoren, Illustraties en Clipart - 123RF">
            <a:extLst>
              <a:ext uri="{FF2B5EF4-FFF2-40B4-BE49-F238E27FC236}">
                <a16:creationId xmlns:a16="http://schemas.microsoft.com/office/drawing/2014/main" id="{321690DD-C696-148C-3970-F6B4B1837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967" y="3543212"/>
            <a:ext cx="3031393" cy="3065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Modèle de conception chemise vectorielle illustration devant mode porter  manches blanches hommes textile cl | Vecteur Premium">
            <a:extLst>
              <a:ext uri="{FF2B5EF4-FFF2-40B4-BE49-F238E27FC236}">
                <a16:creationId xmlns:a16="http://schemas.microsoft.com/office/drawing/2014/main" id="{10B3DC58-4390-4A61-0370-46068105DD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166" y="2758711"/>
            <a:ext cx="2794512" cy="2794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3,800+ Yellow Sweater Stock Illustrations, Royalty-Free Vector Graphics &amp;  Clip Art - iStock | Yellow sweater isolated, Woman yellow sweater glasses,  Woman yellow sweater">
            <a:extLst>
              <a:ext uri="{FF2B5EF4-FFF2-40B4-BE49-F238E27FC236}">
                <a16:creationId xmlns:a16="http://schemas.microsoft.com/office/drawing/2014/main" id="{60FD30BF-512C-582A-0382-C90D470A9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1581" y="-8589"/>
            <a:ext cx="3031394" cy="3031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90665B50-A024-985B-E0D3-47053CB2E8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8954" y="3117440"/>
            <a:ext cx="2340079" cy="234007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B1C05644-3FF3-41A5-F191-FA5F8D3503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96212" y="322928"/>
            <a:ext cx="2794512" cy="2794512"/>
          </a:xfrm>
          <a:prstGeom prst="rect">
            <a:avLst/>
          </a:prstGeom>
        </p:spPr>
      </p:pic>
      <p:pic>
        <p:nvPicPr>
          <p:cNvPr id="1040" name="Picture 16" descr="Een tekening van een rode jas met een capuchon erop | Premium  AI-gegenereerde vector">
            <a:extLst>
              <a:ext uri="{FF2B5EF4-FFF2-40B4-BE49-F238E27FC236}">
                <a16:creationId xmlns:a16="http://schemas.microsoft.com/office/drawing/2014/main" id="{6A9E9D60-D8DC-3807-710C-10EB3BABE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612" y="4155967"/>
            <a:ext cx="2794511" cy="2794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phic 1" descr="Introductiepagina met effen opvulling">
            <a:extLst>
              <a:ext uri="{FF2B5EF4-FFF2-40B4-BE49-F238E27FC236}">
                <a16:creationId xmlns:a16="http://schemas.microsoft.com/office/drawing/2014/main" id="{D97C3086-D3B8-BEA8-DF0C-04A23493A6F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489033" y="6189592"/>
            <a:ext cx="636760" cy="63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4312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enim Jeans Stock Illustrations – 27,105 Denim Jeans Stock Illustrations,  Vectors &amp; Clipart - Dreamstime">
            <a:extLst>
              <a:ext uri="{FF2B5EF4-FFF2-40B4-BE49-F238E27FC236}">
                <a16:creationId xmlns:a16="http://schemas.microsoft.com/office/drawing/2014/main" id="{118BF956-B7A8-41A6-21D8-24B2D7B0F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9335"/>
            <a:ext cx="3222523" cy="322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9A32AC90-E2B8-A1BF-798B-F347DEFDA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8464" y="1232043"/>
            <a:ext cx="1883492" cy="2511323"/>
          </a:xfrm>
          <a:prstGeom prst="rect">
            <a:avLst/>
          </a:prstGeom>
        </p:spPr>
      </p:pic>
      <p:pic>
        <p:nvPicPr>
          <p:cNvPr id="1034" name="Picture 10" descr="Rok Vectoren, Illustraties en Clipart - 123RF">
            <a:extLst>
              <a:ext uri="{FF2B5EF4-FFF2-40B4-BE49-F238E27FC236}">
                <a16:creationId xmlns:a16="http://schemas.microsoft.com/office/drawing/2014/main" id="{321690DD-C696-148C-3970-F6B4B1837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1227" y="4126354"/>
            <a:ext cx="2460040" cy="2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Modèle de conception chemise vectorielle illustration devant mode porter  manches blanches hommes textile cl | Vecteur Premium">
            <a:extLst>
              <a:ext uri="{FF2B5EF4-FFF2-40B4-BE49-F238E27FC236}">
                <a16:creationId xmlns:a16="http://schemas.microsoft.com/office/drawing/2014/main" id="{10B3DC58-4390-4A61-0370-46068105DD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7075" y="646619"/>
            <a:ext cx="2794512" cy="2794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3,800+ Yellow Sweater Stock Illustrations, Royalty-Free Vector Graphics &amp;  Clip Art - iStock | Yellow sweater isolated, Woman yellow sweater glasses,  Woman yellow sweater">
            <a:extLst>
              <a:ext uri="{FF2B5EF4-FFF2-40B4-BE49-F238E27FC236}">
                <a16:creationId xmlns:a16="http://schemas.microsoft.com/office/drawing/2014/main" id="{60FD30BF-512C-582A-0382-C90D470A9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527" y="3113632"/>
            <a:ext cx="3031394" cy="3031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90665B50-A024-985B-E0D3-47053CB2E8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1221" y="4517921"/>
            <a:ext cx="2340079" cy="234007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B1C05644-3FF3-41A5-F191-FA5F8D3503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87369" y="0"/>
            <a:ext cx="2794512" cy="2794512"/>
          </a:xfrm>
          <a:prstGeom prst="rect">
            <a:avLst/>
          </a:prstGeom>
        </p:spPr>
      </p:pic>
      <p:pic>
        <p:nvPicPr>
          <p:cNvPr id="1040" name="Picture 16" descr="Een tekening van een rode jas met een capuchon erop | Premium  AI-gegenereerde vector">
            <a:extLst>
              <a:ext uri="{FF2B5EF4-FFF2-40B4-BE49-F238E27FC236}">
                <a16:creationId xmlns:a16="http://schemas.microsoft.com/office/drawing/2014/main" id="{6A9E9D60-D8DC-3807-710C-10EB3BABE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1921" y="4063489"/>
            <a:ext cx="2794511" cy="2794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Vecteurs et illustrations de Bottes Marron en téléchargement gratuit">
            <a:extLst>
              <a:ext uri="{FF2B5EF4-FFF2-40B4-BE49-F238E27FC236}">
                <a16:creationId xmlns:a16="http://schemas.microsoft.com/office/drawing/2014/main" id="{11480BB5-2194-2E9F-E480-CDD21D7EE9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1473" y="2487704"/>
            <a:ext cx="1451863" cy="1363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2327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4C273F-CD76-E9B5-6D51-EB3EB9CD2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F1FDF931-DD5B-B85A-D724-911A49D25CD5}"/>
              </a:ext>
            </a:extLst>
          </p:cNvPr>
          <p:cNvSpPr txBox="1">
            <a:spLocks/>
          </p:cNvSpPr>
          <p:nvPr/>
        </p:nvSpPr>
        <p:spPr>
          <a:xfrm>
            <a:off x="1134618" y="1105788"/>
            <a:ext cx="9922764" cy="12942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4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/>
                <a:ea typeface="+mj-ea"/>
                <a:cs typeface="+mj-cs"/>
              </a:rPr>
              <a:t>Nive</a:t>
            </a:r>
            <a:r>
              <a:rPr lang="fr-BE" dirty="0">
                <a:solidFill>
                  <a:prstClr val="black"/>
                </a:solidFill>
                <a:latin typeface="Neue Haas Grotesk Text Pro"/>
              </a:rPr>
              <a:t>au 3</a:t>
            </a: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on retire et ajoute un objet</a:t>
            </a: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eue Haas Grotesk Text Pro"/>
              <a:ea typeface="+mj-ea"/>
              <a:cs typeface="+mj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Inkt 6">
                <a:extLst>
                  <a:ext uri="{FF2B5EF4-FFF2-40B4-BE49-F238E27FC236}">
                    <a16:creationId xmlns:a16="http://schemas.microsoft.com/office/drawing/2014/main" id="{10B31F73-4CF4-5754-9839-81D622981DCA}"/>
                  </a:ext>
                </a:extLst>
              </p14:cNvPr>
              <p14:cNvContentPartPr/>
              <p14:nvPr/>
            </p14:nvContentPartPr>
            <p14:xfrm>
              <a:off x="11326923" y="2488741"/>
              <a:ext cx="45000" cy="360"/>
            </p14:xfrm>
          </p:contentPart>
        </mc:Choice>
        <mc:Fallback xmlns="">
          <p:pic>
            <p:nvPicPr>
              <p:cNvPr id="7" name="Inkt 6">
                <a:extLst>
                  <a:ext uri="{FF2B5EF4-FFF2-40B4-BE49-F238E27FC236}">
                    <a16:creationId xmlns:a16="http://schemas.microsoft.com/office/drawing/2014/main" id="{10B31F73-4CF4-5754-9839-81D622981DC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320803" y="2482621"/>
                <a:ext cx="5724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" name="Inkt 7">
                <a:extLst>
                  <a:ext uri="{FF2B5EF4-FFF2-40B4-BE49-F238E27FC236}">
                    <a16:creationId xmlns:a16="http://schemas.microsoft.com/office/drawing/2014/main" id="{85DE4672-297A-5B4B-91EA-B7DD1AB1B333}"/>
                  </a:ext>
                </a:extLst>
              </p14:cNvPr>
              <p14:cNvContentPartPr/>
              <p14:nvPr/>
            </p14:nvContentPartPr>
            <p14:xfrm>
              <a:off x="6568876" y="-568782"/>
              <a:ext cx="354240" cy="588600"/>
            </p14:xfrm>
          </p:contentPart>
        </mc:Choice>
        <mc:Fallback xmlns="">
          <p:pic>
            <p:nvPicPr>
              <p:cNvPr id="8" name="Inkt 7">
                <a:extLst>
                  <a:ext uri="{FF2B5EF4-FFF2-40B4-BE49-F238E27FC236}">
                    <a16:creationId xmlns:a16="http://schemas.microsoft.com/office/drawing/2014/main" id="{85DE4672-297A-5B4B-91EA-B7DD1AB1B33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562756" y="-574902"/>
                <a:ext cx="366480" cy="600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523328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enim Jeans Stock Illustrations – 27,105 Denim Jeans Stock Illustrations,  Vectors &amp; Clipart - Dreamstime">
            <a:extLst>
              <a:ext uri="{FF2B5EF4-FFF2-40B4-BE49-F238E27FC236}">
                <a16:creationId xmlns:a16="http://schemas.microsoft.com/office/drawing/2014/main" id="{118BF956-B7A8-41A6-21D8-24B2D7B0F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9335"/>
            <a:ext cx="3222523" cy="322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9A32AC90-E2B8-A1BF-798B-F347DEFDA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7610" y="736698"/>
            <a:ext cx="1883492" cy="2511323"/>
          </a:xfrm>
          <a:prstGeom prst="rect">
            <a:avLst/>
          </a:prstGeom>
        </p:spPr>
      </p:pic>
      <p:pic>
        <p:nvPicPr>
          <p:cNvPr id="1034" name="Picture 10" descr="Rok Vectoren, Illustraties en Clipart - 123RF">
            <a:extLst>
              <a:ext uri="{FF2B5EF4-FFF2-40B4-BE49-F238E27FC236}">
                <a16:creationId xmlns:a16="http://schemas.microsoft.com/office/drawing/2014/main" id="{321690DD-C696-148C-3970-F6B4B1837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967" y="3543212"/>
            <a:ext cx="3031393" cy="3065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Modèle de conception chemise vectorielle illustration devant mode porter  manches blanches hommes textile cl | Vecteur Premium">
            <a:extLst>
              <a:ext uri="{FF2B5EF4-FFF2-40B4-BE49-F238E27FC236}">
                <a16:creationId xmlns:a16="http://schemas.microsoft.com/office/drawing/2014/main" id="{10B3DC58-4390-4A61-0370-46068105DD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166" y="2758711"/>
            <a:ext cx="2794512" cy="2794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3,800+ Yellow Sweater Stock Illustrations, Royalty-Free Vector Graphics &amp;  Clip Art - iStock | Yellow sweater isolated, Woman yellow sweater glasses,  Woman yellow sweater">
            <a:extLst>
              <a:ext uri="{FF2B5EF4-FFF2-40B4-BE49-F238E27FC236}">
                <a16:creationId xmlns:a16="http://schemas.microsoft.com/office/drawing/2014/main" id="{60FD30BF-512C-582A-0382-C90D470A9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1581" y="-8589"/>
            <a:ext cx="3031394" cy="3031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90665B50-A024-985B-E0D3-47053CB2E8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8954" y="3117440"/>
            <a:ext cx="2340079" cy="234007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B1C05644-3FF3-41A5-F191-FA5F8D3503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96212" y="322928"/>
            <a:ext cx="2794512" cy="2794512"/>
          </a:xfrm>
          <a:prstGeom prst="rect">
            <a:avLst/>
          </a:prstGeom>
        </p:spPr>
      </p:pic>
      <p:pic>
        <p:nvPicPr>
          <p:cNvPr id="1040" name="Picture 16" descr="Een tekening van een rode jas met een capuchon erop | Premium  AI-gegenereerde vector">
            <a:extLst>
              <a:ext uri="{FF2B5EF4-FFF2-40B4-BE49-F238E27FC236}">
                <a16:creationId xmlns:a16="http://schemas.microsoft.com/office/drawing/2014/main" id="{6A9E9D60-D8DC-3807-710C-10EB3BABE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612" y="4155967"/>
            <a:ext cx="2794511" cy="2794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phic 1" descr="Introductiepagina met effen opvulling">
            <a:extLst>
              <a:ext uri="{FF2B5EF4-FFF2-40B4-BE49-F238E27FC236}">
                <a16:creationId xmlns:a16="http://schemas.microsoft.com/office/drawing/2014/main" id="{D97C3086-D3B8-BEA8-DF0C-04A23493A6F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489033" y="6189592"/>
            <a:ext cx="636760" cy="63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3462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enim Jeans Stock Illustrations – 27,105 Denim Jeans Stock Illustrations,  Vectors &amp; Clipart - Dreamstime">
            <a:extLst>
              <a:ext uri="{FF2B5EF4-FFF2-40B4-BE49-F238E27FC236}">
                <a16:creationId xmlns:a16="http://schemas.microsoft.com/office/drawing/2014/main" id="{118BF956-B7A8-41A6-21D8-24B2D7B0F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78" y="3398397"/>
            <a:ext cx="3222523" cy="322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9A32AC90-E2B8-A1BF-798B-F347DEFDA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371" y="3570179"/>
            <a:ext cx="1883492" cy="2511323"/>
          </a:xfrm>
          <a:prstGeom prst="rect">
            <a:avLst/>
          </a:prstGeom>
        </p:spPr>
      </p:pic>
      <p:pic>
        <p:nvPicPr>
          <p:cNvPr id="1034" name="Picture 10" descr="Rok Vectoren, Illustraties en Clipart - 123RF">
            <a:extLst>
              <a:ext uri="{FF2B5EF4-FFF2-40B4-BE49-F238E27FC236}">
                <a16:creationId xmlns:a16="http://schemas.microsoft.com/office/drawing/2014/main" id="{321690DD-C696-148C-3970-F6B4B1837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371" y="240342"/>
            <a:ext cx="3031393" cy="3065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Modèle de conception chemise vectorielle illustration devant mode porter  manches blanches hommes textile cl | Vecteur Premium">
            <a:extLst>
              <a:ext uri="{FF2B5EF4-FFF2-40B4-BE49-F238E27FC236}">
                <a16:creationId xmlns:a16="http://schemas.microsoft.com/office/drawing/2014/main" id="{10B3DC58-4390-4A61-0370-46068105DD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2901" y="3643102"/>
            <a:ext cx="2794512" cy="2794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90665B50-A024-985B-E0D3-47053CB2E8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3832" y="530019"/>
            <a:ext cx="2340079" cy="234007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B1C05644-3FF3-41A5-F191-FA5F8D3503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56616" y="3612402"/>
            <a:ext cx="2794512" cy="2794512"/>
          </a:xfrm>
          <a:prstGeom prst="rect">
            <a:avLst/>
          </a:prstGeom>
        </p:spPr>
      </p:pic>
      <p:pic>
        <p:nvPicPr>
          <p:cNvPr id="1040" name="Picture 16" descr="Een tekening van een rode jas met een capuchon erop | Premium  AI-gegenereerde vector">
            <a:extLst>
              <a:ext uri="{FF2B5EF4-FFF2-40B4-BE49-F238E27FC236}">
                <a16:creationId xmlns:a16="http://schemas.microsoft.com/office/drawing/2014/main" id="{6A9E9D60-D8DC-3807-710C-10EB3BABE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98" y="-112773"/>
            <a:ext cx="2794511" cy="2794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Geel T Shirt Afbeeldingen PNG | Vector En PSD Bestanden | Gratis Download  Op Pngtree">
            <a:extLst>
              <a:ext uri="{FF2B5EF4-FFF2-40B4-BE49-F238E27FC236}">
                <a16:creationId xmlns:a16="http://schemas.microsoft.com/office/drawing/2014/main" id="{D8E08E37-E317-F7CC-966A-396557A6BC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1875" y="542391"/>
            <a:ext cx="2426097" cy="2426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28359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enim Jeans Stock Illustrations – 27,105 Denim Jeans Stock Illustrations,  Vectors &amp; Clipart - Dreamstime">
            <a:extLst>
              <a:ext uri="{FF2B5EF4-FFF2-40B4-BE49-F238E27FC236}">
                <a16:creationId xmlns:a16="http://schemas.microsoft.com/office/drawing/2014/main" id="{118BF956-B7A8-41A6-21D8-24B2D7B0F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9335"/>
            <a:ext cx="3222523" cy="322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9A32AC90-E2B8-A1BF-798B-F347DEFDA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7610" y="736698"/>
            <a:ext cx="1883492" cy="2511323"/>
          </a:xfrm>
          <a:prstGeom prst="rect">
            <a:avLst/>
          </a:prstGeom>
        </p:spPr>
      </p:pic>
      <p:pic>
        <p:nvPicPr>
          <p:cNvPr id="1034" name="Picture 10" descr="Rok Vectoren, Illustraties en Clipart - 123RF">
            <a:extLst>
              <a:ext uri="{FF2B5EF4-FFF2-40B4-BE49-F238E27FC236}">
                <a16:creationId xmlns:a16="http://schemas.microsoft.com/office/drawing/2014/main" id="{321690DD-C696-148C-3970-F6B4B1837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967" y="3543212"/>
            <a:ext cx="3031393" cy="3065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Modèle de conception chemise vectorielle illustration devant mode porter  manches blanches hommes textile cl | Vecteur Premium">
            <a:extLst>
              <a:ext uri="{FF2B5EF4-FFF2-40B4-BE49-F238E27FC236}">
                <a16:creationId xmlns:a16="http://schemas.microsoft.com/office/drawing/2014/main" id="{10B3DC58-4390-4A61-0370-46068105DD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166" y="2758711"/>
            <a:ext cx="2794512" cy="2794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3,800+ Yellow Sweater Stock Illustrations, Royalty-Free Vector Graphics &amp;  Clip Art - iStock | Yellow sweater isolated, Woman yellow sweater glasses,  Woman yellow sweater">
            <a:extLst>
              <a:ext uri="{FF2B5EF4-FFF2-40B4-BE49-F238E27FC236}">
                <a16:creationId xmlns:a16="http://schemas.microsoft.com/office/drawing/2014/main" id="{60FD30BF-512C-582A-0382-C90D470A9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1581" y="-8589"/>
            <a:ext cx="3031394" cy="3031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90665B50-A024-985B-E0D3-47053CB2E8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8954" y="3117440"/>
            <a:ext cx="2340079" cy="234007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B1C05644-3FF3-41A5-F191-FA5F8D3503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96212" y="322928"/>
            <a:ext cx="2794512" cy="2794512"/>
          </a:xfrm>
          <a:prstGeom prst="rect">
            <a:avLst/>
          </a:prstGeom>
        </p:spPr>
      </p:pic>
      <p:pic>
        <p:nvPicPr>
          <p:cNvPr id="1040" name="Picture 16" descr="Een tekening van een rode jas met een capuchon erop | Premium  AI-gegenereerde vector">
            <a:extLst>
              <a:ext uri="{FF2B5EF4-FFF2-40B4-BE49-F238E27FC236}">
                <a16:creationId xmlns:a16="http://schemas.microsoft.com/office/drawing/2014/main" id="{6A9E9D60-D8DC-3807-710C-10EB3BABE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612" y="4155967"/>
            <a:ext cx="2794511" cy="2794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phic 1" descr="Introductiepagina met effen opvulling">
            <a:extLst>
              <a:ext uri="{FF2B5EF4-FFF2-40B4-BE49-F238E27FC236}">
                <a16:creationId xmlns:a16="http://schemas.microsoft.com/office/drawing/2014/main" id="{D97C3086-D3B8-BEA8-DF0C-04A23493A6F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489033" y="6189592"/>
            <a:ext cx="636760" cy="63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938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enim Jeans Stock Illustrations – 27,105 Denim Jeans Stock Illustrations,  Vectors &amp; Clipart - Dreamstime">
            <a:extLst>
              <a:ext uri="{FF2B5EF4-FFF2-40B4-BE49-F238E27FC236}">
                <a16:creationId xmlns:a16="http://schemas.microsoft.com/office/drawing/2014/main" id="{118BF956-B7A8-41A6-21D8-24B2D7B0F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78" y="3398397"/>
            <a:ext cx="3222523" cy="322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9A32AC90-E2B8-A1BF-798B-F347DEFDA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371" y="3570179"/>
            <a:ext cx="1883492" cy="2511323"/>
          </a:xfrm>
          <a:prstGeom prst="rect">
            <a:avLst/>
          </a:prstGeom>
        </p:spPr>
      </p:pic>
      <p:pic>
        <p:nvPicPr>
          <p:cNvPr id="1034" name="Picture 10" descr="Rok Vectoren, Illustraties en Clipart - 123RF">
            <a:extLst>
              <a:ext uri="{FF2B5EF4-FFF2-40B4-BE49-F238E27FC236}">
                <a16:creationId xmlns:a16="http://schemas.microsoft.com/office/drawing/2014/main" id="{321690DD-C696-148C-3970-F6B4B1837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5248" y="363547"/>
            <a:ext cx="3031393" cy="3065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Modèle de conception chemise vectorielle illustration devant mode porter  manches blanches hommes textile cl | Vecteur Premium">
            <a:extLst>
              <a:ext uri="{FF2B5EF4-FFF2-40B4-BE49-F238E27FC236}">
                <a16:creationId xmlns:a16="http://schemas.microsoft.com/office/drawing/2014/main" id="{10B3DC58-4390-4A61-0370-46068105DD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2901" y="3643102"/>
            <a:ext cx="2794512" cy="2794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90665B50-A024-985B-E0D3-47053CB2E8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15469" y="832191"/>
            <a:ext cx="2340079" cy="2340079"/>
          </a:xfrm>
          <a:prstGeom prst="rect">
            <a:avLst/>
          </a:prstGeom>
        </p:spPr>
      </p:pic>
      <p:pic>
        <p:nvPicPr>
          <p:cNvPr id="1040" name="Picture 16" descr="Een tekening van een rode jas met een capuchon erop | Premium  AI-gegenereerde vector">
            <a:extLst>
              <a:ext uri="{FF2B5EF4-FFF2-40B4-BE49-F238E27FC236}">
                <a16:creationId xmlns:a16="http://schemas.microsoft.com/office/drawing/2014/main" id="{6A9E9D60-D8DC-3807-710C-10EB3BABE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98" y="-112773"/>
            <a:ext cx="2794511" cy="2794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4" descr="3,800+ Yellow Sweater Stock Illustrations, Royalty-Free Vector Graphics &amp;  Clip Art - iStock | Yellow sweater isolated, Woman yellow sweater glasses,  Woman yellow sweater">
            <a:extLst>
              <a:ext uri="{FF2B5EF4-FFF2-40B4-BE49-F238E27FC236}">
                <a16:creationId xmlns:a16="http://schemas.microsoft.com/office/drawing/2014/main" id="{73957F8C-5B19-2965-273E-C407F92689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2901" y="183504"/>
            <a:ext cx="3031394" cy="3031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Vecteurs et illustrations de Bottes Marron en téléchargement gratuit">
            <a:extLst>
              <a:ext uri="{FF2B5EF4-FFF2-40B4-BE49-F238E27FC236}">
                <a16:creationId xmlns:a16="http://schemas.microsoft.com/office/drawing/2014/main" id="{6D305382-43E6-4A5D-185C-133CF4252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7618" y="3965046"/>
            <a:ext cx="2224241" cy="2089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16206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enim Jeans Stock Illustrations – 27,105 Denim Jeans Stock Illustrations,  Vectors &amp; Clipart - Dreamstime">
            <a:extLst>
              <a:ext uri="{FF2B5EF4-FFF2-40B4-BE49-F238E27FC236}">
                <a16:creationId xmlns:a16="http://schemas.microsoft.com/office/drawing/2014/main" id="{118BF956-B7A8-41A6-21D8-24B2D7B0F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9335"/>
            <a:ext cx="3222523" cy="322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9A32AC90-E2B8-A1BF-798B-F347DEFDA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7610" y="736698"/>
            <a:ext cx="1883492" cy="2511323"/>
          </a:xfrm>
          <a:prstGeom prst="rect">
            <a:avLst/>
          </a:prstGeom>
        </p:spPr>
      </p:pic>
      <p:pic>
        <p:nvPicPr>
          <p:cNvPr id="1034" name="Picture 10" descr="Rok Vectoren, Illustraties en Clipart - 123RF">
            <a:extLst>
              <a:ext uri="{FF2B5EF4-FFF2-40B4-BE49-F238E27FC236}">
                <a16:creationId xmlns:a16="http://schemas.microsoft.com/office/drawing/2014/main" id="{321690DD-C696-148C-3970-F6B4B1837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967" y="3543212"/>
            <a:ext cx="3031393" cy="3065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Modèle de conception chemise vectorielle illustration devant mode porter  manches blanches hommes textile cl | Vecteur Premium">
            <a:extLst>
              <a:ext uri="{FF2B5EF4-FFF2-40B4-BE49-F238E27FC236}">
                <a16:creationId xmlns:a16="http://schemas.microsoft.com/office/drawing/2014/main" id="{10B3DC58-4390-4A61-0370-46068105DD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166" y="2758711"/>
            <a:ext cx="2794512" cy="2794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3,800+ Yellow Sweater Stock Illustrations, Royalty-Free Vector Graphics &amp;  Clip Art - iStock | Yellow sweater isolated, Woman yellow sweater glasses,  Woman yellow sweater">
            <a:extLst>
              <a:ext uri="{FF2B5EF4-FFF2-40B4-BE49-F238E27FC236}">
                <a16:creationId xmlns:a16="http://schemas.microsoft.com/office/drawing/2014/main" id="{60FD30BF-512C-582A-0382-C90D470A9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1581" y="-8589"/>
            <a:ext cx="3031394" cy="3031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90665B50-A024-985B-E0D3-47053CB2E8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8954" y="3117440"/>
            <a:ext cx="2340079" cy="234007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B1C05644-3FF3-41A5-F191-FA5F8D3503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96212" y="322928"/>
            <a:ext cx="2794512" cy="2794512"/>
          </a:xfrm>
          <a:prstGeom prst="rect">
            <a:avLst/>
          </a:prstGeom>
        </p:spPr>
      </p:pic>
      <p:pic>
        <p:nvPicPr>
          <p:cNvPr id="1040" name="Picture 16" descr="Een tekening van een rode jas met een capuchon erop | Premium  AI-gegenereerde vector">
            <a:extLst>
              <a:ext uri="{FF2B5EF4-FFF2-40B4-BE49-F238E27FC236}">
                <a16:creationId xmlns:a16="http://schemas.microsoft.com/office/drawing/2014/main" id="{6A9E9D60-D8DC-3807-710C-10EB3BABE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612" y="4155967"/>
            <a:ext cx="2794511" cy="2794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phic 1" descr="Introductiepagina met effen opvulling">
            <a:extLst>
              <a:ext uri="{FF2B5EF4-FFF2-40B4-BE49-F238E27FC236}">
                <a16:creationId xmlns:a16="http://schemas.microsoft.com/office/drawing/2014/main" id="{D97C3086-D3B8-BEA8-DF0C-04A23493A6F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489033" y="6189592"/>
            <a:ext cx="636760" cy="63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5957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9A32AC90-E2B8-A1BF-798B-F347DEFDA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8371" y="3570179"/>
            <a:ext cx="1883492" cy="2511323"/>
          </a:xfrm>
          <a:prstGeom prst="rect">
            <a:avLst/>
          </a:prstGeom>
        </p:spPr>
      </p:pic>
      <p:pic>
        <p:nvPicPr>
          <p:cNvPr id="1034" name="Picture 10" descr="Rok Vectoren, Illustraties en Clipart - 123RF">
            <a:extLst>
              <a:ext uri="{FF2B5EF4-FFF2-40B4-BE49-F238E27FC236}">
                <a16:creationId xmlns:a16="http://schemas.microsoft.com/office/drawing/2014/main" id="{321690DD-C696-148C-3970-F6B4B1837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5248" y="363547"/>
            <a:ext cx="3031393" cy="3065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Modèle de conception chemise vectorielle illustration devant mode porter  manches blanches hommes textile cl | Vecteur Premium">
            <a:extLst>
              <a:ext uri="{FF2B5EF4-FFF2-40B4-BE49-F238E27FC236}">
                <a16:creationId xmlns:a16="http://schemas.microsoft.com/office/drawing/2014/main" id="{10B3DC58-4390-4A61-0370-46068105DD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2901" y="3643102"/>
            <a:ext cx="2794512" cy="2794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90665B50-A024-985B-E0D3-47053CB2E8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5469" y="832191"/>
            <a:ext cx="2340079" cy="2340079"/>
          </a:xfrm>
          <a:prstGeom prst="rect">
            <a:avLst/>
          </a:prstGeom>
        </p:spPr>
      </p:pic>
      <p:pic>
        <p:nvPicPr>
          <p:cNvPr id="1040" name="Picture 16" descr="Een tekening van een rode jas met een capuchon erop | Premium  AI-gegenereerde vector">
            <a:extLst>
              <a:ext uri="{FF2B5EF4-FFF2-40B4-BE49-F238E27FC236}">
                <a16:creationId xmlns:a16="http://schemas.microsoft.com/office/drawing/2014/main" id="{6A9E9D60-D8DC-3807-710C-10EB3BABE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98" y="-112773"/>
            <a:ext cx="2794511" cy="2794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4" descr="3,800+ Yellow Sweater Stock Illustrations, Royalty-Free Vector Graphics &amp;  Clip Art - iStock | Yellow sweater isolated, Woman yellow sweater glasses,  Woman yellow sweater">
            <a:extLst>
              <a:ext uri="{FF2B5EF4-FFF2-40B4-BE49-F238E27FC236}">
                <a16:creationId xmlns:a16="http://schemas.microsoft.com/office/drawing/2014/main" id="{73957F8C-5B19-2965-273E-C407F92689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482" y="3685731"/>
            <a:ext cx="3031394" cy="3031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2BAF3EEE-9CB5-248C-1824-951752C8FBF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40736" y="3398397"/>
            <a:ext cx="2794512" cy="2794512"/>
          </a:xfrm>
          <a:prstGeom prst="rect">
            <a:avLst/>
          </a:prstGeom>
        </p:spPr>
      </p:pic>
      <p:pic>
        <p:nvPicPr>
          <p:cNvPr id="4" name="Picture 2" descr="40+ Broek Met Hoge Taille Stockillustraties, royalty-free vector  illustraties en clipart - iStock">
            <a:extLst>
              <a:ext uri="{FF2B5EF4-FFF2-40B4-BE49-F238E27FC236}">
                <a16:creationId xmlns:a16="http://schemas.microsoft.com/office/drawing/2014/main" id="{663DA6B9-E19C-0719-F2AE-75E316A021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2901" y="420386"/>
            <a:ext cx="3065453" cy="3065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80779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4C273F-CD76-E9B5-6D51-EB3EB9CD2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F1FDF931-DD5B-B85A-D724-911A49D25CD5}"/>
              </a:ext>
            </a:extLst>
          </p:cNvPr>
          <p:cNvSpPr txBox="1">
            <a:spLocks/>
          </p:cNvSpPr>
          <p:nvPr/>
        </p:nvSpPr>
        <p:spPr>
          <a:xfrm>
            <a:off x="1134618" y="1105788"/>
            <a:ext cx="9922764" cy="12942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4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/>
                <a:ea typeface="+mj-ea"/>
                <a:cs typeface="+mj-cs"/>
              </a:rPr>
              <a:t>Nive</a:t>
            </a:r>
            <a:r>
              <a:rPr lang="fr-BE" dirty="0">
                <a:solidFill>
                  <a:prstClr val="black"/>
                </a:solidFill>
                <a:latin typeface="Neue Haas Grotesk Text Pro"/>
              </a:rPr>
              <a:t>au 4</a:t>
            </a: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on change la couleur</a:t>
            </a: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eue Haas Grotesk Text Pro"/>
              <a:ea typeface="+mj-ea"/>
              <a:cs typeface="+mj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Inkt 6">
                <a:extLst>
                  <a:ext uri="{FF2B5EF4-FFF2-40B4-BE49-F238E27FC236}">
                    <a16:creationId xmlns:a16="http://schemas.microsoft.com/office/drawing/2014/main" id="{10B31F73-4CF4-5754-9839-81D622981DCA}"/>
                  </a:ext>
                </a:extLst>
              </p14:cNvPr>
              <p14:cNvContentPartPr/>
              <p14:nvPr/>
            </p14:nvContentPartPr>
            <p14:xfrm>
              <a:off x="11326923" y="2488741"/>
              <a:ext cx="45000" cy="360"/>
            </p14:xfrm>
          </p:contentPart>
        </mc:Choice>
        <mc:Fallback xmlns="">
          <p:pic>
            <p:nvPicPr>
              <p:cNvPr id="7" name="Inkt 6">
                <a:extLst>
                  <a:ext uri="{FF2B5EF4-FFF2-40B4-BE49-F238E27FC236}">
                    <a16:creationId xmlns:a16="http://schemas.microsoft.com/office/drawing/2014/main" id="{10B31F73-4CF4-5754-9839-81D622981DC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320803" y="2482621"/>
                <a:ext cx="5724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" name="Inkt 7">
                <a:extLst>
                  <a:ext uri="{FF2B5EF4-FFF2-40B4-BE49-F238E27FC236}">
                    <a16:creationId xmlns:a16="http://schemas.microsoft.com/office/drawing/2014/main" id="{85DE4672-297A-5B4B-91EA-B7DD1AB1B333}"/>
                  </a:ext>
                </a:extLst>
              </p14:cNvPr>
              <p14:cNvContentPartPr/>
              <p14:nvPr/>
            </p14:nvContentPartPr>
            <p14:xfrm>
              <a:off x="6568876" y="-568782"/>
              <a:ext cx="354240" cy="588600"/>
            </p14:xfrm>
          </p:contentPart>
        </mc:Choice>
        <mc:Fallback xmlns="">
          <p:pic>
            <p:nvPicPr>
              <p:cNvPr id="8" name="Inkt 7">
                <a:extLst>
                  <a:ext uri="{FF2B5EF4-FFF2-40B4-BE49-F238E27FC236}">
                    <a16:creationId xmlns:a16="http://schemas.microsoft.com/office/drawing/2014/main" id="{85DE4672-297A-5B4B-91EA-B7DD1AB1B33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562756" y="-574902"/>
                <a:ext cx="366480" cy="600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293118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enim Jeans Stock Illustrations – 27,105 Denim Jeans Stock Illustrations,  Vectors &amp; Clipart - Dreamstime">
            <a:extLst>
              <a:ext uri="{FF2B5EF4-FFF2-40B4-BE49-F238E27FC236}">
                <a16:creationId xmlns:a16="http://schemas.microsoft.com/office/drawing/2014/main" id="{118BF956-B7A8-41A6-21D8-24B2D7B0F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9335"/>
            <a:ext cx="3222523" cy="322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9A32AC90-E2B8-A1BF-798B-F347DEFDA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7610" y="736698"/>
            <a:ext cx="1883492" cy="2511323"/>
          </a:xfrm>
          <a:prstGeom prst="rect">
            <a:avLst/>
          </a:prstGeom>
        </p:spPr>
      </p:pic>
      <p:pic>
        <p:nvPicPr>
          <p:cNvPr id="1034" name="Picture 10" descr="Rok Vectoren, Illustraties en Clipart - 123RF">
            <a:extLst>
              <a:ext uri="{FF2B5EF4-FFF2-40B4-BE49-F238E27FC236}">
                <a16:creationId xmlns:a16="http://schemas.microsoft.com/office/drawing/2014/main" id="{321690DD-C696-148C-3970-F6B4B1837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967" y="3543212"/>
            <a:ext cx="3031393" cy="3065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Modèle de conception chemise vectorielle illustration devant mode porter  manches blanches hommes textile cl | Vecteur Premium">
            <a:extLst>
              <a:ext uri="{FF2B5EF4-FFF2-40B4-BE49-F238E27FC236}">
                <a16:creationId xmlns:a16="http://schemas.microsoft.com/office/drawing/2014/main" id="{10B3DC58-4390-4A61-0370-46068105DD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166" y="2758711"/>
            <a:ext cx="2794512" cy="2794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3,800+ Yellow Sweater Stock Illustrations, Royalty-Free Vector Graphics &amp;  Clip Art - iStock | Yellow sweater isolated, Woman yellow sweater glasses,  Woman yellow sweater">
            <a:extLst>
              <a:ext uri="{FF2B5EF4-FFF2-40B4-BE49-F238E27FC236}">
                <a16:creationId xmlns:a16="http://schemas.microsoft.com/office/drawing/2014/main" id="{60FD30BF-512C-582A-0382-C90D470A9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1581" y="-8589"/>
            <a:ext cx="3031394" cy="3031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90665B50-A024-985B-E0D3-47053CB2E8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8954" y="3117440"/>
            <a:ext cx="2340079" cy="234007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B1C05644-3FF3-41A5-F191-FA5F8D3503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96212" y="322928"/>
            <a:ext cx="2794512" cy="2794512"/>
          </a:xfrm>
          <a:prstGeom prst="rect">
            <a:avLst/>
          </a:prstGeom>
        </p:spPr>
      </p:pic>
      <p:pic>
        <p:nvPicPr>
          <p:cNvPr id="1040" name="Picture 16" descr="Een tekening van een rode jas met een capuchon erop | Premium  AI-gegenereerde vector">
            <a:extLst>
              <a:ext uri="{FF2B5EF4-FFF2-40B4-BE49-F238E27FC236}">
                <a16:creationId xmlns:a16="http://schemas.microsoft.com/office/drawing/2014/main" id="{6A9E9D60-D8DC-3807-710C-10EB3BABE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612" y="4155967"/>
            <a:ext cx="2794511" cy="2794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phic 1" descr="Introductiepagina met effen opvulling">
            <a:extLst>
              <a:ext uri="{FF2B5EF4-FFF2-40B4-BE49-F238E27FC236}">
                <a16:creationId xmlns:a16="http://schemas.microsoft.com/office/drawing/2014/main" id="{D97C3086-D3B8-BEA8-DF0C-04A23493A6F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489033" y="6189592"/>
            <a:ext cx="636760" cy="63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6962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enim Jeans Stock Illustrations – 27,105 Denim Jeans Stock Illustrations,  Vectors &amp; Clipart - Dreamstime">
            <a:extLst>
              <a:ext uri="{FF2B5EF4-FFF2-40B4-BE49-F238E27FC236}">
                <a16:creationId xmlns:a16="http://schemas.microsoft.com/office/drawing/2014/main" id="{118BF956-B7A8-41A6-21D8-24B2D7B0F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2376" y="187989"/>
            <a:ext cx="3222523" cy="322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9A32AC90-E2B8-A1BF-798B-F347DEFDA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1407" y="3915768"/>
            <a:ext cx="1883492" cy="2511323"/>
          </a:xfrm>
          <a:prstGeom prst="rect">
            <a:avLst/>
          </a:prstGeom>
        </p:spPr>
      </p:pic>
      <p:pic>
        <p:nvPicPr>
          <p:cNvPr id="1034" name="Picture 10" descr="Rok Vectoren, Illustraties en Clipart - 123RF">
            <a:extLst>
              <a:ext uri="{FF2B5EF4-FFF2-40B4-BE49-F238E27FC236}">
                <a16:creationId xmlns:a16="http://schemas.microsoft.com/office/drawing/2014/main" id="{321690DD-C696-148C-3970-F6B4B1837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5625" y="209765"/>
            <a:ext cx="3031393" cy="3065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Modèle de conception chemise vectorielle illustration devant mode porter  manches blanches hommes textile cl | Vecteur Premium">
            <a:extLst>
              <a:ext uri="{FF2B5EF4-FFF2-40B4-BE49-F238E27FC236}">
                <a16:creationId xmlns:a16="http://schemas.microsoft.com/office/drawing/2014/main" id="{10B3DC58-4390-4A61-0370-46068105DD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077" y="3636703"/>
            <a:ext cx="2794512" cy="2794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3,800+ Yellow Sweater Stock Illustrations, Royalty-Free Vector Graphics &amp;  Clip Art - iStock | Yellow sweater isolated, Woman yellow sweater glasses,  Woman yellow sweater">
            <a:extLst>
              <a:ext uri="{FF2B5EF4-FFF2-40B4-BE49-F238E27FC236}">
                <a16:creationId xmlns:a16="http://schemas.microsoft.com/office/drawing/2014/main" id="{60FD30BF-512C-582A-0382-C90D470A9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2589" y="3761306"/>
            <a:ext cx="3031394" cy="3031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90665B50-A024-985B-E0D3-47053CB2E8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43983" y="756615"/>
            <a:ext cx="2340079" cy="234007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B1C05644-3FF3-41A5-F191-FA5F8D3503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5942" y="322928"/>
            <a:ext cx="2794512" cy="2794512"/>
          </a:xfrm>
          <a:prstGeom prst="rect">
            <a:avLst/>
          </a:prstGeom>
        </p:spPr>
      </p:pic>
      <p:pic>
        <p:nvPicPr>
          <p:cNvPr id="1040" name="Picture 16" descr="Een tekening van een rode jas met een capuchon erop | Premium  AI-gegenereerde vector">
            <a:extLst>
              <a:ext uri="{FF2B5EF4-FFF2-40B4-BE49-F238E27FC236}">
                <a16:creationId xmlns:a16="http://schemas.microsoft.com/office/drawing/2014/main" id="{6A9E9D60-D8DC-3807-710C-10EB3BABE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3984" y="3665320"/>
            <a:ext cx="2794511" cy="2794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48799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enim Jeans Stock Illustrations – 27,105 Denim Jeans Stock Illustrations,  Vectors &amp; Clipart - Dreamstime">
            <a:extLst>
              <a:ext uri="{FF2B5EF4-FFF2-40B4-BE49-F238E27FC236}">
                <a16:creationId xmlns:a16="http://schemas.microsoft.com/office/drawing/2014/main" id="{118BF956-B7A8-41A6-21D8-24B2D7B0F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9335"/>
            <a:ext cx="3222523" cy="322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9A32AC90-E2B8-A1BF-798B-F347DEFDA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7610" y="736698"/>
            <a:ext cx="1883492" cy="2511323"/>
          </a:xfrm>
          <a:prstGeom prst="rect">
            <a:avLst/>
          </a:prstGeom>
        </p:spPr>
      </p:pic>
      <p:pic>
        <p:nvPicPr>
          <p:cNvPr id="1034" name="Picture 10" descr="Rok Vectoren, Illustraties en Clipart - 123RF">
            <a:extLst>
              <a:ext uri="{FF2B5EF4-FFF2-40B4-BE49-F238E27FC236}">
                <a16:creationId xmlns:a16="http://schemas.microsoft.com/office/drawing/2014/main" id="{321690DD-C696-148C-3970-F6B4B1837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967" y="3543212"/>
            <a:ext cx="3031393" cy="3065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Modèle de conception chemise vectorielle illustration devant mode porter  manches blanches hommes textile cl | Vecteur Premium">
            <a:extLst>
              <a:ext uri="{FF2B5EF4-FFF2-40B4-BE49-F238E27FC236}">
                <a16:creationId xmlns:a16="http://schemas.microsoft.com/office/drawing/2014/main" id="{10B3DC58-4390-4A61-0370-46068105DD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166" y="2758711"/>
            <a:ext cx="2794512" cy="2794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3,800+ Yellow Sweater Stock Illustrations, Royalty-Free Vector Graphics &amp;  Clip Art - iStock | Yellow sweater isolated, Woman yellow sweater glasses,  Woman yellow sweater">
            <a:extLst>
              <a:ext uri="{FF2B5EF4-FFF2-40B4-BE49-F238E27FC236}">
                <a16:creationId xmlns:a16="http://schemas.microsoft.com/office/drawing/2014/main" id="{60FD30BF-512C-582A-0382-C90D470A9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1581" y="-8589"/>
            <a:ext cx="3031394" cy="3031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90665B50-A024-985B-E0D3-47053CB2E8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8954" y="3117440"/>
            <a:ext cx="2340079" cy="234007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B1C05644-3FF3-41A5-F191-FA5F8D3503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96212" y="322928"/>
            <a:ext cx="2794512" cy="2794512"/>
          </a:xfrm>
          <a:prstGeom prst="rect">
            <a:avLst/>
          </a:prstGeom>
        </p:spPr>
      </p:pic>
      <p:pic>
        <p:nvPicPr>
          <p:cNvPr id="1040" name="Picture 16" descr="Een tekening van een rode jas met een capuchon erop | Premium  AI-gegenereerde vector">
            <a:extLst>
              <a:ext uri="{FF2B5EF4-FFF2-40B4-BE49-F238E27FC236}">
                <a16:creationId xmlns:a16="http://schemas.microsoft.com/office/drawing/2014/main" id="{6A9E9D60-D8DC-3807-710C-10EB3BABE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612" y="4155967"/>
            <a:ext cx="2794511" cy="2794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phic 1" descr="Introductiepagina met effen opvulling">
            <a:extLst>
              <a:ext uri="{FF2B5EF4-FFF2-40B4-BE49-F238E27FC236}">
                <a16:creationId xmlns:a16="http://schemas.microsoft.com/office/drawing/2014/main" id="{D97C3086-D3B8-BEA8-DF0C-04A23493A6F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489033" y="6189592"/>
            <a:ext cx="636760" cy="63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746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enim Jeans Stock Illustrations – 27,105 Denim Jeans Stock Illustrations,  Vectors &amp; Clipart - Dreamstime">
            <a:extLst>
              <a:ext uri="{FF2B5EF4-FFF2-40B4-BE49-F238E27FC236}">
                <a16:creationId xmlns:a16="http://schemas.microsoft.com/office/drawing/2014/main" id="{118BF956-B7A8-41A6-21D8-24B2D7B0F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8784" y="3455070"/>
            <a:ext cx="3222523" cy="322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9A32AC90-E2B8-A1BF-798B-F347DEFDA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507" y="465056"/>
            <a:ext cx="1883492" cy="2511323"/>
          </a:xfrm>
          <a:prstGeom prst="rect">
            <a:avLst/>
          </a:prstGeom>
        </p:spPr>
      </p:pic>
      <p:pic>
        <p:nvPicPr>
          <p:cNvPr id="1034" name="Picture 10" descr="Rok Vectoren, Illustraties en Clipart - 123RF">
            <a:extLst>
              <a:ext uri="{FF2B5EF4-FFF2-40B4-BE49-F238E27FC236}">
                <a16:creationId xmlns:a16="http://schemas.microsoft.com/office/drawing/2014/main" id="{321690DD-C696-148C-3970-F6B4B1837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1100" y="351688"/>
            <a:ext cx="3031393" cy="3065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Modèle de conception chemise vectorielle illustration devant mode porter  manches blanches hommes textile cl | Vecteur Premium">
            <a:extLst>
              <a:ext uri="{FF2B5EF4-FFF2-40B4-BE49-F238E27FC236}">
                <a16:creationId xmlns:a16="http://schemas.microsoft.com/office/drawing/2014/main" id="{10B3DC58-4390-4A61-0370-46068105DD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0484" y="3740560"/>
            <a:ext cx="2794512" cy="2794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3,800+ Yellow Sweater Stock Illustrations, Royalty-Free Vector Graphics &amp;  Clip Art - iStock | Yellow sweater isolated, Woman yellow sweater glasses,  Woman yellow sweater">
            <a:extLst>
              <a:ext uri="{FF2B5EF4-FFF2-40B4-BE49-F238E27FC236}">
                <a16:creationId xmlns:a16="http://schemas.microsoft.com/office/drawing/2014/main" id="{60FD30BF-512C-582A-0382-C90D470A9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7506" y="162785"/>
            <a:ext cx="3031394" cy="3031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90665B50-A024-985B-E0D3-47053CB2E882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817533" y="3213143"/>
            <a:ext cx="2340079" cy="234007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B1C05644-3FF3-41A5-F191-FA5F8D3503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9995" y="3933875"/>
            <a:ext cx="2794512" cy="2794512"/>
          </a:xfrm>
          <a:prstGeom prst="rect">
            <a:avLst/>
          </a:prstGeom>
        </p:spPr>
      </p:pic>
      <p:pic>
        <p:nvPicPr>
          <p:cNvPr id="1040" name="Picture 16" descr="Een tekening van een rode jas met een capuchon erop | Premium  AI-gegenereerde vector">
            <a:extLst>
              <a:ext uri="{FF2B5EF4-FFF2-40B4-BE49-F238E27FC236}">
                <a16:creationId xmlns:a16="http://schemas.microsoft.com/office/drawing/2014/main" id="{6A9E9D60-D8DC-3807-710C-10EB3BABE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507" y="323463"/>
            <a:ext cx="2794511" cy="2794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6852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enim Jeans Stock Illustrations – 27,105 Denim Jeans Stock Illustrations,  Vectors &amp; Clipart - Dreamstime">
            <a:extLst>
              <a:ext uri="{FF2B5EF4-FFF2-40B4-BE49-F238E27FC236}">
                <a16:creationId xmlns:a16="http://schemas.microsoft.com/office/drawing/2014/main" id="{118BF956-B7A8-41A6-21D8-24B2D7B0F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9335"/>
            <a:ext cx="3222523" cy="322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9A32AC90-E2B8-A1BF-798B-F347DEFDA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7610" y="736698"/>
            <a:ext cx="1883492" cy="2511323"/>
          </a:xfrm>
          <a:prstGeom prst="rect">
            <a:avLst/>
          </a:prstGeom>
        </p:spPr>
      </p:pic>
      <p:pic>
        <p:nvPicPr>
          <p:cNvPr id="1034" name="Picture 10" descr="Rok Vectoren, Illustraties en Clipart - 123RF">
            <a:extLst>
              <a:ext uri="{FF2B5EF4-FFF2-40B4-BE49-F238E27FC236}">
                <a16:creationId xmlns:a16="http://schemas.microsoft.com/office/drawing/2014/main" id="{321690DD-C696-148C-3970-F6B4B1837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967" y="3543212"/>
            <a:ext cx="3031393" cy="3065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Modèle de conception chemise vectorielle illustration devant mode porter  manches blanches hommes textile cl | Vecteur Premium">
            <a:extLst>
              <a:ext uri="{FF2B5EF4-FFF2-40B4-BE49-F238E27FC236}">
                <a16:creationId xmlns:a16="http://schemas.microsoft.com/office/drawing/2014/main" id="{10B3DC58-4390-4A61-0370-46068105DD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166" y="2758711"/>
            <a:ext cx="2794512" cy="2794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3,800+ Yellow Sweater Stock Illustrations, Royalty-Free Vector Graphics &amp;  Clip Art - iStock | Yellow sweater isolated, Woman yellow sweater glasses,  Woman yellow sweater">
            <a:extLst>
              <a:ext uri="{FF2B5EF4-FFF2-40B4-BE49-F238E27FC236}">
                <a16:creationId xmlns:a16="http://schemas.microsoft.com/office/drawing/2014/main" id="{60FD30BF-512C-582A-0382-C90D470A9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1581" y="-8589"/>
            <a:ext cx="3031394" cy="3031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90665B50-A024-985B-E0D3-47053CB2E8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8954" y="3117440"/>
            <a:ext cx="2340079" cy="234007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B1C05644-3FF3-41A5-F191-FA5F8D3503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96212" y="322928"/>
            <a:ext cx="2794512" cy="2794512"/>
          </a:xfrm>
          <a:prstGeom prst="rect">
            <a:avLst/>
          </a:prstGeom>
        </p:spPr>
      </p:pic>
      <p:pic>
        <p:nvPicPr>
          <p:cNvPr id="1040" name="Picture 16" descr="Een tekening van een rode jas met een capuchon erop | Premium  AI-gegenereerde vector">
            <a:extLst>
              <a:ext uri="{FF2B5EF4-FFF2-40B4-BE49-F238E27FC236}">
                <a16:creationId xmlns:a16="http://schemas.microsoft.com/office/drawing/2014/main" id="{6A9E9D60-D8DC-3807-710C-10EB3BABE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612" y="4155967"/>
            <a:ext cx="2794511" cy="2794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phic 1" descr="Introductiepagina met effen opvulling">
            <a:extLst>
              <a:ext uri="{FF2B5EF4-FFF2-40B4-BE49-F238E27FC236}">
                <a16:creationId xmlns:a16="http://schemas.microsoft.com/office/drawing/2014/main" id="{D97C3086-D3B8-BEA8-DF0C-04A23493A6F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489033" y="6189592"/>
            <a:ext cx="636760" cy="63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251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enim Jeans Stock Illustrations – 27,105 Denim Jeans Stock Illustrations,  Vectors &amp; Clipart - Dreamstime">
            <a:extLst>
              <a:ext uri="{FF2B5EF4-FFF2-40B4-BE49-F238E27FC236}">
                <a16:creationId xmlns:a16="http://schemas.microsoft.com/office/drawing/2014/main" id="{118BF956-B7A8-41A6-21D8-24B2D7B0F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9335"/>
            <a:ext cx="3222523" cy="322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9A32AC90-E2B8-A1BF-798B-F347DEFDA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1883" y="3283955"/>
            <a:ext cx="1883492" cy="2511323"/>
          </a:xfrm>
          <a:prstGeom prst="rect">
            <a:avLst/>
          </a:prstGeom>
        </p:spPr>
      </p:pic>
      <p:pic>
        <p:nvPicPr>
          <p:cNvPr id="1034" name="Picture 10" descr="Rok Vectoren, Illustraties en Clipart - 123RF">
            <a:extLst>
              <a:ext uri="{FF2B5EF4-FFF2-40B4-BE49-F238E27FC236}">
                <a16:creationId xmlns:a16="http://schemas.microsoft.com/office/drawing/2014/main" id="{321690DD-C696-148C-3970-F6B4B1837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5100" y="269242"/>
            <a:ext cx="3031393" cy="3065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Modèle de conception chemise vectorielle illustration devant mode porter  manches blanches hommes textile cl | Vecteur Premium">
            <a:extLst>
              <a:ext uri="{FF2B5EF4-FFF2-40B4-BE49-F238E27FC236}">
                <a16:creationId xmlns:a16="http://schemas.microsoft.com/office/drawing/2014/main" id="{10B3DC58-4390-4A61-0370-46068105DD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509" y="2985417"/>
            <a:ext cx="2794512" cy="2794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3,800+ Yellow Sweater Stock Illustrations, Royalty-Free Vector Graphics &amp;  Clip Art - iStock | Yellow sweater isolated, Woman yellow sweater glasses,  Woman yellow sweater">
            <a:extLst>
              <a:ext uri="{FF2B5EF4-FFF2-40B4-BE49-F238E27FC236}">
                <a16:creationId xmlns:a16="http://schemas.microsoft.com/office/drawing/2014/main" id="{60FD30BF-512C-582A-0382-C90D470A9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129" y="3729615"/>
            <a:ext cx="3031394" cy="3031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90665B50-A024-985B-E0D3-47053CB2E8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5760" y="322928"/>
            <a:ext cx="2340079" cy="234007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B1C05644-3FF3-41A5-F191-FA5F8D3503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96212" y="322928"/>
            <a:ext cx="2794512" cy="2794512"/>
          </a:xfrm>
          <a:prstGeom prst="rect">
            <a:avLst/>
          </a:prstGeom>
        </p:spPr>
      </p:pic>
      <p:pic>
        <p:nvPicPr>
          <p:cNvPr id="1040" name="Picture 16" descr="Een tekening van een rode jas met een capuchon erop | Premium  AI-gegenereerde vector">
            <a:extLst>
              <a:ext uri="{FF2B5EF4-FFF2-40B4-BE49-F238E27FC236}">
                <a16:creationId xmlns:a16="http://schemas.microsoft.com/office/drawing/2014/main" id="{6A9E9D60-D8DC-3807-710C-10EB3BABE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1249" y="3794247"/>
            <a:ext cx="2794511" cy="2794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847309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BjornVTI">
  <a:themeElements>
    <a:clrScheme name="Gro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jornVTI" id="{D01443FD-65CF-4AEF-9B9D-4466C96F9785}" vid="{36EF4262-385E-40E6-B073-FB18FD98BF4C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1282BC485642F408FFC56CB4D30CB40" ma:contentTypeVersion="19" ma:contentTypeDescription="Een nieuw document maken." ma:contentTypeScope="" ma:versionID="b8a9118717ddd011268b7e1f4a648504">
  <xsd:schema xmlns:xsd="http://www.w3.org/2001/XMLSchema" xmlns:xs="http://www.w3.org/2001/XMLSchema" xmlns:p="http://schemas.microsoft.com/office/2006/metadata/properties" xmlns:ns2="ee008f8f-be22-4e6c-b875-1a09bbf9a14a" xmlns:ns3="8705b1eb-3b73-4f21-889c-5ca0d153e9de" xmlns:ns4="9043eea9-c6a2-41bd-a216-33d45f9f09e1" targetNamespace="http://schemas.microsoft.com/office/2006/metadata/properties" ma:root="true" ma:fieldsID="2a8ed8bd6a5abc2ac4f7d61e0f28ee08" ns2:_="" ns3:_="" ns4:_="">
    <xsd:import namespace="ee008f8f-be22-4e6c-b875-1a09bbf9a14a"/>
    <xsd:import namespace="8705b1eb-3b73-4f21-889c-5ca0d153e9de"/>
    <xsd:import namespace="9043eea9-c6a2-41bd-a216-33d45f9f09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Titte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008f8f-be22-4e6c-b875-1a09bbf9a1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44900684-5160-4c4d-8029-43da39098b3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Tittel" ma:index="24" nillable="true" ma:displayName="Tittel" ma:format="Dropdown" ma:internalName="Tittel">
      <xsd:simpleType>
        <xsd:restriction base="dms:Text">
          <xsd:maxLength value="255"/>
        </xsd:restriction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05b1eb-3b73-4f21-889c-5ca0d153e9de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43eea9-c6a2-41bd-a216-33d45f9f09e1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aa8ca95c-f10c-40b7-9f29-6c969cf8e809}" ma:internalName="TaxCatchAll" ma:showField="CatchAllData" ma:web="8705b1eb-3b73-4f21-889c-5ca0d153e9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e008f8f-be22-4e6c-b875-1a09bbf9a14a">
      <Terms xmlns="http://schemas.microsoft.com/office/infopath/2007/PartnerControls"/>
    </lcf76f155ced4ddcb4097134ff3c332f>
    <TaxCatchAll xmlns="9043eea9-c6a2-41bd-a216-33d45f9f09e1" xsi:nil="true"/>
    <Tittel xmlns="ee008f8f-be22-4e6c-b875-1a09bbf9a14a" xsi:nil="true"/>
  </documentManagement>
</p:properties>
</file>

<file path=customXml/itemProps1.xml><?xml version="1.0" encoding="utf-8"?>
<ds:datastoreItem xmlns:ds="http://schemas.openxmlformats.org/officeDocument/2006/customXml" ds:itemID="{AB918F36-1A93-4DC3-9174-AAFBAEE6A849}"/>
</file>

<file path=customXml/itemProps2.xml><?xml version="1.0" encoding="utf-8"?>
<ds:datastoreItem xmlns:ds="http://schemas.openxmlformats.org/officeDocument/2006/customXml" ds:itemID="{3885F4E4-AA57-4E4B-9803-8ADEAE7E86A1}"/>
</file>

<file path=customXml/itemProps3.xml><?xml version="1.0" encoding="utf-8"?>
<ds:datastoreItem xmlns:ds="http://schemas.openxmlformats.org/officeDocument/2006/customXml" ds:itemID="{E097C545-35F3-47D7-BABB-DE9A5801FCEB}"/>
</file>

<file path=docProps/app.xml><?xml version="1.0" encoding="utf-8"?>
<Properties xmlns="http://schemas.openxmlformats.org/officeDocument/2006/extended-properties" xmlns:vt="http://schemas.openxmlformats.org/officeDocument/2006/docPropsVTypes">
  <TotalTime>2839</TotalTime>
  <Words>39</Words>
  <Application>Microsoft Office PowerPoint</Application>
  <PresentationFormat>Breedbeeld</PresentationFormat>
  <Paragraphs>16</Paragraphs>
  <Slides>32</Slides>
  <Notes>5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2</vt:i4>
      </vt:variant>
      <vt:variant>
        <vt:lpstr>Diatitels</vt:lpstr>
      </vt:variant>
      <vt:variant>
        <vt:i4>32</vt:i4>
      </vt:variant>
    </vt:vector>
  </HeadingPairs>
  <TitlesOfParts>
    <vt:vector size="38" baseType="lpstr">
      <vt:lpstr>Aptos</vt:lpstr>
      <vt:lpstr>Aptos Display</vt:lpstr>
      <vt:lpstr>Arial</vt:lpstr>
      <vt:lpstr>Neue Haas Grotesk Text Pro</vt:lpstr>
      <vt:lpstr>Kantoorthema</vt:lpstr>
      <vt:lpstr>BjornVTI</vt:lpstr>
      <vt:lpstr>Le jeu de Kim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Andreia Pereira</dc:creator>
  <cp:lastModifiedBy>Andreia Pereira</cp:lastModifiedBy>
  <cp:revision>1</cp:revision>
  <dcterms:created xsi:type="dcterms:W3CDTF">2024-10-15T13:02:03Z</dcterms:created>
  <dcterms:modified xsi:type="dcterms:W3CDTF">2024-10-18T08:04:12Z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0x01010071282BC485642F408FFC56CB4D30CB40</vt:lpwstr>
  </property>
</Properties>
</file>