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notesMasterIdLst>
    <p:notesMasterId r:id="rId15"/>
  </p:notesMasterIdLst>
  <p:sldIdLst>
    <p:sldId id="2103" r:id="rId2"/>
    <p:sldId id="2107" r:id="rId3"/>
    <p:sldId id="2108" r:id="rId4"/>
    <p:sldId id="2153" r:id="rId5"/>
    <p:sldId id="2099" r:id="rId6"/>
    <p:sldId id="2074" r:id="rId7"/>
    <p:sldId id="2075" r:id="rId8"/>
    <p:sldId id="2076" r:id="rId9"/>
    <p:sldId id="2077" r:id="rId10"/>
    <p:sldId id="2078" r:id="rId11"/>
    <p:sldId id="2079" r:id="rId12"/>
    <p:sldId id="2191" r:id="rId13"/>
    <p:sldId id="218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F397C7-E807-4D36-907D-620894095A12}" v="9" dt="2026-09-18T08:02:05.7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2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ra Vastesaeger" userId="66978024-0ca4-4ca5-9ae7-26f3497c8fa0" providerId="ADAL" clId="{C64ED06E-6963-49D8-8DB8-FD386ABC550D}"/>
    <pc:docChg chg="undo custSel addSld delSld modSld sldOrd delMainMaster modMainMaster">
      <pc:chgData name="Vera Vastesaeger" userId="66978024-0ca4-4ca5-9ae7-26f3497c8fa0" providerId="ADAL" clId="{C64ED06E-6963-49D8-8DB8-FD386ABC550D}" dt="2026-09-18T08:42:18.197" v="3113" actId="20577"/>
      <pc:docMkLst>
        <pc:docMk/>
      </pc:docMkLst>
      <pc:sldChg chg="addSp modSp add mod">
        <pc:chgData name="Vera Vastesaeger" userId="66978024-0ca4-4ca5-9ae7-26f3497c8fa0" providerId="ADAL" clId="{C64ED06E-6963-49D8-8DB8-FD386ABC550D}" dt="2026-08-30T10:09:59.583" v="237" actId="1076"/>
        <pc:sldMkLst>
          <pc:docMk/>
          <pc:sldMk cId="2373197298" sldId="2074"/>
        </pc:sldMkLst>
        <pc:spChg chg="add mod">
          <ac:chgData name="Vera Vastesaeger" userId="66978024-0ca4-4ca5-9ae7-26f3497c8fa0" providerId="ADAL" clId="{C64ED06E-6963-49D8-8DB8-FD386ABC550D}" dt="2026-08-30T10:09:52.395" v="235" actId="1076"/>
          <ac:spMkLst>
            <pc:docMk/>
            <pc:sldMk cId="2373197298" sldId="2074"/>
            <ac:spMk id="4" creationId="{269FB0D1-D418-BF30-CA29-4C198FA400C6}"/>
          </ac:spMkLst>
        </pc:spChg>
        <pc:spChg chg="add mod">
          <ac:chgData name="Vera Vastesaeger" userId="66978024-0ca4-4ca5-9ae7-26f3497c8fa0" providerId="ADAL" clId="{C64ED06E-6963-49D8-8DB8-FD386ABC550D}" dt="2026-08-30T10:09:59.583" v="237" actId="1076"/>
          <ac:spMkLst>
            <pc:docMk/>
            <pc:sldMk cId="2373197298" sldId="2074"/>
            <ac:spMk id="7" creationId="{B897BE2E-5990-8062-29AD-B2AFD8A0DDCA}"/>
          </ac:spMkLst>
        </pc:spChg>
      </pc:sldChg>
      <pc:sldChg chg="addSp modSp add mod">
        <pc:chgData name="Vera Vastesaeger" userId="66978024-0ca4-4ca5-9ae7-26f3497c8fa0" providerId="ADAL" clId="{C64ED06E-6963-49D8-8DB8-FD386ABC550D}" dt="2026-08-30T13:24:15.357" v="1728" actId="1076"/>
        <pc:sldMkLst>
          <pc:docMk/>
          <pc:sldMk cId="3143492910" sldId="2075"/>
        </pc:sldMkLst>
        <pc:picChg chg="add">
          <ac:chgData name="Vera Vastesaeger" userId="66978024-0ca4-4ca5-9ae7-26f3497c8fa0" providerId="ADAL" clId="{C64ED06E-6963-49D8-8DB8-FD386ABC550D}" dt="2026-08-30T13:24:09.071" v="1726" actId="22"/>
          <ac:picMkLst>
            <pc:docMk/>
            <pc:sldMk cId="3143492910" sldId="2075"/>
            <ac:picMk id="6" creationId="{86832239-6015-7270-E5BD-00362359F113}"/>
          </ac:picMkLst>
        </pc:picChg>
        <pc:picChg chg="add mod">
          <ac:chgData name="Vera Vastesaeger" userId="66978024-0ca4-4ca5-9ae7-26f3497c8fa0" providerId="ADAL" clId="{C64ED06E-6963-49D8-8DB8-FD386ABC550D}" dt="2026-08-30T13:24:15.357" v="1728" actId="1076"/>
          <ac:picMkLst>
            <pc:docMk/>
            <pc:sldMk cId="3143492910" sldId="2075"/>
            <ac:picMk id="8" creationId="{D9C1761D-8562-4B98-0519-E39BD2921F6A}"/>
          </ac:picMkLst>
        </pc:picChg>
      </pc:sldChg>
      <pc:sldChg chg="addSp modSp add mod">
        <pc:chgData name="Vera Vastesaeger" userId="66978024-0ca4-4ca5-9ae7-26f3497c8fa0" providerId="ADAL" clId="{C64ED06E-6963-49D8-8DB8-FD386ABC550D}" dt="2026-08-30T13:24:28.475" v="1731" actId="1076"/>
        <pc:sldMkLst>
          <pc:docMk/>
          <pc:sldMk cId="3315711288" sldId="2076"/>
        </pc:sldMkLst>
        <pc:picChg chg="add">
          <ac:chgData name="Vera Vastesaeger" userId="66978024-0ca4-4ca5-9ae7-26f3497c8fa0" providerId="ADAL" clId="{C64ED06E-6963-49D8-8DB8-FD386ABC550D}" dt="2026-08-30T13:24:21.858" v="1729" actId="22"/>
          <ac:picMkLst>
            <pc:docMk/>
            <pc:sldMk cId="3315711288" sldId="2076"/>
            <ac:picMk id="6" creationId="{F8D5098D-2122-F63B-8B82-DE58D182BFF1}"/>
          </ac:picMkLst>
        </pc:picChg>
        <pc:picChg chg="add mod">
          <ac:chgData name="Vera Vastesaeger" userId="66978024-0ca4-4ca5-9ae7-26f3497c8fa0" providerId="ADAL" clId="{C64ED06E-6963-49D8-8DB8-FD386ABC550D}" dt="2026-08-30T13:24:28.475" v="1731" actId="1076"/>
          <ac:picMkLst>
            <pc:docMk/>
            <pc:sldMk cId="3315711288" sldId="2076"/>
            <ac:picMk id="8" creationId="{70CF8BAD-3CF4-74FE-1546-2E8FC3D511CB}"/>
          </ac:picMkLst>
        </pc:picChg>
      </pc:sldChg>
      <pc:sldChg chg="addSp modSp add mod">
        <pc:chgData name="Vera Vastesaeger" userId="66978024-0ca4-4ca5-9ae7-26f3497c8fa0" providerId="ADAL" clId="{C64ED06E-6963-49D8-8DB8-FD386ABC550D}" dt="2026-08-30T13:24:40.789" v="1734" actId="1076"/>
        <pc:sldMkLst>
          <pc:docMk/>
          <pc:sldMk cId="4059431619" sldId="2077"/>
        </pc:sldMkLst>
        <pc:picChg chg="add">
          <ac:chgData name="Vera Vastesaeger" userId="66978024-0ca4-4ca5-9ae7-26f3497c8fa0" providerId="ADAL" clId="{C64ED06E-6963-49D8-8DB8-FD386ABC550D}" dt="2026-08-30T13:24:34.770" v="1732" actId="22"/>
          <ac:picMkLst>
            <pc:docMk/>
            <pc:sldMk cId="4059431619" sldId="2077"/>
            <ac:picMk id="6" creationId="{BFED34C3-F778-B0EE-9C0A-D69B896587A1}"/>
          </ac:picMkLst>
        </pc:picChg>
        <pc:picChg chg="add mod">
          <ac:chgData name="Vera Vastesaeger" userId="66978024-0ca4-4ca5-9ae7-26f3497c8fa0" providerId="ADAL" clId="{C64ED06E-6963-49D8-8DB8-FD386ABC550D}" dt="2026-08-30T13:24:40.789" v="1734" actId="1076"/>
          <ac:picMkLst>
            <pc:docMk/>
            <pc:sldMk cId="4059431619" sldId="2077"/>
            <ac:picMk id="8" creationId="{4C508B04-70B5-D12C-BE2E-B84F4EA1BACB}"/>
          </ac:picMkLst>
        </pc:picChg>
      </pc:sldChg>
      <pc:sldChg chg="addSp modSp add mod">
        <pc:chgData name="Vera Vastesaeger" userId="66978024-0ca4-4ca5-9ae7-26f3497c8fa0" providerId="ADAL" clId="{C64ED06E-6963-49D8-8DB8-FD386ABC550D}" dt="2026-08-30T13:24:49.912" v="1739" actId="1076"/>
        <pc:sldMkLst>
          <pc:docMk/>
          <pc:sldMk cId="2286543398" sldId="2078"/>
        </pc:sldMkLst>
        <pc:picChg chg="add">
          <ac:chgData name="Vera Vastesaeger" userId="66978024-0ca4-4ca5-9ae7-26f3497c8fa0" providerId="ADAL" clId="{C64ED06E-6963-49D8-8DB8-FD386ABC550D}" dt="2026-08-30T13:24:44.302" v="1735" actId="22"/>
          <ac:picMkLst>
            <pc:docMk/>
            <pc:sldMk cId="2286543398" sldId="2078"/>
            <ac:picMk id="6" creationId="{4C8BFA83-6319-07D9-3B33-231622B99F77}"/>
          </ac:picMkLst>
        </pc:picChg>
        <pc:picChg chg="add mod">
          <ac:chgData name="Vera Vastesaeger" userId="66978024-0ca4-4ca5-9ae7-26f3497c8fa0" providerId="ADAL" clId="{C64ED06E-6963-49D8-8DB8-FD386ABC550D}" dt="2026-08-30T13:24:49.912" v="1739" actId="1076"/>
          <ac:picMkLst>
            <pc:docMk/>
            <pc:sldMk cId="2286543398" sldId="2078"/>
            <ac:picMk id="8" creationId="{3CC0130D-BBE1-0189-1FC0-931F26C1E888}"/>
          </ac:picMkLst>
        </pc:picChg>
      </pc:sldChg>
      <pc:sldChg chg="addSp modSp add mod">
        <pc:chgData name="Vera Vastesaeger" userId="66978024-0ca4-4ca5-9ae7-26f3497c8fa0" providerId="ADAL" clId="{C64ED06E-6963-49D8-8DB8-FD386ABC550D}" dt="2026-08-30T13:27:58.882" v="1752" actId="1076"/>
        <pc:sldMkLst>
          <pc:docMk/>
          <pc:sldMk cId="1179537094" sldId="2079"/>
        </pc:sldMkLst>
        <pc:picChg chg="add">
          <ac:chgData name="Vera Vastesaeger" userId="66978024-0ca4-4ca5-9ae7-26f3497c8fa0" providerId="ADAL" clId="{C64ED06E-6963-49D8-8DB8-FD386ABC550D}" dt="2026-08-30T13:27:49.807" v="1749" actId="22"/>
          <ac:picMkLst>
            <pc:docMk/>
            <pc:sldMk cId="1179537094" sldId="2079"/>
            <ac:picMk id="6" creationId="{7F4E558B-E495-76B2-A31C-86919567BA99}"/>
          </ac:picMkLst>
        </pc:picChg>
        <pc:picChg chg="add mod">
          <ac:chgData name="Vera Vastesaeger" userId="66978024-0ca4-4ca5-9ae7-26f3497c8fa0" providerId="ADAL" clId="{C64ED06E-6963-49D8-8DB8-FD386ABC550D}" dt="2026-08-30T13:27:58.882" v="1752" actId="1076"/>
          <ac:picMkLst>
            <pc:docMk/>
            <pc:sldMk cId="1179537094" sldId="2079"/>
            <ac:picMk id="8" creationId="{1DDC4B90-92AE-D1DB-891C-EF33D581C65E}"/>
          </ac:picMkLst>
        </pc:picChg>
      </pc:sldChg>
      <pc:sldChg chg="addSp modSp add mod">
        <pc:chgData name="Vera Vastesaeger" userId="66978024-0ca4-4ca5-9ae7-26f3497c8fa0" providerId="ADAL" clId="{C64ED06E-6963-49D8-8DB8-FD386ABC550D}" dt="2026-08-30T13:24:02.121" v="1725" actId="1076"/>
        <pc:sldMkLst>
          <pc:docMk/>
          <pc:sldMk cId="1331412965" sldId="2099"/>
        </pc:sldMkLst>
        <pc:picChg chg="add">
          <ac:chgData name="Vera Vastesaeger" userId="66978024-0ca4-4ca5-9ae7-26f3497c8fa0" providerId="ADAL" clId="{C64ED06E-6963-49D8-8DB8-FD386ABC550D}" dt="2026-08-30T13:23:54.849" v="1723" actId="22"/>
          <ac:picMkLst>
            <pc:docMk/>
            <pc:sldMk cId="1331412965" sldId="2099"/>
            <ac:picMk id="6" creationId="{5FAC1701-5920-BF8A-ECBB-A09E5193396C}"/>
          </ac:picMkLst>
        </pc:picChg>
        <pc:picChg chg="add mod">
          <ac:chgData name="Vera Vastesaeger" userId="66978024-0ca4-4ca5-9ae7-26f3497c8fa0" providerId="ADAL" clId="{C64ED06E-6963-49D8-8DB8-FD386ABC550D}" dt="2026-08-30T13:24:02.121" v="1725" actId="1076"/>
          <ac:picMkLst>
            <pc:docMk/>
            <pc:sldMk cId="1331412965" sldId="2099"/>
            <ac:picMk id="8" creationId="{DC6F2802-7DCB-77A4-0ED2-C2C6BDBB154C}"/>
          </ac:picMkLst>
        </pc:picChg>
      </pc:sldChg>
      <pc:sldChg chg="addSp delSp modSp new mod">
        <pc:chgData name="Vera Vastesaeger" userId="66978024-0ca4-4ca5-9ae7-26f3497c8fa0" providerId="ADAL" clId="{C64ED06E-6963-49D8-8DB8-FD386ABC550D}" dt="2026-09-18T08:42:18.197" v="3113" actId="20577"/>
        <pc:sldMkLst>
          <pc:docMk/>
          <pc:sldMk cId="768129257" sldId="2103"/>
        </pc:sldMkLst>
        <pc:spChg chg="mod">
          <ac:chgData name="Vera Vastesaeger" userId="66978024-0ca4-4ca5-9ae7-26f3497c8fa0" providerId="ADAL" clId="{C64ED06E-6963-49D8-8DB8-FD386ABC550D}" dt="2026-09-18T08:42:18.197" v="3113" actId="20577"/>
          <ac:spMkLst>
            <pc:docMk/>
            <pc:sldMk cId="768129257" sldId="2103"/>
            <ac:spMk id="2" creationId="{15104295-379A-4F12-E2D7-AD7AA73B4D8D}"/>
          </ac:spMkLst>
        </pc:spChg>
        <pc:spChg chg="add mod">
          <ac:chgData name="Vera Vastesaeger" userId="66978024-0ca4-4ca5-9ae7-26f3497c8fa0" providerId="ADAL" clId="{C64ED06E-6963-49D8-8DB8-FD386ABC550D}" dt="2026-08-30T10:17:58.887" v="309" actId="1076"/>
          <ac:spMkLst>
            <pc:docMk/>
            <pc:sldMk cId="768129257" sldId="2103"/>
            <ac:spMk id="9" creationId="{E1C283A8-9CA6-7103-A4FC-9953AFCFA322}"/>
          </ac:spMkLst>
        </pc:spChg>
        <pc:picChg chg="add mod">
          <ac:chgData name="Vera Vastesaeger" userId="66978024-0ca4-4ca5-9ae7-26f3497c8fa0" providerId="ADAL" clId="{C64ED06E-6963-49D8-8DB8-FD386ABC550D}" dt="2026-08-30T10:18:20.741" v="313" actId="1076"/>
          <ac:picMkLst>
            <pc:docMk/>
            <pc:sldMk cId="768129257" sldId="2103"/>
            <ac:picMk id="3" creationId="{06DEEACC-FD0F-24A4-19B9-4C8FCD70704D}"/>
          </ac:picMkLst>
        </pc:picChg>
        <pc:picChg chg="add mod ord">
          <ac:chgData name="Vera Vastesaeger" userId="66978024-0ca4-4ca5-9ae7-26f3497c8fa0" providerId="ADAL" clId="{C64ED06E-6963-49D8-8DB8-FD386ABC550D}" dt="2026-08-30T10:18:41.275" v="320" actId="1076"/>
          <ac:picMkLst>
            <pc:docMk/>
            <pc:sldMk cId="768129257" sldId="2103"/>
            <ac:picMk id="5" creationId="{8B2F7112-CD6F-4E7A-2956-23C24141E3DE}"/>
          </ac:picMkLst>
        </pc:picChg>
        <pc:picChg chg="add mod">
          <ac:chgData name="Vera Vastesaeger" userId="66978024-0ca4-4ca5-9ae7-26f3497c8fa0" providerId="ADAL" clId="{C64ED06E-6963-49D8-8DB8-FD386ABC550D}" dt="2026-08-30T10:17:50.863" v="307" actId="1076"/>
          <ac:picMkLst>
            <pc:docMk/>
            <pc:sldMk cId="768129257" sldId="2103"/>
            <ac:picMk id="7" creationId="{4621170A-98AC-DCE7-E3C1-E4B625843F60}"/>
          </ac:picMkLst>
        </pc:picChg>
      </pc:sldChg>
      <pc:sldChg chg="modSp add mod">
        <pc:chgData name="Vera Vastesaeger" userId="66978024-0ca4-4ca5-9ae7-26f3497c8fa0" providerId="ADAL" clId="{C64ED06E-6963-49D8-8DB8-FD386ABC550D}" dt="2026-08-30T13:21:54.574" v="1712" actId="207"/>
        <pc:sldMkLst>
          <pc:docMk/>
          <pc:sldMk cId="724168367" sldId="2107"/>
        </pc:sldMkLst>
        <pc:spChg chg="mod">
          <ac:chgData name="Vera Vastesaeger" userId="66978024-0ca4-4ca5-9ae7-26f3497c8fa0" providerId="ADAL" clId="{C64ED06E-6963-49D8-8DB8-FD386ABC550D}" dt="2026-08-30T13:21:54.574" v="1712" actId="207"/>
          <ac:spMkLst>
            <pc:docMk/>
            <pc:sldMk cId="724168367" sldId="2107"/>
            <ac:spMk id="3" creationId="{9D79905E-3BDC-8AB8-C489-D82E97647BEB}"/>
          </ac:spMkLst>
        </pc:spChg>
      </pc:sldChg>
      <pc:sldChg chg="addSp delSp modSp add mod">
        <pc:chgData name="Vera Vastesaeger" userId="66978024-0ca4-4ca5-9ae7-26f3497c8fa0" providerId="ADAL" clId="{C64ED06E-6963-49D8-8DB8-FD386ABC550D}" dt="2026-08-30T13:23:47.922" v="1722" actId="1076"/>
        <pc:sldMkLst>
          <pc:docMk/>
          <pc:sldMk cId="3169041810" sldId="2108"/>
        </pc:sldMkLst>
        <pc:spChg chg="mod">
          <ac:chgData name="Vera Vastesaeger" userId="66978024-0ca4-4ca5-9ae7-26f3497c8fa0" providerId="ADAL" clId="{C64ED06E-6963-49D8-8DB8-FD386ABC550D}" dt="2026-08-30T13:23:00.421" v="1715" actId="5793"/>
          <ac:spMkLst>
            <pc:docMk/>
            <pc:sldMk cId="3169041810" sldId="2108"/>
            <ac:spMk id="3" creationId="{E11EA95B-BC89-EB9F-12A7-610B62779D52}"/>
          </ac:spMkLst>
        </pc:spChg>
        <pc:picChg chg="add mod">
          <ac:chgData name="Vera Vastesaeger" userId="66978024-0ca4-4ca5-9ae7-26f3497c8fa0" providerId="ADAL" clId="{C64ED06E-6963-49D8-8DB8-FD386ABC550D}" dt="2026-08-30T13:23:47.922" v="1722" actId="1076"/>
          <ac:picMkLst>
            <pc:docMk/>
            <pc:sldMk cId="3169041810" sldId="2108"/>
            <ac:picMk id="8" creationId="{73D2A90E-CF9A-65E1-C539-926B3B60944F}"/>
          </ac:picMkLst>
        </pc:picChg>
        <pc:picChg chg="add mod">
          <ac:chgData name="Vera Vastesaeger" userId="66978024-0ca4-4ca5-9ae7-26f3497c8fa0" providerId="ADAL" clId="{C64ED06E-6963-49D8-8DB8-FD386ABC550D}" dt="2026-08-30T13:23:45.686" v="1721" actId="1076"/>
          <ac:picMkLst>
            <pc:docMk/>
            <pc:sldMk cId="3169041810" sldId="2108"/>
            <ac:picMk id="10" creationId="{25C4C3D3-D8F8-0F16-B822-BA012CD96F22}"/>
          </ac:picMkLst>
        </pc:picChg>
      </pc:sldChg>
      <pc:sldChg chg="addSp delSp modSp new del mod ord">
        <pc:chgData name="Vera Vastesaeger" userId="66978024-0ca4-4ca5-9ae7-26f3497c8fa0" providerId="ADAL" clId="{C64ED06E-6963-49D8-8DB8-FD386ABC550D}" dt="2026-09-18T07:48:56.464" v="3057" actId="2696"/>
        <pc:sldMkLst>
          <pc:docMk/>
          <pc:sldMk cId="3185330918" sldId="2113"/>
        </pc:sldMkLst>
      </pc:sldChg>
      <pc:sldChg chg="addSp modSp add del mod">
        <pc:chgData name="Vera Vastesaeger" userId="66978024-0ca4-4ca5-9ae7-26f3497c8fa0" providerId="ADAL" clId="{C64ED06E-6963-49D8-8DB8-FD386ABC550D}" dt="2026-09-18T07:49:00.791" v="3059" actId="2696"/>
        <pc:sldMkLst>
          <pc:docMk/>
          <pc:sldMk cId="4056614733" sldId="2115"/>
        </pc:sldMkLst>
      </pc:sldChg>
      <pc:sldChg chg="addSp modSp add del mod modNotesTx">
        <pc:chgData name="Vera Vastesaeger" userId="66978024-0ca4-4ca5-9ae7-26f3497c8fa0" providerId="ADAL" clId="{C64ED06E-6963-49D8-8DB8-FD386ABC550D}" dt="2026-09-18T07:49:03.328" v="3060" actId="2696"/>
        <pc:sldMkLst>
          <pc:docMk/>
          <pc:sldMk cId="2549787038" sldId="2116"/>
        </pc:sldMkLst>
      </pc:sldChg>
      <pc:sldChg chg="addSp delSp modSp add del mod">
        <pc:chgData name="Vera Vastesaeger" userId="66978024-0ca4-4ca5-9ae7-26f3497c8fa0" providerId="ADAL" clId="{C64ED06E-6963-49D8-8DB8-FD386ABC550D}" dt="2026-09-18T07:48:58.783" v="3058" actId="2696"/>
        <pc:sldMkLst>
          <pc:docMk/>
          <pc:sldMk cId="2981056480" sldId="2117"/>
        </pc:sldMkLst>
      </pc:sldChg>
      <pc:sldChg chg="addSp modSp add del mod modNotesTx">
        <pc:chgData name="Vera Vastesaeger" userId="66978024-0ca4-4ca5-9ae7-26f3497c8fa0" providerId="ADAL" clId="{C64ED06E-6963-49D8-8DB8-FD386ABC550D}" dt="2026-09-18T08:00:02.555" v="3070" actId="2696"/>
        <pc:sldMkLst>
          <pc:docMk/>
          <pc:sldMk cId="2326787309" sldId="2121"/>
        </pc:sldMkLst>
      </pc:sldChg>
      <pc:sldChg chg="modSp add del mod">
        <pc:chgData name="Vera Vastesaeger" userId="66978024-0ca4-4ca5-9ae7-26f3497c8fa0" providerId="ADAL" clId="{C64ED06E-6963-49D8-8DB8-FD386ABC550D}" dt="2026-09-18T08:00:06.509" v="3071" actId="2696"/>
        <pc:sldMkLst>
          <pc:docMk/>
          <pc:sldMk cId="1644454804" sldId="2123"/>
        </pc:sldMkLst>
      </pc:sldChg>
      <pc:sldChg chg="modSp add del mod">
        <pc:chgData name="Vera Vastesaeger" userId="66978024-0ca4-4ca5-9ae7-26f3497c8fa0" providerId="ADAL" clId="{C64ED06E-6963-49D8-8DB8-FD386ABC550D}" dt="2026-09-18T08:00:10.088" v="3072" actId="2696"/>
        <pc:sldMkLst>
          <pc:docMk/>
          <pc:sldMk cId="2644289350" sldId="2128"/>
        </pc:sldMkLst>
      </pc:sldChg>
      <pc:sldChg chg="addSp delSp modSp new del mod">
        <pc:chgData name="Vera Vastesaeger" userId="66978024-0ca4-4ca5-9ae7-26f3497c8fa0" providerId="ADAL" clId="{C64ED06E-6963-49D8-8DB8-FD386ABC550D}" dt="2026-09-18T08:00:31.899" v="3077" actId="2696"/>
        <pc:sldMkLst>
          <pc:docMk/>
          <pc:sldMk cId="2064894117" sldId="2130"/>
        </pc:sldMkLst>
      </pc:sldChg>
      <pc:sldChg chg="addSp delSp modSp new del mod">
        <pc:chgData name="Vera Vastesaeger" userId="66978024-0ca4-4ca5-9ae7-26f3497c8fa0" providerId="ADAL" clId="{C64ED06E-6963-49D8-8DB8-FD386ABC550D}" dt="2026-09-18T08:00:13.724" v="3073" actId="2696"/>
        <pc:sldMkLst>
          <pc:docMk/>
          <pc:sldMk cId="3326460343" sldId="2134"/>
        </pc:sldMkLst>
      </pc:sldChg>
      <pc:sldChg chg="modSp add del mod">
        <pc:chgData name="Vera Vastesaeger" userId="66978024-0ca4-4ca5-9ae7-26f3497c8fa0" providerId="ADAL" clId="{C64ED06E-6963-49D8-8DB8-FD386ABC550D}" dt="2026-09-18T08:00:17.252" v="3074" actId="2696"/>
        <pc:sldMkLst>
          <pc:docMk/>
          <pc:sldMk cId="2943503569" sldId="2135"/>
        </pc:sldMkLst>
      </pc:sldChg>
      <pc:sldChg chg="addSp delSp modSp new del mod">
        <pc:chgData name="Vera Vastesaeger" userId="66978024-0ca4-4ca5-9ae7-26f3497c8fa0" providerId="ADAL" clId="{C64ED06E-6963-49D8-8DB8-FD386ABC550D}" dt="2026-09-18T08:00:19.910" v="3075" actId="2696"/>
        <pc:sldMkLst>
          <pc:docMk/>
          <pc:sldMk cId="737632942" sldId="2136"/>
        </pc:sldMkLst>
      </pc:sldChg>
      <pc:sldChg chg="modSp add del mod ord">
        <pc:chgData name="Vera Vastesaeger" userId="66978024-0ca4-4ca5-9ae7-26f3497c8fa0" providerId="ADAL" clId="{C64ED06E-6963-49D8-8DB8-FD386ABC550D}" dt="2026-09-18T08:00:28.807" v="3076" actId="2696"/>
        <pc:sldMkLst>
          <pc:docMk/>
          <pc:sldMk cId="2298210098" sldId="2137"/>
        </pc:sldMkLst>
      </pc:sldChg>
      <pc:sldChg chg="addSp delSp modSp new del mod">
        <pc:chgData name="Vera Vastesaeger" userId="66978024-0ca4-4ca5-9ae7-26f3497c8fa0" providerId="ADAL" clId="{C64ED06E-6963-49D8-8DB8-FD386ABC550D}" dt="2026-09-18T08:00:34.224" v="3078" actId="2696"/>
        <pc:sldMkLst>
          <pc:docMk/>
          <pc:sldMk cId="738583535" sldId="2138"/>
        </pc:sldMkLst>
      </pc:sldChg>
      <pc:sldChg chg="addSp modSp add del mod">
        <pc:chgData name="Vera Vastesaeger" userId="66978024-0ca4-4ca5-9ae7-26f3497c8fa0" providerId="ADAL" clId="{C64ED06E-6963-49D8-8DB8-FD386ABC550D}" dt="2026-09-18T08:00:38.637" v="3079" actId="2696"/>
        <pc:sldMkLst>
          <pc:docMk/>
          <pc:sldMk cId="4127413448" sldId="2140"/>
        </pc:sldMkLst>
      </pc:sldChg>
      <pc:sldChg chg="addSp delSp modSp add del mod">
        <pc:chgData name="Vera Vastesaeger" userId="66978024-0ca4-4ca5-9ae7-26f3497c8fa0" providerId="ADAL" clId="{C64ED06E-6963-49D8-8DB8-FD386ABC550D}" dt="2026-09-18T08:00:40.945" v="3080" actId="2696"/>
        <pc:sldMkLst>
          <pc:docMk/>
          <pc:sldMk cId="2558781472" sldId="2141"/>
        </pc:sldMkLst>
      </pc:sldChg>
      <pc:sldChg chg="modSp add del mod">
        <pc:chgData name="Vera Vastesaeger" userId="66978024-0ca4-4ca5-9ae7-26f3497c8fa0" providerId="ADAL" clId="{C64ED06E-6963-49D8-8DB8-FD386ABC550D}" dt="2026-09-18T08:00:43.545" v="3081" actId="2696"/>
        <pc:sldMkLst>
          <pc:docMk/>
          <pc:sldMk cId="828552788" sldId="2142"/>
        </pc:sldMkLst>
      </pc:sldChg>
      <pc:sldChg chg="add del">
        <pc:chgData name="Vera Vastesaeger" userId="66978024-0ca4-4ca5-9ae7-26f3497c8fa0" providerId="ADAL" clId="{C64ED06E-6963-49D8-8DB8-FD386ABC550D}" dt="2026-09-18T08:00:47.264" v="3082" actId="2696"/>
        <pc:sldMkLst>
          <pc:docMk/>
          <pc:sldMk cId="3316230686" sldId="2143"/>
        </pc:sldMkLst>
      </pc:sldChg>
      <pc:sldChg chg="addSp modSp add mod">
        <pc:chgData name="Vera Vastesaeger" userId="66978024-0ca4-4ca5-9ae7-26f3497c8fa0" providerId="ADAL" clId="{C64ED06E-6963-49D8-8DB8-FD386ABC550D}" dt="2026-08-30T13:27:37.927" v="1748" actId="1076"/>
        <pc:sldMkLst>
          <pc:docMk/>
          <pc:sldMk cId="3293651436" sldId="2153"/>
        </pc:sldMkLst>
        <pc:spChg chg="mod">
          <ac:chgData name="Vera Vastesaeger" userId="66978024-0ca4-4ca5-9ae7-26f3497c8fa0" providerId="ADAL" clId="{C64ED06E-6963-49D8-8DB8-FD386ABC550D}" dt="2026-08-30T13:26:38.997" v="1745"/>
          <ac:spMkLst>
            <pc:docMk/>
            <pc:sldMk cId="3293651436" sldId="2153"/>
            <ac:spMk id="3" creationId="{55063C37-53DB-3637-0CB9-5CA7753003F8}"/>
          </ac:spMkLst>
        </pc:spChg>
        <pc:picChg chg="add">
          <ac:chgData name="Vera Vastesaeger" userId="66978024-0ca4-4ca5-9ae7-26f3497c8fa0" providerId="ADAL" clId="{C64ED06E-6963-49D8-8DB8-FD386ABC550D}" dt="2026-08-30T13:27:31.096" v="1746" actId="22"/>
          <ac:picMkLst>
            <pc:docMk/>
            <pc:sldMk cId="3293651436" sldId="2153"/>
            <ac:picMk id="6" creationId="{3B2FCE68-610C-24D5-895B-47E6D926DCEA}"/>
          </ac:picMkLst>
        </pc:picChg>
        <pc:picChg chg="add mod">
          <ac:chgData name="Vera Vastesaeger" userId="66978024-0ca4-4ca5-9ae7-26f3497c8fa0" providerId="ADAL" clId="{C64ED06E-6963-49D8-8DB8-FD386ABC550D}" dt="2026-08-30T13:27:37.927" v="1748" actId="1076"/>
          <ac:picMkLst>
            <pc:docMk/>
            <pc:sldMk cId="3293651436" sldId="2153"/>
            <ac:picMk id="8" creationId="{09377B5D-BEEB-F925-F51C-7B437A7B7046}"/>
          </ac:picMkLst>
        </pc:picChg>
      </pc:sldChg>
      <pc:sldChg chg="addSp delSp modSp new del mod">
        <pc:chgData name="Vera Vastesaeger" userId="66978024-0ca4-4ca5-9ae7-26f3497c8fa0" providerId="ADAL" clId="{C64ED06E-6963-49D8-8DB8-FD386ABC550D}" dt="2026-09-18T07:50:28.717" v="3067" actId="2696"/>
        <pc:sldMkLst>
          <pc:docMk/>
          <pc:sldMk cId="1768449203" sldId="2155"/>
        </pc:sldMkLst>
      </pc:sldChg>
      <pc:sldChg chg="addSp modSp add del mod">
        <pc:chgData name="Vera Vastesaeger" userId="66978024-0ca4-4ca5-9ae7-26f3497c8fa0" providerId="ADAL" clId="{C64ED06E-6963-49D8-8DB8-FD386ABC550D}" dt="2026-09-18T07:50:47.469" v="3068" actId="2696"/>
        <pc:sldMkLst>
          <pc:docMk/>
          <pc:sldMk cId="2222476337" sldId="2157"/>
        </pc:sldMkLst>
      </pc:sldChg>
      <pc:sldChg chg="addSp modSp add del mod">
        <pc:chgData name="Vera Vastesaeger" userId="66978024-0ca4-4ca5-9ae7-26f3497c8fa0" providerId="ADAL" clId="{C64ED06E-6963-49D8-8DB8-FD386ABC550D}" dt="2026-09-18T07:50:50.754" v="3069" actId="2696"/>
        <pc:sldMkLst>
          <pc:docMk/>
          <pc:sldMk cId="598931643" sldId="2158"/>
        </pc:sldMkLst>
      </pc:sldChg>
      <pc:sldChg chg="addSp delSp modSp new del mod modNotesTx">
        <pc:chgData name="Vera Vastesaeger" userId="66978024-0ca4-4ca5-9ae7-26f3497c8fa0" providerId="ADAL" clId="{C64ED06E-6963-49D8-8DB8-FD386ABC550D}" dt="2026-09-18T07:50:16.424" v="3064" actId="2696"/>
        <pc:sldMkLst>
          <pc:docMk/>
          <pc:sldMk cId="390432997" sldId="2160"/>
        </pc:sldMkLst>
      </pc:sldChg>
      <pc:sldChg chg="addSp delSp modSp new del mod modNotesTx">
        <pc:chgData name="Vera Vastesaeger" userId="66978024-0ca4-4ca5-9ae7-26f3497c8fa0" providerId="ADAL" clId="{C64ED06E-6963-49D8-8DB8-FD386ABC550D}" dt="2026-09-18T07:50:24.538" v="3066" actId="2696"/>
        <pc:sldMkLst>
          <pc:docMk/>
          <pc:sldMk cId="1753750211" sldId="2161"/>
        </pc:sldMkLst>
      </pc:sldChg>
      <pc:sldChg chg="addSp modSp new del mod setBg modNotesTx">
        <pc:chgData name="Vera Vastesaeger" userId="66978024-0ca4-4ca5-9ae7-26f3497c8fa0" providerId="ADAL" clId="{C64ED06E-6963-49D8-8DB8-FD386ABC550D}" dt="2026-09-18T07:49:51.775" v="3061" actId="2696"/>
        <pc:sldMkLst>
          <pc:docMk/>
          <pc:sldMk cId="560437709" sldId="2167"/>
        </pc:sldMkLst>
      </pc:sldChg>
      <pc:sldChg chg="addSp modSp add del mod">
        <pc:chgData name="Vera Vastesaeger" userId="66978024-0ca4-4ca5-9ae7-26f3497c8fa0" providerId="ADAL" clId="{C64ED06E-6963-49D8-8DB8-FD386ABC550D}" dt="2026-09-18T07:48:51.613" v="3056" actId="2696"/>
        <pc:sldMkLst>
          <pc:docMk/>
          <pc:sldMk cId="1278200721" sldId="2170"/>
        </pc:sldMkLst>
      </pc:sldChg>
      <pc:sldChg chg="addSp delSp modSp new del mod modAnim">
        <pc:chgData name="Vera Vastesaeger" userId="66978024-0ca4-4ca5-9ae7-26f3497c8fa0" providerId="ADAL" clId="{C64ED06E-6963-49D8-8DB8-FD386ABC550D}" dt="2026-09-18T07:49:55.164" v="3062" actId="2696"/>
        <pc:sldMkLst>
          <pc:docMk/>
          <pc:sldMk cId="1975801157" sldId="2171"/>
        </pc:sldMkLst>
      </pc:sldChg>
      <pc:sldChg chg="modSp add del mod">
        <pc:chgData name="Vera Vastesaeger" userId="66978024-0ca4-4ca5-9ae7-26f3497c8fa0" providerId="ADAL" clId="{C64ED06E-6963-49D8-8DB8-FD386ABC550D}" dt="2026-09-18T07:50:20.280" v="3065" actId="2696"/>
        <pc:sldMkLst>
          <pc:docMk/>
          <pc:sldMk cId="4035460347" sldId="2186"/>
        </pc:sldMkLst>
      </pc:sldChg>
      <pc:sldChg chg="addSp delSp modSp add mod setBg delDesignElem">
        <pc:chgData name="Vera Vastesaeger" userId="66978024-0ca4-4ca5-9ae7-26f3497c8fa0" providerId="ADAL" clId="{C64ED06E-6963-49D8-8DB8-FD386ABC550D}" dt="2026-09-13T09:29:00.484" v="2853" actId="1076"/>
        <pc:sldMkLst>
          <pc:docMk/>
          <pc:sldMk cId="16903637" sldId="2188"/>
        </pc:sldMkLst>
        <pc:spChg chg="mod ord">
          <ac:chgData name="Vera Vastesaeger" userId="66978024-0ca4-4ca5-9ae7-26f3497c8fa0" providerId="ADAL" clId="{C64ED06E-6963-49D8-8DB8-FD386ABC550D}" dt="2026-09-13T09:27:58.968" v="2843" actId="26606"/>
          <ac:spMkLst>
            <pc:docMk/>
            <pc:sldMk cId="16903637" sldId="2188"/>
            <ac:spMk id="2" creationId="{17ADCEF9-7DCF-346B-B059-EA493A417BEC}"/>
          </ac:spMkLst>
        </pc:spChg>
        <pc:spChg chg="add">
          <ac:chgData name="Vera Vastesaeger" userId="66978024-0ca4-4ca5-9ae7-26f3497c8fa0" providerId="ADAL" clId="{C64ED06E-6963-49D8-8DB8-FD386ABC550D}" dt="2026-09-13T09:27:58.968" v="2843" actId="26606"/>
          <ac:spMkLst>
            <pc:docMk/>
            <pc:sldMk cId="16903637" sldId="2188"/>
            <ac:spMk id="27" creationId="{E44B590A-534A-411B-B247-235FB9436C97}"/>
          </ac:spMkLst>
        </pc:spChg>
        <pc:spChg chg="add">
          <ac:chgData name="Vera Vastesaeger" userId="66978024-0ca4-4ca5-9ae7-26f3497c8fa0" providerId="ADAL" clId="{C64ED06E-6963-49D8-8DB8-FD386ABC550D}" dt="2026-09-13T09:27:58.968" v="2843" actId="26606"/>
          <ac:spMkLst>
            <pc:docMk/>
            <pc:sldMk cId="16903637" sldId="2188"/>
            <ac:spMk id="29" creationId="{57E50A45-615B-4641-BF62-3FB284839603}"/>
          </ac:spMkLst>
        </pc:spChg>
        <pc:spChg chg="add">
          <ac:chgData name="Vera Vastesaeger" userId="66978024-0ca4-4ca5-9ae7-26f3497c8fa0" providerId="ADAL" clId="{C64ED06E-6963-49D8-8DB8-FD386ABC550D}" dt="2026-09-13T09:27:58.968" v="2843" actId="26606"/>
          <ac:spMkLst>
            <pc:docMk/>
            <pc:sldMk cId="16903637" sldId="2188"/>
            <ac:spMk id="33" creationId="{3B728275-7DE3-4C6A-8CFD-1631240963D1}"/>
          </ac:spMkLst>
        </pc:spChg>
        <pc:spChg chg="add">
          <ac:chgData name="Vera Vastesaeger" userId="66978024-0ca4-4ca5-9ae7-26f3497c8fa0" providerId="ADAL" clId="{C64ED06E-6963-49D8-8DB8-FD386ABC550D}" dt="2026-09-13T09:27:58.968" v="2843" actId="26606"/>
          <ac:spMkLst>
            <pc:docMk/>
            <pc:sldMk cId="16903637" sldId="2188"/>
            <ac:spMk id="35" creationId="{AA4BB829-F574-4431-B797-1935485B3685}"/>
          </ac:spMkLst>
        </pc:spChg>
        <pc:spChg chg="add">
          <ac:chgData name="Vera Vastesaeger" userId="66978024-0ca4-4ca5-9ae7-26f3497c8fa0" providerId="ADAL" clId="{C64ED06E-6963-49D8-8DB8-FD386ABC550D}" dt="2026-09-13T09:27:58.968" v="2843" actId="26606"/>
          <ac:spMkLst>
            <pc:docMk/>
            <pc:sldMk cId="16903637" sldId="2188"/>
            <ac:spMk id="39" creationId="{25253474-AD1D-4A64-8AA9-11BB6049F139}"/>
          </ac:spMkLst>
        </pc:spChg>
        <pc:picChg chg="add mod">
          <ac:chgData name="Vera Vastesaeger" userId="66978024-0ca4-4ca5-9ae7-26f3497c8fa0" providerId="ADAL" clId="{C64ED06E-6963-49D8-8DB8-FD386ABC550D}" dt="2026-09-13T09:29:00.484" v="2853" actId="1076"/>
          <ac:picMkLst>
            <pc:docMk/>
            <pc:sldMk cId="16903637" sldId="2188"/>
            <ac:picMk id="7" creationId="{6FFE6DE9-952A-5E8B-B6BA-349910DED37F}"/>
          </ac:picMkLst>
        </pc:picChg>
        <pc:picChg chg="add mod">
          <ac:chgData name="Vera Vastesaeger" userId="66978024-0ca4-4ca5-9ae7-26f3497c8fa0" providerId="ADAL" clId="{C64ED06E-6963-49D8-8DB8-FD386ABC550D}" dt="2026-09-13T09:28:51.290" v="2851" actId="1076"/>
          <ac:picMkLst>
            <pc:docMk/>
            <pc:sldMk cId="16903637" sldId="2188"/>
            <ac:picMk id="9" creationId="{6219E33A-21F7-5756-F3CB-C4A5A3AE966C}"/>
          </ac:picMkLst>
        </pc:picChg>
      </pc:sldChg>
      <pc:sldChg chg="addSp delSp modSp add del mod">
        <pc:chgData name="Vera Vastesaeger" userId="66978024-0ca4-4ca5-9ae7-26f3497c8fa0" providerId="ADAL" clId="{C64ED06E-6963-49D8-8DB8-FD386ABC550D}" dt="2026-09-18T08:41:58.282" v="3084" actId="2696"/>
        <pc:sldMkLst>
          <pc:docMk/>
          <pc:sldMk cId="1887689898" sldId="2189"/>
        </pc:sldMkLst>
      </pc:sldChg>
      <pc:sldChg chg="addSp delSp modSp new del mod modNotesTx">
        <pc:chgData name="Vera Vastesaeger" userId="66978024-0ca4-4ca5-9ae7-26f3497c8fa0" providerId="ADAL" clId="{C64ED06E-6963-49D8-8DB8-FD386ABC550D}" dt="2026-09-18T07:49:59.751" v="3063" actId="2696"/>
        <pc:sldMkLst>
          <pc:docMk/>
          <pc:sldMk cId="1996299754" sldId="2190"/>
        </pc:sldMkLst>
      </pc:sldChg>
      <pc:sldChg chg="add">
        <pc:chgData name="Vera Vastesaeger" userId="66978024-0ca4-4ca5-9ae7-26f3497c8fa0" providerId="ADAL" clId="{C64ED06E-6963-49D8-8DB8-FD386ABC550D}" dt="2026-09-13T10:00:40.428" v="2870"/>
        <pc:sldMkLst>
          <pc:docMk/>
          <pc:sldMk cId="1884096780" sldId="2191"/>
        </pc:sldMkLst>
      </pc:sldChg>
      <pc:sldChg chg="modSp new del mod modNotesTx">
        <pc:chgData name="Vera Vastesaeger" userId="66978024-0ca4-4ca5-9ae7-26f3497c8fa0" providerId="ADAL" clId="{C64ED06E-6963-49D8-8DB8-FD386ABC550D}" dt="2026-09-18T08:01:10.703" v="3083" actId="2696"/>
        <pc:sldMkLst>
          <pc:docMk/>
          <pc:sldMk cId="1244356567" sldId="2192"/>
        </pc:sldMkLst>
      </pc:sldChg>
      <pc:sldMasterChg chg="setBg modSldLayout">
        <pc:chgData name="Vera Vastesaeger" userId="66978024-0ca4-4ca5-9ae7-26f3497c8fa0" providerId="ADAL" clId="{C64ED06E-6963-49D8-8DB8-FD386ABC550D}" dt="2026-08-30T11:07:22.306" v="371"/>
        <pc:sldMasterMkLst>
          <pc:docMk/>
          <pc:sldMasterMk cId="2005602108" sldId="2147483708"/>
        </pc:sldMasterMkLst>
        <pc:sldLayoutChg chg="setBg">
          <pc:chgData name="Vera Vastesaeger" userId="66978024-0ca4-4ca5-9ae7-26f3497c8fa0" providerId="ADAL" clId="{C64ED06E-6963-49D8-8DB8-FD386ABC550D}" dt="2026-08-30T11:07:22.306" v="371"/>
          <pc:sldLayoutMkLst>
            <pc:docMk/>
            <pc:sldMasterMk cId="2005602108" sldId="2147483708"/>
            <pc:sldLayoutMk cId="2676290368" sldId="2147483709"/>
          </pc:sldLayoutMkLst>
        </pc:sldLayoutChg>
        <pc:sldLayoutChg chg="setBg">
          <pc:chgData name="Vera Vastesaeger" userId="66978024-0ca4-4ca5-9ae7-26f3497c8fa0" providerId="ADAL" clId="{C64ED06E-6963-49D8-8DB8-FD386ABC550D}" dt="2026-08-30T11:07:22.306" v="371"/>
          <pc:sldLayoutMkLst>
            <pc:docMk/>
            <pc:sldMasterMk cId="2005602108" sldId="2147483708"/>
            <pc:sldLayoutMk cId="938695519" sldId="2147483710"/>
          </pc:sldLayoutMkLst>
        </pc:sldLayoutChg>
        <pc:sldLayoutChg chg="setBg">
          <pc:chgData name="Vera Vastesaeger" userId="66978024-0ca4-4ca5-9ae7-26f3497c8fa0" providerId="ADAL" clId="{C64ED06E-6963-49D8-8DB8-FD386ABC550D}" dt="2026-08-30T11:07:22.306" v="371"/>
          <pc:sldLayoutMkLst>
            <pc:docMk/>
            <pc:sldMasterMk cId="2005602108" sldId="2147483708"/>
            <pc:sldLayoutMk cId="1288735344" sldId="2147483711"/>
          </pc:sldLayoutMkLst>
        </pc:sldLayoutChg>
        <pc:sldLayoutChg chg="setBg">
          <pc:chgData name="Vera Vastesaeger" userId="66978024-0ca4-4ca5-9ae7-26f3497c8fa0" providerId="ADAL" clId="{C64ED06E-6963-49D8-8DB8-FD386ABC550D}" dt="2026-08-30T11:07:22.306" v="371"/>
          <pc:sldLayoutMkLst>
            <pc:docMk/>
            <pc:sldMasterMk cId="2005602108" sldId="2147483708"/>
            <pc:sldLayoutMk cId="2553391507" sldId="2147483712"/>
          </pc:sldLayoutMkLst>
        </pc:sldLayoutChg>
        <pc:sldLayoutChg chg="setBg">
          <pc:chgData name="Vera Vastesaeger" userId="66978024-0ca4-4ca5-9ae7-26f3497c8fa0" providerId="ADAL" clId="{C64ED06E-6963-49D8-8DB8-FD386ABC550D}" dt="2026-08-30T11:07:22.306" v="371"/>
          <pc:sldLayoutMkLst>
            <pc:docMk/>
            <pc:sldMasterMk cId="2005602108" sldId="2147483708"/>
            <pc:sldLayoutMk cId="942565132" sldId="2147483713"/>
          </pc:sldLayoutMkLst>
        </pc:sldLayoutChg>
        <pc:sldLayoutChg chg="setBg">
          <pc:chgData name="Vera Vastesaeger" userId="66978024-0ca4-4ca5-9ae7-26f3497c8fa0" providerId="ADAL" clId="{C64ED06E-6963-49D8-8DB8-FD386ABC550D}" dt="2026-08-30T11:07:22.306" v="371"/>
          <pc:sldLayoutMkLst>
            <pc:docMk/>
            <pc:sldMasterMk cId="2005602108" sldId="2147483708"/>
            <pc:sldLayoutMk cId="1563601878" sldId="2147483714"/>
          </pc:sldLayoutMkLst>
        </pc:sldLayoutChg>
        <pc:sldLayoutChg chg="setBg">
          <pc:chgData name="Vera Vastesaeger" userId="66978024-0ca4-4ca5-9ae7-26f3497c8fa0" providerId="ADAL" clId="{C64ED06E-6963-49D8-8DB8-FD386ABC550D}" dt="2026-08-30T11:07:22.306" v="371"/>
          <pc:sldLayoutMkLst>
            <pc:docMk/>
            <pc:sldMasterMk cId="2005602108" sldId="2147483708"/>
            <pc:sldLayoutMk cId="394735009" sldId="2147483715"/>
          </pc:sldLayoutMkLst>
        </pc:sldLayoutChg>
        <pc:sldLayoutChg chg="setBg">
          <pc:chgData name="Vera Vastesaeger" userId="66978024-0ca4-4ca5-9ae7-26f3497c8fa0" providerId="ADAL" clId="{C64ED06E-6963-49D8-8DB8-FD386ABC550D}" dt="2026-08-30T11:07:22.306" v="371"/>
          <pc:sldLayoutMkLst>
            <pc:docMk/>
            <pc:sldMasterMk cId="2005602108" sldId="2147483708"/>
            <pc:sldLayoutMk cId="596106426" sldId="2147483716"/>
          </pc:sldLayoutMkLst>
        </pc:sldLayoutChg>
        <pc:sldLayoutChg chg="setBg">
          <pc:chgData name="Vera Vastesaeger" userId="66978024-0ca4-4ca5-9ae7-26f3497c8fa0" providerId="ADAL" clId="{C64ED06E-6963-49D8-8DB8-FD386ABC550D}" dt="2026-08-30T11:07:22.306" v="371"/>
          <pc:sldLayoutMkLst>
            <pc:docMk/>
            <pc:sldMasterMk cId="2005602108" sldId="2147483708"/>
            <pc:sldLayoutMk cId="1220591019" sldId="2147483717"/>
          </pc:sldLayoutMkLst>
        </pc:sldLayoutChg>
        <pc:sldLayoutChg chg="setBg">
          <pc:chgData name="Vera Vastesaeger" userId="66978024-0ca4-4ca5-9ae7-26f3497c8fa0" providerId="ADAL" clId="{C64ED06E-6963-49D8-8DB8-FD386ABC550D}" dt="2026-08-30T11:07:22.306" v="371"/>
          <pc:sldLayoutMkLst>
            <pc:docMk/>
            <pc:sldMasterMk cId="2005602108" sldId="2147483708"/>
            <pc:sldLayoutMk cId="1295681465" sldId="2147483718"/>
          </pc:sldLayoutMkLst>
        </pc:sldLayoutChg>
        <pc:sldLayoutChg chg="setBg">
          <pc:chgData name="Vera Vastesaeger" userId="66978024-0ca4-4ca5-9ae7-26f3497c8fa0" providerId="ADAL" clId="{C64ED06E-6963-49D8-8DB8-FD386ABC550D}" dt="2026-08-30T11:07:22.306" v="371"/>
          <pc:sldLayoutMkLst>
            <pc:docMk/>
            <pc:sldMasterMk cId="2005602108" sldId="2147483708"/>
            <pc:sldLayoutMk cId="703147297" sldId="214748371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BC6B9-3132-4EC3-AD91-38858563A5FC}" type="datetimeFigureOut">
              <a:rPr lang="nl-BE" smtClean="0"/>
              <a:t>18/09/2026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38A3D-4370-49A0-9FFC-CF906469BBED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5987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38A3D-4370-49A0-9FFC-CF906469BBED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46313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FF7DF-6011-B8AE-1EB3-9238E9976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2A73357-4892-9459-6EAC-974596AE61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13D47E4-BAA3-31AD-6F7A-7B6114429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Superheld (4x)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geef een hartje aan jou.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geef een knuffel aan jou.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Superheld word ik vandaag.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knuffel of een zoen geef ik graag.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superheld speelt met je mee.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Nooit meer alleen, een plekje voor ons twee.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BB5333C-4B5E-21DA-22FC-D2750A51CA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13852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C4C8C-0973-4F0A-AD9D-185695C16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6BFEB3D-3D13-BE3B-DD4D-4CF0893B7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8186D73-C010-A476-7DB7-941C42602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geef een hartje aan jou.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geef een knuffel aan jou.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Superheld word ik vandaag.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 jij eens om, dan help ik graag.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superheld betekent veel,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lach, ik troost, ik zorg en ik deel.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D68A455-C0F3-FDD1-E4B9-B6FC2794F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72BC55-FD00-4953-BF16-15991B6C2CB2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358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05D13-BFAB-0CDE-8FF7-2DC045491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7485386-E458-B1D9-0373-C00DD35035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726FCA7-FDEB-8DDB-309E-75B213952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geef een hartje aan jou.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geef een knuffel aan jou.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Superheld (4x)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10CD71B-E4BE-4179-9A56-D0D4921636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17242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0C080-D25F-2592-9F07-D1E82EF24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5772347-BBF5-6D04-817A-A0B012720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B8A53AB-D19E-8446-6998-C243A222A8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 de liefde keert het tij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 de liefde voor jou en mij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 de liefde kan ik alles aan. (2x) </a:t>
            </a:r>
            <a:r>
              <a:rPr lang="nl-B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woehoe</a:t>
            </a:r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(2x)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6DBAB2B-394A-07F0-0D4D-187A712B44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15681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Goeiemorgen, morgen, op weg naar school.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Goeiemorgen, morgen, niet op den dool.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 je moe, ben je kwaad is er iets dat je haat ,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 zing maar mee met deze (</a:t>
            </a:r>
            <a:r>
              <a:rPr lang="nl-B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woehoe</a:t>
            </a:r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plaat, (</a:t>
            </a:r>
            <a:r>
              <a:rPr lang="nl-B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woehoe</a:t>
            </a:r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plaat.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99977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Grijs kleur ik paars, rood, geel blauw.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Mijn hart is een deken, dekentje voor jou.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‘k Zal je troosten, vroeg of laat. ‘k Zal je troosten, mijn kameraad.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‘k Zal je troosten vroeg of laat. 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07994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 de liefde keert het tij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 de liefde voor jou en mij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 de liefde kan ik alles aan. (2x) </a:t>
            </a:r>
            <a:r>
              <a:rPr lang="nl-B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woehoe</a:t>
            </a:r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(2x)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11342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Zorgen, zorgen, voor moeder natuur.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Zorgen, zorgen, voor ne zieken buur. 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Bloemen voor de bomma, doe een </a:t>
            </a:r>
            <a:r>
              <a:rPr lang="nl-B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klapke</a:t>
            </a:r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Arthur.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 pleister plakken, maakt het leven minder zuur.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0871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Zorgen, zorgen, ne knipoog, ne lach.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Zorgen, zorgen, bij ne moeilijken dag.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 knuffel hier, ne knuffel daar.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Liefde werkt en maakt uw dromen waar.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19091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 de liefde keert het tij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 de liefde ja voor jou en mij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 de liefde kan ik alles aan. ( 2x) </a:t>
            </a:r>
            <a:r>
              <a:rPr lang="nl-B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woehoe</a:t>
            </a:r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(2x)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 morgen, morgen, terug op school. 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 morgen, morgen, niet op den dool.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‘k Ben </a:t>
            </a:r>
            <a:r>
              <a:rPr lang="nl-B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</a:t>
            </a:r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moe, ’k ben </a:t>
            </a:r>
            <a:r>
              <a:rPr lang="nl-BE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</a:t>
            </a:r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kwaad, er is niemand die ik haat.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… zing maar mee met deze plaat.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VERA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Wij zijn ervan overtuigd dat deze plaat nog veel gezongen zal worden.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4665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+mj-lt"/>
                <a:ea typeface="+mn-ea"/>
                <a:cs typeface="+mn-cs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6290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695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kumimoji="0" lang="en-US" sz="7200" b="1" i="0" u="none" strike="noStrike" kern="1200" cap="all" spc="0" normalizeH="0" baseline="0" dirty="0">
                <a:ln w="15875">
                  <a:solidFill>
                    <a:sysClr val="window" lastClr="FFFFFF"/>
                  </a:solidFill>
                </a:ln>
                <a:solidFill>
                  <a:srgbClr val="DF5327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uLnTx/>
                <a:uFillTx/>
                <a:latin typeface="Corbel" pitchFamily="34" charset="0"/>
                <a:ea typeface="+mn-ea"/>
                <a:cs typeface="+mn-cs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735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391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565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601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5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10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591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681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147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60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11">
            <a:extLst>
              <a:ext uri="{FF2B5EF4-FFF2-40B4-BE49-F238E27FC236}">
                <a16:creationId xmlns:a16="http://schemas.microsoft.com/office/drawing/2014/main" id="{8B2F7112-CD6F-4E7A-2956-23C24141E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57" r="1" b="26706"/>
          <a:stretch>
            <a:fillRect/>
          </a:stretch>
        </p:blipFill>
        <p:spPr>
          <a:xfrm>
            <a:off x="217547" y="209550"/>
            <a:ext cx="11726426" cy="6438895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104295-379A-4F12-E2D7-AD7AA73B4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038" y="360298"/>
            <a:ext cx="9875520" cy="2819400"/>
          </a:xfrm>
        </p:spPr>
        <p:txBody>
          <a:bodyPr>
            <a:normAutofit/>
          </a:bodyPr>
          <a:lstStyle/>
          <a:p>
            <a:r>
              <a:rPr lang="nl-NL" sz="6000" b="1" dirty="0"/>
              <a:t>THEMALIEDJES </a:t>
            </a:r>
            <a:br>
              <a:rPr lang="nl-NL" sz="6000" b="1" dirty="0"/>
            </a:br>
            <a:endParaRPr lang="nl-BE" sz="6000" b="1" dirty="0"/>
          </a:p>
        </p:txBody>
      </p:sp>
      <p:pic>
        <p:nvPicPr>
          <p:cNvPr id="7" name="Tijdelijke aanduiding voor inhoud 4">
            <a:extLst>
              <a:ext uri="{FF2B5EF4-FFF2-40B4-BE49-F238E27FC236}">
                <a16:creationId xmlns:a16="http://schemas.microsoft.com/office/drawing/2014/main" id="{4621170A-98AC-DCE7-E3C1-E4B625843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1707" y="360298"/>
            <a:ext cx="4346415" cy="6137401"/>
          </a:xfrm>
          <a:prstGeom prst="rect">
            <a:avLst/>
          </a:prstGeom>
        </p:spPr>
      </p:pic>
      <p:pic>
        <p:nvPicPr>
          <p:cNvPr id="3" name="Tijdelijke aanduiding voor inhoud 5">
            <a:extLst>
              <a:ext uri="{FF2B5EF4-FFF2-40B4-BE49-F238E27FC236}">
                <a16:creationId xmlns:a16="http://schemas.microsoft.com/office/drawing/2014/main" id="{06DEEACC-FD0F-24A4-19B9-4C8FCD7070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04" y="5394974"/>
            <a:ext cx="3830849" cy="1102725"/>
          </a:xfrm>
          <a:prstGeom prst="rect">
            <a:avLst/>
          </a:prstGeom>
          <a:noFill/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E1C283A8-9CA6-7103-A4FC-9953AFCFA322}"/>
              </a:ext>
            </a:extLst>
          </p:cNvPr>
          <p:cNvSpPr txBox="1"/>
          <p:nvPr/>
        </p:nvSpPr>
        <p:spPr>
          <a:xfrm>
            <a:off x="7541369" y="458852"/>
            <a:ext cx="60943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BE" sz="2400" b="1" i="0" u="none" strike="noStrike" baseline="0" dirty="0">
                <a:solidFill>
                  <a:srgbClr val="C72A2E"/>
                </a:solidFill>
                <a:latin typeface="NewOrder-Semibold"/>
              </a:rPr>
              <a:t>Liefde werkt in</a:t>
            </a:r>
          </a:p>
          <a:p>
            <a:pPr algn="l"/>
            <a:r>
              <a:rPr lang="nl-BE" sz="2400" b="1" i="0" u="none" strike="noStrike" baseline="0" dirty="0">
                <a:solidFill>
                  <a:srgbClr val="C72A2E"/>
                </a:solidFill>
                <a:latin typeface="NewOrder-Semibold"/>
              </a:rPr>
              <a:t>barmhartigheid</a:t>
            </a:r>
            <a:endParaRPr lang="nl-BE" sz="2400" b="1" dirty="0"/>
          </a:p>
        </p:txBody>
      </p:sp>
    </p:spTree>
    <p:extLst>
      <p:ext uri="{BB962C8B-B14F-4D97-AF65-F5344CB8AC3E}">
        <p14:creationId xmlns:p14="http://schemas.microsoft.com/office/powerpoint/2010/main" val="768129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473F7-79E9-DAE8-39A5-08174365A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79905E-3BDC-8AB8-C489-D82E97647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3176" y="609599"/>
            <a:ext cx="8058662" cy="5810655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nl-BE" sz="3200" b="1" dirty="0">
                <a:solidFill>
                  <a:srgbClr val="FF0000"/>
                </a:solidFill>
              </a:rPr>
              <a:t>Superheld (4x)</a:t>
            </a:r>
          </a:p>
          <a:p>
            <a:pPr algn="ctr"/>
            <a:endParaRPr lang="nl-BE" dirty="0"/>
          </a:p>
          <a:p>
            <a:pPr marL="45720" indent="0" algn="ctr">
              <a:buNone/>
            </a:pPr>
            <a:r>
              <a:rPr lang="nl-BE" sz="3200" b="1" dirty="0"/>
              <a:t>Ik geef een hartje aan jou.</a:t>
            </a:r>
            <a:endParaRPr lang="nl-BE" sz="3200" dirty="0"/>
          </a:p>
          <a:p>
            <a:pPr marL="45720" indent="0" algn="ctr">
              <a:buNone/>
            </a:pPr>
            <a:r>
              <a:rPr lang="nl-BE" sz="3200" b="1" dirty="0"/>
              <a:t>Ik geef een knuffel aan jou.</a:t>
            </a:r>
            <a:endParaRPr lang="nl-BE" sz="3200" dirty="0"/>
          </a:p>
          <a:p>
            <a:pPr marL="45720" indent="0">
              <a:buNone/>
            </a:pPr>
            <a:r>
              <a:rPr lang="nl-BE" sz="3200" b="1" dirty="0"/>
              <a:t> </a:t>
            </a:r>
            <a:endParaRPr lang="nl-BE" sz="3200" dirty="0"/>
          </a:p>
          <a:p>
            <a:pPr marL="45720" indent="0" algn="ctr">
              <a:buNone/>
            </a:pPr>
            <a:r>
              <a:rPr lang="nl-BE" sz="3200" b="1" dirty="0"/>
              <a:t>Superheld word ik vandaag.</a:t>
            </a:r>
          </a:p>
          <a:p>
            <a:pPr marL="45720" indent="0" algn="ctr">
              <a:buNone/>
            </a:pPr>
            <a:r>
              <a:rPr lang="nl-BE" sz="3200" b="1" dirty="0"/>
              <a:t>Een knuffel of een zoen geef ik graag.</a:t>
            </a:r>
          </a:p>
          <a:p>
            <a:pPr marL="45720" indent="0" algn="ctr">
              <a:buNone/>
            </a:pPr>
            <a:r>
              <a:rPr lang="nl-BE" sz="3200" b="1" dirty="0"/>
              <a:t>Een superheld speelt met je mee.</a:t>
            </a:r>
          </a:p>
          <a:p>
            <a:pPr marL="45720" indent="0" algn="ctr">
              <a:buNone/>
            </a:pPr>
            <a:r>
              <a:rPr lang="nl-BE" sz="3200" b="1" dirty="0"/>
              <a:t>Nooit meer alleen, een plekje voor ons twee.</a:t>
            </a:r>
          </a:p>
          <a:p>
            <a:pPr marL="45720" indent="0" algn="ctr">
              <a:buNone/>
            </a:pPr>
            <a:endParaRPr lang="nl-BE" dirty="0"/>
          </a:p>
        </p:txBody>
      </p:sp>
      <p:sp>
        <p:nvSpPr>
          <p:cNvPr id="4" name="Hart 3">
            <a:extLst>
              <a:ext uri="{FF2B5EF4-FFF2-40B4-BE49-F238E27FC236}">
                <a16:creationId xmlns:a16="http://schemas.microsoft.com/office/drawing/2014/main" id="{C4EB5757-37F6-11A7-4718-CFED618D0FF5}"/>
              </a:ext>
            </a:extLst>
          </p:cNvPr>
          <p:cNvSpPr/>
          <p:nvPr/>
        </p:nvSpPr>
        <p:spPr>
          <a:xfrm>
            <a:off x="632298" y="680936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Hart 4">
            <a:extLst>
              <a:ext uri="{FF2B5EF4-FFF2-40B4-BE49-F238E27FC236}">
                <a16:creationId xmlns:a16="http://schemas.microsoft.com/office/drawing/2014/main" id="{37A9B80F-4D6C-DD72-67B2-DBBBDD2CA292}"/>
              </a:ext>
            </a:extLst>
          </p:cNvPr>
          <p:cNvSpPr/>
          <p:nvPr/>
        </p:nvSpPr>
        <p:spPr>
          <a:xfrm>
            <a:off x="10411838" y="609600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24168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945F6-C777-8799-E572-E9FF95126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11EA95B-BC89-EB9F-12A7-610B62779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826851"/>
            <a:ext cx="9810345" cy="5554494"/>
          </a:xfrm>
        </p:spPr>
        <p:txBody>
          <a:bodyPr/>
          <a:lstStyle/>
          <a:p>
            <a:pPr marL="45720" indent="0" algn="ctr">
              <a:buNone/>
            </a:pPr>
            <a:r>
              <a:rPr lang="nl-BE" sz="3200" b="1" dirty="0"/>
              <a:t>Ik geef een hartje aan jou.</a:t>
            </a:r>
          </a:p>
          <a:p>
            <a:pPr marL="45720" indent="0" algn="ctr">
              <a:buNone/>
            </a:pPr>
            <a:r>
              <a:rPr lang="nl-BE" sz="3200" b="1" dirty="0"/>
              <a:t>Ik geef een knuffel aan jou.</a:t>
            </a:r>
          </a:p>
          <a:p>
            <a:pPr marL="45720" indent="0" algn="ctr">
              <a:buNone/>
            </a:pPr>
            <a:endParaRPr lang="nl-BE" sz="3200" b="1" dirty="0"/>
          </a:p>
          <a:p>
            <a:pPr marL="45720" indent="0" algn="ctr">
              <a:buNone/>
            </a:pPr>
            <a:r>
              <a:rPr lang="nl-BE" sz="3200" b="1" dirty="0"/>
              <a:t>Superheld word ik vandaag.</a:t>
            </a:r>
          </a:p>
          <a:p>
            <a:pPr marL="45720" indent="0" algn="ctr">
              <a:buNone/>
            </a:pPr>
            <a:r>
              <a:rPr lang="nl-BE" sz="3200" b="1" dirty="0"/>
              <a:t>Val jij eens om, dan help ik graag.</a:t>
            </a:r>
          </a:p>
          <a:p>
            <a:pPr marL="45720" indent="0" algn="ctr">
              <a:buNone/>
            </a:pPr>
            <a:r>
              <a:rPr lang="nl-BE" sz="3200" b="1" dirty="0"/>
              <a:t>Een superheld betekent veel.</a:t>
            </a:r>
          </a:p>
          <a:p>
            <a:pPr marL="45720" indent="0" algn="ctr">
              <a:buNone/>
            </a:pPr>
            <a:r>
              <a:rPr lang="nl-BE" sz="3200" b="1" dirty="0"/>
              <a:t>Ik lach, ik troost, ik zorg en ik deel</a:t>
            </a:r>
            <a:r>
              <a:rPr lang="nl-BE" b="1" dirty="0"/>
              <a:t>.</a:t>
            </a:r>
          </a:p>
          <a:p>
            <a:endParaRPr lang="nl-BE" dirty="0"/>
          </a:p>
        </p:txBody>
      </p:sp>
      <p:sp>
        <p:nvSpPr>
          <p:cNvPr id="4" name="Hart 3">
            <a:extLst>
              <a:ext uri="{FF2B5EF4-FFF2-40B4-BE49-F238E27FC236}">
                <a16:creationId xmlns:a16="http://schemas.microsoft.com/office/drawing/2014/main" id="{5B928BB5-ED40-8E9B-5032-476717318EF3}"/>
              </a:ext>
            </a:extLst>
          </p:cNvPr>
          <p:cNvSpPr/>
          <p:nvPr/>
        </p:nvSpPr>
        <p:spPr>
          <a:xfrm>
            <a:off x="632298" y="680936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Hart 4">
            <a:extLst>
              <a:ext uri="{FF2B5EF4-FFF2-40B4-BE49-F238E27FC236}">
                <a16:creationId xmlns:a16="http://schemas.microsoft.com/office/drawing/2014/main" id="{F5595E6B-BBB6-6CB7-6E48-5727F078FDD4}"/>
              </a:ext>
            </a:extLst>
          </p:cNvPr>
          <p:cNvSpPr/>
          <p:nvPr/>
        </p:nvSpPr>
        <p:spPr>
          <a:xfrm>
            <a:off x="10411838" y="609600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3D2A90E-CF9A-65E1-C539-926B3B609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30" y="5056174"/>
            <a:ext cx="1932599" cy="1542422"/>
          </a:xfrm>
          <a:prstGeom prst="rect">
            <a:avLst/>
          </a:prstGeom>
        </p:spPr>
      </p:pic>
      <p:pic>
        <p:nvPicPr>
          <p:cNvPr id="10" name="Afbeelding 9" descr="Muziek Noot Hart. Illustratie Muziek Noot Hart Op Witte Achtergrond Royalty  vrije SVG, Cliparts, Vectoren, en Stock Illustratie. Image 120262030">
            <a:extLst>
              <a:ext uri="{FF2B5EF4-FFF2-40B4-BE49-F238E27FC236}">
                <a16:creationId xmlns:a16="http://schemas.microsoft.com/office/drawing/2014/main" id="{25C4C3D3-D8F8-0F16-B822-BA012CD96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8178" y="5054330"/>
            <a:ext cx="1930333" cy="154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041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288AE-E426-F9E7-A1A2-82B596ED1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063C37-53DB-3637-0CB9-5CA775300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3176" y="609599"/>
            <a:ext cx="8058662" cy="5810655"/>
          </a:xfrm>
        </p:spPr>
        <p:txBody>
          <a:bodyPr>
            <a:normAutofit/>
          </a:bodyPr>
          <a:lstStyle/>
          <a:p>
            <a:pPr algn="ctr"/>
            <a:endParaRPr lang="nl-BE" dirty="0"/>
          </a:p>
          <a:p>
            <a:pPr marL="45720" indent="0" algn="ctr">
              <a:buNone/>
            </a:pPr>
            <a:r>
              <a:rPr lang="nl-BE" sz="3200" b="1" dirty="0"/>
              <a:t>Ik geef een hartje aan jou.</a:t>
            </a:r>
            <a:endParaRPr lang="nl-BE" sz="3200" dirty="0"/>
          </a:p>
          <a:p>
            <a:pPr marL="45720" indent="0" algn="ctr">
              <a:buNone/>
            </a:pPr>
            <a:r>
              <a:rPr lang="nl-BE" sz="3200" b="1" dirty="0"/>
              <a:t>Ik geef een knuffel aan jou.</a:t>
            </a:r>
          </a:p>
          <a:p>
            <a:pPr marL="45720" indent="0" algn="ctr">
              <a:buNone/>
            </a:pPr>
            <a:endParaRPr lang="nl-BE" sz="3200" b="1" dirty="0"/>
          </a:p>
          <a:p>
            <a:pPr marL="45720" indent="0" algn="ctr">
              <a:buNone/>
            </a:pPr>
            <a:r>
              <a:rPr lang="nl-BE" sz="3200" b="1" dirty="0">
                <a:solidFill>
                  <a:srgbClr val="FF0000"/>
                </a:solidFill>
              </a:rPr>
              <a:t>Superheld (4x)</a:t>
            </a:r>
          </a:p>
          <a:p>
            <a:pPr marL="45720" indent="0" algn="ctr">
              <a:buNone/>
            </a:pPr>
            <a:endParaRPr lang="nl-BE" sz="3200" dirty="0"/>
          </a:p>
          <a:p>
            <a:pPr marL="45720" indent="0">
              <a:buNone/>
            </a:pPr>
            <a:r>
              <a:rPr lang="nl-BE" sz="3200" b="1" dirty="0"/>
              <a:t> </a:t>
            </a:r>
            <a:endParaRPr lang="nl-BE" sz="3200" dirty="0"/>
          </a:p>
          <a:p>
            <a:pPr marL="45720" indent="0" algn="ctr">
              <a:buNone/>
            </a:pPr>
            <a:endParaRPr lang="nl-BE" dirty="0"/>
          </a:p>
        </p:txBody>
      </p:sp>
      <p:sp>
        <p:nvSpPr>
          <p:cNvPr id="4" name="Hart 3">
            <a:extLst>
              <a:ext uri="{FF2B5EF4-FFF2-40B4-BE49-F238E27FC236}">
                <a16:creationId xmlns:a16="http://schemas.microsoft.com/office/drawing/2014/main" id="{1DEB6986-0A4E-E367-A073-0E8837D5593D}"/>
              </a:ext>
            </a:extLst>
          </p:cNvPr>
          <p:cNvSpPr/>
          <p:nvPr/>
        </p:nvSpPr>
        <p:spPr>
          <a:xfrm>
            <a:off x="632298" y="680936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Hart 4">
            <a:extLst>
              <a:ext uri="{FF2B5EF4-FFF2-40B4-BE49-F238E27FC236}">
                <a16:creationId xmlns:a16="http://schemas.microsoft.com/office/drawing/2014/main" id="{E61B6CC9-6876-BB9D-AD6C-C692ABCBFAB9}"/>
              </a:ext>
            </a:extLst>
          </p:cNvPr>
          <p:cNvSpPr/>
          <p:nvPr/>
        </p:nvSpPr>
        <p:spPr>
          <a:xfrm>
            <a:off x="10411838" y="609600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B2FCE68-610C-24D5-895B-47E6D926D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30" y="5056174"/>
            <a:ext cx="1932599" cy="154242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9377B5D-BEEB-F925-F51C-7B437A7B7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8552" y="5056174"/>
            <a:ext cx="1932599" cy="15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51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DDA55-0198-A33A-851A-470704E7D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7B05F5-5863-431A-B526-6EF2A1440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 algn="ctr">
              <a:buNone/>
            </a:pPr>
            <a:r>
              <a:rPr lang="nl-BE" sz="3200" b="1" dirty="0"/>
              <a:t>Met de liefde </a:t>
            </a:r>
            <a:r>
              <a:rPr lang="nl-BE" sz="3200" b="1" dirty="0">
                <a:highlight>
                  <a:srgbClr val="FFFF00"/>
                </a:highlight>
              </a:rPr>
              <a:t>keert het tij</a:t>
            </a:r>
            <a:endParaRPr lang="nl-BE" sz="3200" dirty="0">
              <a:highlight>
                <a:srgbClr val="FFFF00"/>
              </a:highlight>
            </a:endParaRPr>
          </a:p>
          <a:p>
            <a:pPr marL="45720" indent="0" algn="ctr">
              <a:buNone/>
            </a:pPr>
            <a:r>
              <a:rPr lang="nl-BE" sz="3200" b="1" dirty="0"/>
              <a:t>Met de liefde </a:t>
            </a:r>
            <a:r>
              <a:rPr lang="nl-BE" sz="3200" b="1" dirty="0">
                <a:highlight>
                  <a:srgbClr val="FFFF00"/>
                </a:highlight>
              </a:rPr>
              <a:t>voor jou en mij</a:t>
            </a:r>
            <a:endParaRPr lang="nl-BE" sz="3200" dirty="0">
              <a:highlight>
                <a:srgbClr val="FFFF00"/>
              </a:highlight>
            </a:endParaRPr>
          </a:p>
          <a:p>
            <a:pPr marL="45720" indent="0" algn="ctr">
              <a:buNone/>
            </a:pPr>
            <a:r>
              <a:rPr lang="nl-BE" sz="3200" b="1" dirty="0"/>
              <a:t>Met de liefde </a:t>
            </a:r>
            <a:r>
              <a:rPr lang="nl-BE" sz="3200" b="1" dirty="0">
                <a:highlight>
                  <a:srgbClr val="FFFF00"/>
                </a:highlight>
              </a:rPr>
              <a:t>kan ik alles aan</a:t>
            </a:r>
            <a:r>
              <a:rPr lang="nl-BE" sz="3200" b="1" dirty="0"/>
              <a:t>. </a:t>
            </a:r>
          </a:p>
          <a:p>
            <a:pPr marL="45720" indent="0" algn="ctr">
              <a:buNone/>
            </a:pPr>
            <a:r>
              <a:rPr lang="nl-BE" sz="3200" b="1" dirty="0"/>
              <a:t>(2x) </a:t>
            </a:r>
            <a:r>
              <a:rPr lang="nl-BE" sz="3200" b="1" dirty="0" err="1"/>
              <a:t>woehoe</a:t>
            </a:r>
            <a:r>
              <a:rPr lang="nl-BE" sz="3200" b="1" dirty="0"/>
              <a:t>(2x)</a:t>
            </a:r>
            <a:endParaRPr lang="nl-BE" sz="3200" dirty="0"/>
          </a:p>
          <a:p>
            <a:endParaRPr lang="nl-BE" dirty="0"/>
          </a:p>
        </p:txBody>
      </p:sp>
      <p:sp>
        <p:nvSpPr>
          <p:cNvPr id="4" name="Hart 3">
            <a:extLst>
              <a:ext uri="{FF2B5EF4-FFF2-40B4-BE49-F238E27FC236}">
                <a16:creationId xmlns:a16="http://schemas.microsoft.com/office/drawing/2014/main" id="{AD686C90-7283-E6D4-6299-BD12AC7FCD52}"/>
              </a:ext>
            </a:extLst>
          </p:cNvPr>
          <p:cNvSpPr/>
          <p:nvPr/>
        </p:nvSpPr>
        <p:spPr>
          <a:xfrm>
            <a:off x="632298" y="680936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Hart 4">
            <a:extLst>
              <a:ext uri="{FF2B5EF4-FFF2-40B4-BE49-F238E27FC236}">
                <a16:creationId xmlns:a16="http://schemas.microsoft.com/office/drawing/2014/main" id="{AF0FF3B0-5B0B-E2FF-8B8D-59C5FB488C21}"/>
              </a:ext>
            </a:extLst>
          </p:cNvPr>
          <p:cNvSpPr/>
          <p:nvPr/>
        </p:nvSpPr>
        <p:spPr>
          <a:xfrm>
            <a:off x="10411838" y="609600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FAC1701-5920-BF8A-ECBB-A09E519339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30" y="5056174"/>
            <a:ext cx="1932599" cy="154242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C6F2802-7DCB-77A4-0ED2-C2C6BDBB1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525" y="5067522"/>
            <a:ext cx="1932599" cy="15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12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77B8673-705F-0F86-E599-90D463511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498059"/>
            <a:ext cx="9872871" cy="4980561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nl-BE" sz="3200" b="1" dirty="0"/>
              <a:t>Goeiemorgen, morgen,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op weg naar school.</a:t>
            </a:r>
          </a:p>
          <a:p>
            <a:pPr marL="45720" indent="0" algn="ctr">
              <a:buNone/>
            </a:pPr>
            <a:r>
              <a:rPr lang="nl-BE" sz="3200" b="1" dirty="0"/>
              <a:t>Goeiemorgen, morgen,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niet op den dool.</a:t>
            </a:r>
          </a:p>
          <a:p>
            <a:pPr marL="45720" indent="0" algn="ctr">
              <a:buNone/>
            </a:pPr>
            <a:r>
              <a:rPr lang="nl-BE" sz="3200" b="1" dirty="0"/>
              <a:t>Ben je moe, ben je kwaad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is er iets dat je haat </a:t>
            </a:r>
            <a:r>
              <a:rPr lang="nl-BE" sz="3200" b="1" dirty="0"/>
              <a:t>,</a:t>
            </a:r>
          </a:p>
          <a:p>
            <a:pPr marL="45720" indent="0" algn="ctr">
              <a:buNone/>
            </a:pPr>
            <a:r>
              <a:rPr lang="nl-BE" sz="3200" b="1" dirty="0"/>
              <a:t>… </a:t>
            </a:r>
            <a:r>
              <a:rPr lang="nl-BE" sz="3200" b="1" dirty="0">
                <a:highlight>
                  <a:srgbClr val="FFFF00"/>
                </a:highlight>
              </a:rPr>
              <a:t>zing maar mee met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deze </a:t>
            </a:r>
            <a:r>
              <a:rPr lang="nl-BE" sz="3200" b="1" dirty="0"/>
              <a:t>(</a:t>
            </a:r>
            <a:r>
              <a:rPr lang="nl-BE" sz="3200" b="1" dirty="0" err="1"/>
              <a:t>woehoe</a:t>
            </a:r>
            <a:r>
              <a:rPr lang="nl-BE" sz="3200" b="1" dirty="0"/>
              <a:t>) </a:t>
            </a:r>
            <a:r>
              <a:rPr lang="nl-BE" sz="3200" b="1" dirty="0">
                <a:highlight>
                  <a:srgbClr val="FFFF00"/>
                </a:highlight>
              </a:rPr>
              <a:t>plaat</a:t>
            </a:r>
            <a:r>
              <a:rPr lang="nl-BE" sz="3200" b="1" dirty="0"/>
              <a:t>, (</a:t>
            </a:r>
            <a:r>
              <a:rPr lang="nl-BE" sz="3200" b="1" dirty="0" err="1"/>
              <a:t>woehoe</a:t>
            </a:r>
            <a:r>
              <a:rPr lang="nl-BE" sz="3200" b="1" dirty="0"/>
              <a:t>) </a:t>
            </a:r>
            <a:r>
              <a:rPr lang="nl-BE" sz="3200" b="1" dirty="0">
                <a:highlight>
                  <a:srgbClr val="FFFF00"/>
                </a:highlight>
              </a:rPr>
              <a:t>plaat</a:t>
            </a:r>
            <a:r>
              <a:rPr lang="nl-BE" sz="3200" b="1" dirty="0"/>
              <a:t>.</a:t>
            </a:r>
          </a:p>
          <a:p>
            <a:endParaRPr lang="nl-B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8DACD76-FE92-CF8C-73C5-968F9B443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4012" y="379380"/>
            <a:ext cx="9875520" cy="674451"/>
          </a:xfrm>
        </p:spPr>
        <p:txBody>
          <a:bodyPr>
            <a:normAutofit fontScale="90000"/>
          </a:bodyPr>
          <a:lstStyle/>
          <a:p>
            <a:r>
              <a:rPr lang="nl-NL" b="1" dirty="0"/>
              <a:t>LIED LS: </a:t>
            </a:r>
            <a:r>
              <a:rPr lang="nl-NL" b="1" dirty="0">
                <a:solidFill>
                  <a:srgbClr val="FF0000"/>
                </a:solidFill>
              </a:rPr>
              <a:t>MET DE LIEFDE KEERT HET TIJ</a:t>
            </a:r>
            <a:endParaRPr lang="nl-BE" b="1" dirty="0">
              <a:solidFill>
                <a:srgbClr val="FF0000"/>
              </a:solidFill>
            </a:endParaRPr>
          </a:p>
        </p:txBody>
      </p:sp>
      <p:sp>
        <p:nvSpPr>
          <p:cNvPr id="4" name="Hart 3">
            <a:extLst>
              <a:ext uri="{FF2B5EF4-FFF2-40B4-BE49-F238E27FC236}">
                <a16:creationId xmlns:a16="http://schemas.microsoft.com/office/drawing/2014/main" id="{269FB0D1-D418-BF30-CA29-4C198FA400C6}"/>
              </a:ext>
            </a:extLst>
          </p:cNvPr>
          <p:cNvSpPr/>
          <p:nvPr/>
        </p:nvSpPr>
        <p:spPr>
          <a:xfrm>
            <a:off x="437745" y="5544764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Hart 6">
            <a:extLst>
              <a:ext uri="{FF2B5EF4-FFF2-40B4-BE49-F238E27FC236}">
                <a16:creationId xmlns:a16="http://schemas.microsoft.com/office/drawing/2014/main" id="{B897BE2E-5990-8062-29AD-B2AFD8A0DDCA}"/>
              </a:ext>
            </a:extLst>
          </p:cNvPr>
          <p:cNvSpPr/>
          <p:nvPr/>
        </p:nvSpPr>
        <p:spPr>
          <a:xfrm>
            <a:off x="10606391" y="5544764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73197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4A53FF-1302-B199-18B8-4F8B086FD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9564" y="1147864"/>
            <a:ext cx="9872871" cy="5327515"/>
          </a:xfrm>
        </p:spPr>
        <p:txBody>
          <a:bodyPr/>
          <a:lstStyle/>
          <a:p>
            <a:pPr marL="45720" indent="0" algn="ctr">
              <a:buNone/>
            </a:pPr>
            <a:r>
              <a:rPr lang="nl-BE" sz="3200" b="1" dirty="0"/>
              <a:t>Grijs kleur ik paars,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rood, geel blauw.</a:t>
            </a:r>
          </a:p>
          <a:p>
            <a:pPr marL="45720" indent="0" algn="ctr">
              <a:buNone/>
            </a:pPr>
            <a:r>
              <a:rPr lang="nl-BE" sz="3200" b="1" dirty="0"/>
              <a:t>Mijn hart is een deken,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dekentje voor jou</a:t>
            </a:r>
            <a:r>
              <a:rPr lang="nl-BE" sz="3200" b="1" dirty="0"/>
              <a:t>.</a:t>
            </a:r>
          </a:p>
          <a:p>
            <a:pPr marL="45720" indent="0" algn="ctr">
              <a:buNone/>
            </a:pPr>
            <a:r>
              <a:rPr lang="nl-BE" sz="3200" b="1" dirty="0"/>
              <a:t>‘k Zal je troosten, </a:t>
            </a:r>
            <a:r>
              <a:rPr lang="nl-BE" sz="3200" b="1" dirty="0">
                <a:highlight>
                  <a:srgbClr val="FFFF00"/>
                </a:highlight>
              </a:rPr>
              <a:t>vroeg of laat</a:t>
            </a:r>
            <a:r>
              <a:rPr lang="nl-BE" sz="3200" b="1" dirty="0"/>
              <a:t>. </a:t>
            </a:r>
          </a:p>
          <a:p>
            <a:pPr marL="45720" indent="0" algn="ctr">
              <a:buNone/>
            </a:pPr>
            <a:r>
              <a:rPr lang="nl-BE" sz="3200" b="1" dirty="0"/>
              <a:t>‘k Zal je troosten, </a:t>
            </a:r>
            <a:r>
              <a:rPr lang="nl-BE" sz="3200" b="1" dirty="0">
                <a:highlight>
                  <a:srgbClr val="FFFF00"/>
                </a:highlight>
              </a:rPr>
              <a:t>mijn kameraad</a:t>
            </a:r>
            <a:r>
              <a:rPr lang="nl-BE" sz="3200" b="1" dirty="0"/>
              <a:t>.</a:t>
            </a:r>
          </a:p>
          <a:p>
            <a:pPr marL="45720" indent="0" algn="ctr">
              <a:buNone/>
            </a:pPr>
            <a:r>
              <a:rPr lang="nl-BE" sz="3200" b="1" dirty="0"/>
              <a:t>‘k Zal je troosten </a:t>
            </a:r>
            <a:r>
              <a:rPr lang="nl-BE" sz="3200" b="1" dirty="0">
                <a:highlight>
                  <a:srgbClr val="FFFF00"/>
                </a:highlight>
              </a:rPr>
              <a:t>vroeg of laat </a:t>
            </a:r>
            <a:r>
              <a:rPr lang="nl-BE" sz="3200" b="1" dirty="0"/>
              <a:t>. </a:t>
            </a:r>
          </a:p>
          <a:p>
            <a:endParaRPr lang="nl-BE" dirty="0"/>
          </a:p>
        </p:txBody>
      </p:sp>
      <p:sp>
        <p:nvSpPr>
          <p:cNvPr id="4" name="Hart 3">
            <a:extLst>
              <a:ext uri="{FF2B5EF4-FFF2-40B4-BE49-F238E27FC236}">
                <a16:creationId xmlns:a16="http://schemas.microsoft.com/office/drawing/2014/main" id="{667D5D2D-9564-D30E-96C9-F5BF863D2658}"/>
              </a:ext>
            </a:extLst>
          </p:cNvPr>
          <p:cNvSpPr/>
          <p:nvPr/>
        </p:nvSpPr>
        <p:spPr>
          <a:xfrm>
            <a:off x="632298" y="680936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Hart 4">
            <a:extLst>
              <a:ext uri="{FF2B5EF4-FFF2-40B4-BE49-F238E27FC236}">
                <a16:creationId xmlns:a16="http://schemas.microsoft.com/office/drawing/2014/main" id="{F433CFF7-33B9-BE00-FF71-213BC5DB8DF7}"/>
              </a:ext>
            </a:extLst>
          </p:cNvPr>
          <p:cNvSpPr/>
          <p:nvPr/>
        </p:nvSpPr>
        <p:spPr>
          <a:xfrm>
            <a:off x="10411837" y="755514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6832239-6015-7270-E5BD-00362359F1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30" y="5056174"/>
            <a:ext cx="1932599" cy="154242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D9C1761D-8562-4B98-0519-E39BD2921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8160" y="4994566"/>
            <a:ext cx="1932599" cy="15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492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D6AF572-8404-A657-6BC8-6DBDFD65A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 algn="ctr">
              <a:buNone/>
            </a:pPr>
            <a:r>
              <a:rPr lang="nl-BE" sz="3200" b="1" dirty="0"/>
              <a:t>Met de liefde </a:t>
            </a:r>
            <a:r>
              <a:rPr lang="nl-BE" sz="3200" b="1" dirty="0">
                <a:highlight>
                  <a:srgbClr val="FFFF00"/>
                </a:highlight>
              </a:rPr>
              <a:t>keert het tij</a:t>
            </a:r>
            <a:endParaRPr lang="nl-BE" sz="3200" dirty="0">
              <a:highlight>
                <a:srgbClr val="FFFF00"/>
              </a:highlight>
            </a:endParaRPr>
          </a:p>
          <a:p>
            <a:pPr marL="45720" indent="0" algn="ctr">
              <a:buNone/>
            </a:pPr>
            <a:r>
              <a:rPr lang="nl-BE" sz="3200" b="1" dirty="0"/>
              <a:t>Met de liefde </a:t>
            </a:r>
            <a:r>
              <a:rPr lang="nl-BE" sz="3200" b="1" dirty="0">
                <a:highlight>
                  <a:srgbClr val="FFFF00"/>
                </a:highlight>
              </a:rPr>
              <a:t>voor jou en mij</a:t>
            </a:r>
            <a:endParaRPr lang="nl-BE" sz="3200" dirty="0">
              <a:highlight>
                <a:srgbClr val="FFFF00"/>
              </a:highlight>
            </a:endParaRPr>
          </a:p>
          <a:p>
            <a:pPr marL="45720" indent="0" algn="ctr">
              <a:buNone/>
            </a:pPr>
            <a:r>
              <a:rPr lang="nl-BE" sz="3200" b="1" dirty="0"/>
              <a:t>Met de liefde </a:t>
            </a:r>
            <a:r>
              <a:rPr lang="nl-BE" sz="3200" b="1" dirty="0">
                <a:highlight>
                  <a:srgbClr val="FFFF00"/>
                </a:highlight>
              </a:rPr>
              <a:t>kan ik alles aan</a:t>
            </a:r>
            <a:r>
              <a:rPr lang="nl-BE" sz="3200" b="1" dirty="0"/>
              <a:t>. </a:t>
            </a:r>
          </a:p>
          <a:p>
            <a:pPr marL="45720" indent="0" algn="ctr">
              <a:buNone/>
            </a:pPr>
            <a:r>
              <a:rPr lang="nl-BE" sz="3200" b="1" dirty="0"/>
              <a:t>(2x) </a:t>
            </a:r>
            <a:r>
              <a:rPr lang="nl-BE" sz="3200" b="1" dirty="0" err="1"/>
              <a:t>woehoe</a:t>
            </a:r>
            <a:r>
              <a:rPr lang="nl-BE" sz="3200" b="1" dirty="0"/>
              <a:t>(2x)</a:t>
            </a:r>
            <a:endParaRPr lang="nl-BE" sz="3200" dirty="0"/>
          </a:p>
          <a:p>
            <a:endParaRPr lang="nl-BE" dirty="0"/>
          </a:p>
        </p:txBody>
      </p:sp>
      <p:sp>
        <p:nvSpPr>
          <p:cNvPr id="4" name="Hart 3">
            <a:extLst>
              <a:ext uri="{FF2B5EF4-FFF2-40B4-BE49-F238E27FC236}">
                <a16:creationId xmlns:a16="http://schemas.microsoft.com/office/drawing/2014/main" id="{21ED3DD7-F56A-9961-8888-B35060E444CF}"/>
              </a:ext>
            </a:extLst>
          </p:cNvPr>
          <p:cNvSpPr/>
          <p:nvPr/>
        </p:nvSpPr>
        <p:spPr>
          <a:xfrm>
            <a:off x="632298" y="680936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Hart 4">
            <a:extLst>
              <a:ext uri="{FF2B5EF4-FFF2-40B4-BE49-F238E27FC236}">
                <a16:creationId xmlns:a16="http://schemas.microsoft.com/office/drawing/2014/main" id="{C9D0CA9C-7F94-4ED3-E6A6-27485CEC643E}"/>
              </a:ext>
            </a:extLst>
          </p:cNvPr>
          <p:cNvSpPr/>
          <p:nvPr/>
        </p:nvSpPr>
        <p:spPr>
          <a:xfrm>
            <a:off x="10411838" y="609600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8D5098D-2122-F63B-8B82-DE58D182B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30" y="5056174"/>
            <a:ext cx="1932599" cy="154242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0CF8BAD-3CF4-74FE-1546-2E8FC3D51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9249" y="4996186"/>
            <a:ext cx="1932599" cy="15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711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8E8CFEA-78A4-8A01-DAE1-42EBB9809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807396"/>
            <a:ext cx="9872871" cy="5288604"/>
          </a:xfrm>
        </p:spPr>
        <p:txBody>
          <a:bodyPr/>
          <a:lstStyle/>
          <a:p>
            <a:pPr marL="45720" indent="0" algn="ctr">
              <a:buNone/>
            </a:pPr>
            <a:r>
              <a:rPr lang="nl-BE" sz="3200" b="1" dirty="0"/>
              <a:t>Zorgen, zorgen,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voor moeder natuur</a:t>
            </a:r>
            <a:r>
              <a:rPr lang="nl-BE" sz="3200" b="1" dirty="0"/>
              <a:t>.</a:t>
            </a:r>
          </a:p>
          <a:p>
            <a:pPr marL="45720" indent="0" algn="ctr">
              <a:buNone/>
            </a:pPr>
            <a:r>
              <a:rPr lang="nl-BE" sz="3200" b="1" dirty="0"/>
              <a:t>Zorgen, zorgen,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voor ne zieken buur</a:t>
            </a:r>
            <a:r>
              <a:rPr lang="nl-BE" sz="3200" b="1" dirty="0"/>
              <a:t>. </a:t>
            </a:r>
          </a:p>
          <a:p>
            <a:pPr marL="45720" indent="0" algn="ctr">
              <a:buNone/>
            </a:pPr>
            <a:r>
              <a:rPr lang="nl-BE" sz="3200" b="1" dirty="0"/>
              <a:t>Bloemen voor de bomma,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doe een </a:t>
            </a:r>
            <a:r>
              <a:rPr lang="nl-BE" sz="3200" b="1" dirty="0" err="1">
                <a:highlight>
                  <a:srgbClr val="FFFF00"/>
                </a:highlight>
              </a:rPr>
              <a:t>klapke</a:t>
            </a:r>
            <a:r>
              <a:rPr lang="nl-BE" sz="3200" b="1" dirty="0">
                <a:highlight>
                  <a:srgbClr val="FFFF00"/>
                </a:highlight>
              </a:rPr>
              <a:t> met Arthur</a:t>
            </a:r>
            <a:r>
              <a:rPr lang="nl-BE" sz="3200" b="1" dirty="0"/>
              <a:t>.</a:t>
            </a:r>
          </a:p>
          <a:p>
            <a:pPr marL="45720" indent="0" algn="ctr">
              <a:buNone/>
            </a:pPr>
            <a:r>
              <a:rPr lang="nl-BE" sz="3200" b="1" dirty="0"/>
              <a:t>Ne pleister plakken,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maakt het leven minder zuur</a:t>
            </a:r>
            <a:r>
              <a:rPr lang="nl-BE" sz="3200" b="1" dirty="0"/>
              <a:t>.</a:t>
            </a:r>
          </a:p>
          <a:p>
            <a:endParaRPr lang="nl-BE" dirty="0"/>
          </a:p>
        </p:txBody>
      </p:sp>
      <p:sp>
        <p:nvSpPr>
          <p:cNvPr id="4" name="Hart 3">
            <a:extLst>
              <a:ext uri="{FF2B5EF4-FFF2-40B4-BE49-F238E27FC236}">
                <a16:creationId xmlns:a16="http://schemas.microsoft.com/office/drawing/2014/main" id="{D851C940-8BC0-AD57-32E0-39EF256D7BF0}"/>
              </a:ext>
            </a:extLst>
          </p:cNvPr>
          <p:cNvSpPr/>
          <p:nvPr/>
        </p:nvSpPr>
        <p:spPr>
          <a:xfrm>
            <a:off x="632298" y="680936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Hart 4">
            <a:extLst>
              <a:ext uri="{FF2B5EF4-FFF2-40B4-BE49-F238E27FC236}">
                <a16:creationId xmlns:a16="http://schemas.microsoft.com/office/drawing/2014/main" id="{180B906D-6E7D-0B9F-EC61-C93A20807622}"/>
              </a:ext>
            </a:extLst>
          </p:cNvPr>
          <p:cNvSpPr/>
          <p:nvPr/>
        </p:nvSpPr>
        <p:spPr>
          <a:xfrm>
            <a:off x="10378709" y="680936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BFED34C3-F778-B0EE-9C0A-D69B89658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30" y="5056174"/>
            <a:ext cx="1932599" cy="154242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4C508B04-70B5-D12C-BE2E-B84F4EA1B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6341" y="5056174"/>
            <a:ext cx="1932599" cy="15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31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CD1400C-B00F-D2BF-15B7-908C3F951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573932"/>
            <a:ext cx="9872871" cy="587550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nl-BE" sz="3200" b="1" dirty="0"/>
          </a:p>
          <a:p>
            <a:pPr marL="45720" indent="0" algn="ctr">
              <a:buNone/>
            </a:pPr>
            <a:r>
              <a:rPr lang="nl-BE" sz="3200" b="1" dirty="0"/>
              <a:t>Zorgen, zorgen,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ne knipoog, ne lach</a:t>
            </a:r>
            <a:r>
              <a:rPr lang="nl-BE" sz="3200" b="1" dirty="0"/>
              <a:t>.</a:t>
            </a:r>
          </a:p>
          <a:p>
            <a:pPr marL="45720" indent="0" algn="ctr">
              <a:buNone/>
            </a:pPr>
            <a:r>
              <a:rPr lang="nl-BE" sz="3200" b="1" dirty="0"/>
              <a:t>Zorgen, zorgen,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bij ne moeilijken dag</a:t>
            </a:r>
            <a:r>
              <a:rPr lang="nl-BE" sz="3200" b="1" dirty="0"/>
              <a:t>.</a:t>
            </a:r>
          </a:p>
          <a:p>
            <a:pPr marL="45720" indent="0" algn="ctr">
              <a:buNone/>
            </a:pPr>
            <a:r>
              <a:rPr lang="nl-BE" sz="3200" b="1" dirty="0"/>
              <a:t>Ne knuffel hier,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ne knuffel daar</a:t>
            </a:r>
            <a:r>
              <a:rPr lang="nl-BE" sz="3200" b="1" dirty="0"/>
              <a:t>.</a:t>
            </a:r>
          </a:p>
          <a:p>
            <a:pPr marL="45720" indent="0" algn="ctr">
              <a:buNone/>
            </a:pPr>
            <a:r>
              <a:rPr lang="nl-BE" sz="3200" b="1" dirty="0"/>
              <a:t>Liefde werkt </a:t>
            </a:r>
            <a:r>
              <a:rPr lang="nl-BE" sz="3200" b="1" dirty="0">
                <a:highlight>
                  <a:srgbClr val="FFFF00"/>
                </a:highlight>
              </a:rPr>
              <a:t>en</a:t>
            </a:r>
            <a:r>
              <a:rPr lang="nl-BE" sz="3200" b="1" dirty="0"/>
              <a:t>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maakt uw dromen waar</a:t>
            </a:r>
            <a:r>
              <a:rPr lang="nl-BE" sz="3200" b="1" dirty="0"/>
              <a:t>.</a:t>
            </a:r>
          </a:p>
          <a:p>
            <a:endParaRPr lang="nl-BE" dirty="0"/>
          </a:p>
        </p:txBody>
      </p:sp>
      <p:sp>
        <p:nvSpPr>
          <p:cNvPr id="4" name="Hart 3">
            <a:extLst>
              <a:ext uri="{FF2B5EF4-FFF2-40B4-BE49-F238E27FC236}">
                <a16:creationId xmlns:a16="http://schemas.microsoft.com/office/drawing/2014/main" id="{CC40CD91-F835-111C-E851-13A201B18486}"/>
              </a:ext>
            </a:extLst>
          </p:cNvPr>
          <p:cNvSpPr/>
          <p:nvPr/>
        </p:nvSpPr>
        <p:spPr>
          <a:xfrm>
            <a:off x="632298" y="680936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Hart 4">
            <a:extLst>
              <a:ext uri="{FF2B5EF4-FFF2-40B4-BE49-F238E27FC236}">
                <a16:creationId xmlns:a16="http://schemas.microsoft.com/office/drawing/2014/main" id="{DFCCE6EE-3736-B23D-2371-39E02B33611C}"/>
              </a:ext>
            </a:extLst>
          </p:cNvPr>
          <p:cNvSpPr/>
          <p:nvPr/>
        </p:nvSpPr>
        <p:spPr>
          <a:xfrm>
            <a:off x="10441939" y="573932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C8BFA83-6319-07D9-3B33-231622B99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30" y="5056174"/>
            <a:ext cx="1932599" cy="154242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CC0130D-BBE1-0189-1FC0-931F26C1E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6342" y="5056174"/>
            <a:ext cx="1932599" cy="15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543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0D5E889-7AC2-FEFD-4BAB-6E18F3E87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749030"/>
            <a:ext cx="10267545" cy="5346970"/>
          </a:xfrm>
        </p:spPr>
        <p:txBody>
          <a:bodyPr/>
          <a:lstStyle/>
          <a:p>
            <a:pPr marL="45720" indent="0" algn="ctr">
              <a:buNone/>
            </a:pPr>
            <a:r>
              <a:rPr lang="nl-BE" sz="3200" b="1" dirty="0"/>
              <a:t>Met de liefde </a:t>
            </a:r>
            <a:r>
              <a:rPr lang="nl-BE" sz="3200" b="1" dirty="0">
                <a:highlight>
                  <a:srgbClr val="FFFF00"/>
                </a:highlight>
              </a:rPr>
              <a:t>keert het tij</a:t>
            </a:r>
          </a:p>
          <a:p>
            <a:pPr marL="45720" indent="0" algn="ctr">
              <a:buNone/>
            </a:pPr>
            <a:r>
              <a:rPr lang="nl-BE" sz="3200" b="1" dirty="0"/>
              <a:t>Met de liefde </a:t>
            </a:r>
            <a:r>
              <a:rPr lang="nl-BE" sz="3200" b="1" dirty="0">
                <a:highlight>
                  <a:srgbClr val="FFFF00"/>
                </a:highlight>
              </a:rPr>
              <a:t>voor jou en mij</a:t>
            </a:r>
          </a:p>
          <a:p>
            <a:pPr marL="45720" indent="0" algn="ctr">
              <a:buNone/>
            </a:pPr>
            <a:r>
              <a:rPr lang="nl-BE" sz="3200" b="1" dirty="0"/>
              <a:t>Met de liefde </a:t>
            </a:r>
            <a:r>
              <a:rPr lang="nl-BE" sz="3200" b="1" dirty="0">
                <a:highlight>
                  <a:srgbClr val="FFFF00"/>
                </a:highlight>
              </a:rPr>
              <a:t>kan ik alles aan</a:t>
            </a:r>
            <a:r>
              <a:rPr lang="nl-BE" sz="3200" b="1" dirty="0"/>
              <a:t>. ( 2x) </a:t>
            </a:r>
            <a:r>
              <a:rPr lang="nl-BE" sz="3200" b="1" dirty="0" err="1">
                <a:highlight>
                  <a:srgbClr val="FFFF00"/>
                </a:highlight>
              </a:rPr>
              <a:t>woehoe</a:t>
            </a:r>
            <a:r>
              <a:rPr lang="nl-BE" sz="3200" b="1" dirty="0"/>
              <a:t> (2x)</a:t>
            </a:r>
          </a:p>
          <a:p>
            <a:pPr marL="45720" indent="0" algn="ctr">
              <a:buNone/>
            </a:pPr>
            <a:r>
              <a:rPr lang="nl-BE" sz="3200" b="1" dirty="0"/>
              <a:t>Tot morgen, morgen, </a:t>
            </a:r>
            <a:r>
              <a:rPr lang="nl-BE" sz="3200" b="1" dirty="0">
                <a:highlight>
                  <a:srgbClr val="FFFF00"/>
                </a:highlight>
              </a:rPr>
              <a:t>terug op school</a:t>
            </a:r>
            <a:r>
              <a:rPr lang="nl-BE" sz="3200" b="1" dirty="0"/>
              <a:t>. </a:t>
            </a:r>
          </a:p>
          <a:p>
            <a:pPr marL="45720" indent="0" algn="ctr">
              <a:buNone/>
            </a:pPr>
            <a:r>
              <a:rPr lang="nl-BE" sz="3200" b="1" dirty="0"/>
              <a:t>Tot morgen, morgen, </a:t>
            </a:r>
            <a:r>
              <a:rPr lang="nl-BE" sz="3200" b="1" dirty="0">
                <a:highlight>
                  <a:srgbClr val="FFFF00"/>
                </a:highlight>
              </a:rPr>
              <a:t>niet op den dool</a:t>
            </a:r>
            <a:r>
              <a:rPr lang="nl-BE" sz="3200" b="1" dirty="0"/>
              <a:t>.</a:t>
            </a:r>
          </a:p>
          <a:p>
            <a:pPr marL="45720" indent="0" algn="ctr">
              <a:buNone/>
            </a:pPr>
            <a:r>
              <a:rPr lang="nl-BE" sz="3200" b="1" dirty="0"/>
              <a:t>‘k Ben </a:t>
            </a:r>
            <a:r>
              <a:rPr lang="nl-BE" sz="3200" b="1" dirty="0" err="1"/>
              <a:t>nie</a:t>
            </a:r>
            <a:r>
              <a:rPr lang="nl-BE" sz="3200" b="1" dirty="0"/>
              <a:t> moe, ’k ben </a:t>
            </a:r>
            <a:r>
              <a:rPr lang="nl-BE" sz="3200" b="1" dirty="0" err="1"/>
              <a:t>nie</a:t>
            </a:r>
            <a:r>
              <a:rPr lang="nl-BE" sz="3200" b="1" dirty="0"/>
              <a:t> kwaad, </a:t>
            </a:r>
          </a:p>
          <a:p>
            <a:pPr marL="45720" indent="0" algn="ctr">
              <a:buNone/>
            </a:pPr>
            <a:r>
              <a:rPr lang="nl-BE" sz="3200" b="1" dirty="0">
                <a:highlight>
                  <a:srgbClr val="FFFF00"/>
                </a:highlight>
              </a:rPr>
              <a:t>er is niemand die ik haat</a:t>
            </a:r>
            <a:r>
              <a:rPr lang="nl-BE" sz="3200" b="1" dirty="0"/>
              <a:t>.</a:t>
            </a:r>
          </a:p>
          <a:p>
            <a:pPr marL="45720" indent="0" algn="ctr">
              <a:buNone/>
            </a:pPr>
            <a:r>
              <a:rPr lang="nl-BE" sz="3200" b="1" dirty="0"/>
              <a:t>… </a:t>
            </a:r>
            <a:r>
              <a:rPr lang="nl-BE" sz="3200" b="1" dirty="0">
                <a:highlight>
                  <a:srgbClr val="FFFF00"/>
                </a:highlight>
              </a:rPr>
              <a:t>zing maar mee met deze plaat</a:t>
            </a:r>
            <a:r>
              <a:rPr lang="nl-BE" sz="3200" b="1" dirty="0"/>
              <a:t>.</a:t>
            </a:r>
          </a:p>
          <a:p>
            <a:endParaRPr lang="nl-BE" dirty="0"/>
          </a:p>
        </p:txBody>
      </p:sp>
      <p:sp>
        <p:nvSpPr>
          <p:cNvPr id="4" name="Hart 3">
            <a:extLst>
              <a:ext uri="{FF2B5EF4-FFF2-40B4-BE49-F238E27FC236}">
                <a16:creationId xmlns:a16="http://schemas.microsoft.com/office/drawing/2014/main" id="{40A846CC-D41B-8090-3887-042173F3B9FB}"/>
              </a:ext>
            </a:extLst>
          </p:cNvPr>
          <p:cNvSpPr/>
          <p:nvPr/>
        </p:nvSpPr>
        <p:spPr>
          <a:xfrm>
            <a:off x="632298" y="680936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Hart 4">
            <a:extLst>
              <a:ext uri="{FF2B5EF4-FFF2-40B4-BE49-F238E27FC236}">
                <a16:creationId xmlns:a16="http://schemas.microsoft.com/office/drawing/2014/main" id="{A967B024-DF4B-44B3-6D74-8167BB4BFA63}"/>
              </a:ext>
            </a:extLst>
          </p:cNvPr>
          <p:cNvSpPr/>
          <p:nvPr/>
        </p:nvSpPr>
        <p:spPr>
          <a:xfrm>
            <a:off x="10475068" y="680936"/>
            <a:ext cx="1147864" cy="933856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F4E558B-E495-76B2-A31C-86919567B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30" y="5056174"/>
            <a:ext cx="1932599" cy="154242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1DDC4B90-92AE-D1DB-891C-EF33D581C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3828" y="5056174"/>
            <a:ext cx="1932599" cy="154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537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73BB03-5182-681B-C4BF-168AAF26E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65198641-BA9D-4391-A03C-58DB9F6AC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C58E3CA-BA8F-70C1-98EF-C3F166F80F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FC3A318-EA1D-7521-0A56-FCBDB3EFB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F9EA3440-BC13-4E79-A307-B4EE0410DF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1"/>
            <a:ext cx="11724640" cy="3775544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D39E19E-3EB5-871B-0E23-63E9B3467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74" y="4019384"/>
            <a:ext cx="11812905" cy="2714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6D83FF4-513A-8FC3-6665-62D79B65F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5082" y="708305"/>
            <a:ext cx="3047483" cy="3047483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8A30C6F-2256-2FBB-9288-E75696229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81200" y="5462458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A744F34B-F4B5-59AF-19E2-EF6D1F9A7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08424"/>
            <a:ext cx="996696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6600" b="1" cap="all">
                <a:ln w="15875">
                  <a:solidFill>
                    <a:schemeClr val="accent1"/>
                  </a:solidFill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ea typeface="+mn-ea"/>
                <a:cs typeface="+mn-cs"/>
              </a:rPr>
              <a:t>SUPERHELD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CBB3301-B4AA-DABF-EA1F-CD72D4672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A3B05EE-D153-FB79-E26A-48E7122BBF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72451" y="728472"/>
            <a:ext cx="3089097" cy="302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096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01B203-E76C-4AFD-970F-F56705FE6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E44B590A-534A-411B-B247-235FB9436C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E50A45-615B-4641-BF62-3FB284839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9DC1F1B-F349-4F88-9CA9-096A64078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3B728275-7DE3-4C6A-8CFD-163124096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1"/>
            <a:ext cx="11724640" cy="3775544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A4BB829-F574-4431-B797-1935485B3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874" y="4019384"/>
            <a:ext cx="11812905" cy="2714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Tijdelijke aanduiding voor inhoud 3">
            <a:extLst>
              <a:ext uri="{FF2B5EF4-FFF2-40B4-BE49-F238E27FC236}">
                <a16:creationId xmlns:a16="http://schemas.microsoft.com/office/drawing/2014/main" id="{6FFE6DE9-952A-5E8B-B6BA-349910DED3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4398" y="614472"/>
            <a:ext cx="3001770" cy="3047483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5D89CCA-32CA-4711-85FA-FCE448352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81200" y="5462458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17ADCEF9-7DCF-346B-B059-EA493A417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08424"/>
            <a:ext cx="996696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6600" b="1" cap="all" dirty="0">
                <a:ln w="15875">
                  <a:solidFill>
                    <a:schemeClr val="accent1"/>
                  </a:solidFill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DF5327"/>
                  </a:outerShdw>
                </a:effectLst>
                <a:ea typeface="+mn-ea"/>
                <a:cs typeface="+mn-cs"/>
              </a:rPr>
              <a:t>MET DE LIEFDE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5253474-AD1D-4A64-8AA9-11BB6049F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6219E33A-21F7-5756-F3CB-C4A5A3AE9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286" y="634639"/>
            <a:ext cx="3027316" cy="302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3637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Aangepast 3">
      <a:dk1>
        <a:sysClr val="windowText" lastClr="000000"/>
      </a:dk1>
      <a:lt1>
        <a:sysClr val="window" lastClr="FFFFFF"/>
      </a:lt1>
      <a:dk2>
        <a:srgbClr val="C00000"/>
      </a:dk2>
      <a:lt2>
        <a:srgbClr val="EEECE1"/>
      </a:lt2>
      <a:accent1>
        <a:srgbClr val="C00000"/>
      </a:accent1>
      <a:accent2>
        <a:srgbClr val="002060"/>
      </a:accent2>
      <a:accent3>
        <a:srgbClr val="851C00"/>
      </a:accent3>
      <a:accent4>
        <a:srgbClr val="F49C00"/>
      </a:accent4>
      <a:accent5>
        <a:srgbClr val="DC5E00"/>
      </a:accent5>
      <a:accent6>
        <a:srgbClr val="851C00"/>
      </a:accent6>
      <a:hlink>
        <a:srgbClr val="CC9900"/>
      </a:hlink>
      <a:folHlink>
        <a:srgbClr val="666699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63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446C221D-F63F-4DD8-B509-CFE168687BF2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5925A196088B498B80B066ABF96065" ma:contentTypeVersion="19" ma:contentTypeDescription="Een nieuw document maken." ma:contentTypeScope="" ma:versionID="0ce74d51d6c2884df899416154039b10">
  <xsd:schema xmlns:xsd="http://www.w3.org/2001/XMLSchema" xmlns:xs="http://www.w3.org/2001/XMLSchema" xmlns:p="http://schemas.microsoft.com/office/2006/metadata/properties" xmlns:ns2="e686b4cc-75bb-4dd9-812f-60443aa5163d" xmlns:ns3="2329157d-013c-49b0-b109-ee52d57e8ec5" xmlns:ns4="9043eea9-c6a2-41bd-a216-33d45f9f09e1" targetNamespace="http://schemas.microsoft.com/office/2006/metadata/properties" ma:root="true" ma:fieldsID="f794f4fa5a2497164a35c2a65645f9d5" ns2:_="" ns3:_="" ns4:_="">
    <xsd:import namespace="e686b4cc-75bb-4dd9-812f-60443aa5163d"/>
    <xsd:import namespace="2329157d-013c-49b0-b109-ee52d57e8ec5"/>
    <xsd:import namespace="9043eea9-c6a2-41bd-a216-33d45f9f09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86b4cc-75bb-4dd9-812f-60443aa516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4900684-5160-4c4d-8029-43da39098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29157d-013c-49b0-b109-ee52d57e8ec5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43eea9-c6a2-41bd-a216-33d45f9f09e1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5C233DA3-3D77-48FC-A917-985BE0E18850}" ma:internalName="TaxCatchAll" ma:showField="CatchAllData" ma:web="{2329157d-013c-49b0-b109-ee52d57e8ec5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686b4cc-75bb-4dd9-812f-60443aa5163d">
      <Terms xmlns="http://schemas.microsoft.com/office/infopath/2007/PartnerControls"/>
    </lcf76f155ced4ddcb4097134ff3c332f>
    <TaxCatchAll xmlns="9043eea9-c6a2-41bd-a216-33d45f9f09e1" xsi:nil="true"/>
  </documentManagement>
</p:properties>
</file>

<file path=customXml/itemProps1.xml><?xml version="1.0" encoding="utf-8"?>
<ds:datastoreItem xmlns:ds="http://schemas.openxmlformats.org/officeDocument/2006/customXml" ds:itemID="{F6012267-D9A7-4530-9DD0-B5AA1576411E}"/>
</file>

<file path=customXml/itemProps2.xml><?xml version="1.0" encoding="utf-8"?>
<ds:datastoreItem xmlns:ds="http://schemas.openxmlformats.org/officeDocument/2006/customXml" ds:itemID="{32E44B64-CDBC-4229-97FA-160E40888F59}"/>
</file>

<file path=customXml/itemProps3.xml><?xml version="1.0" encoding="utf-8"?>
<ds:datastoreItem xmlns:ds="http://schemas.openxmlformats.org/officeDocument/2006/customXml" ds:itemID="{4F85A273-757E-4C48-AC75-072FABF61976}"/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899</TotalTime>
  <Words>870</Words>
  <Application>Microsoft Office PowerPoint</Application>
  <PresentationFormat>Breedbeeld</PresentationFormat>
  <Paragraphs>136</Paragraphs>
  <Slides>13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Aptos</vt:lpstr>
      <vt:lpstr>Corbel</vt:lpstr>
      <vt:lpstr>NewOrder-Semibold</vt:lpstr>
      <vt:lpstr>Basis</vt:lpstr>
      <vt:lpstr>THEMALIEDJES  </vt:lpstr>
      <vt:lpstr>PowerPoint-presentatie</vt:lpstr>
      <vt:lpstr>PowerPoint-presentatie</vt:lpstr>
      <vt:lpstr>PowerPoint-presentatie</vt:lpstr>
      <vt:lpstr>PowerPoint-presentatie</vt:lpstr>
      <vt:lpstr>LIED LS: MET DE LIEFDE KEERT HET TIJ</vt:lpstr>
      <vt:lpstr>PowerPoint-presentatie</vt:lpstr>
      <vt:lpstr>PowerPoint-presentatie</vt:lpstr>
      <vt:lpstr>PowerPoint-presentatie</vt:lpstr>
      <vt:lpstr>PowerPoint-presentatie</vt:lpstr>
      <vt:lpstr>PowerPoint-presentatie</vt:lpstr>
      <vt:lpstr>SUPERHELD</vt:lpstr>
      <vt:lpstr>MET DE LIEFDE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Vera Vastesaeger</dc:creator>
  <cp:lastModifiedBy>Vera Vastesaeger</cp:lastModifiedBy>
  <cp:revision>1</cp:revision>
  <dcterms:created xsi:type="dcterms:W3CDTF">2026-01-27T12:36:12Z</dcterms:created>
  <dcterms:modified xsi:type="dcterms:W3CDTF">2026-09-18T08:42:25Z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0x010100715925A196088B498B80B066ABF96065</vt:lpwstr>
  </property>
</Properties>
</file>