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7" r:id="rId5"/>
  </p:sldIdLst>
  <p:sldSz cx="12192000" cy="6858000"/>
  <p:notesSz cx="6858000" cy="9144000"/>
  <p:defaultTextStyle>
    <a:defPPr>
      <a:defRPr lang="nl-B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CBCC5"/>
    <a:srgbClr val="D2AB2E"/>
    <a:srgbClr val="AE2081"/>
    <a:srgbClr val="FFCC00"/>
    <a:srgbClr val="A6E8C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C1267B5-713A-4B1F-865C-CA4F4CC107A3}" v="17" dt="2026-02-08T15:34:32.14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59" d="100"/>
          <a:sy n="59" d="100"/>
        </p:scale>
        <p:origin x="964" y="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2E6D7E9-D0AF-1EB0-03E7-0544559279A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8E85DEFD-861E-B486-F867-88003F77DDD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  <a:endParaRPr lang="nl-BE"/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985D3DC8-90A7-BB36-5A7C-FBB945128D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526855-12E4-40F6-8B72-1336A45DE501}" type="datetimeFigureOut">
              <a:rPr lang="nl-BE" smtClean="0"/>
              <a:t>9/02/2026</a:t>
            </a:fld>
            <a:endParaRPr lang="nl-BE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124D02C7-81D8-88EB-3DC3-A99148D86C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CCF78532-8EBC-E215-D3BF-DA6AF51E1C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11278B-04E6-4E29-9A07-075913F8649F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1845509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1068BAA-1746-71AC-F6CD-CB9F6EE2FB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2FE97ED0-F1F7-2E0F-BB55-261EF16913B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B2D3B971-844B-3656-BBC7-09FB14051B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526855-12E4-40F6-8B72-1336A45DE501}" type="datetimeFigureOut">
              <a:rPr lang="nl-BE" smtClean="0"/>
              <a:t>9/02/2026</a:t>
            </a:fld>
            <a:endParaRPr lang="nl-BE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E94AD5B8-9A0F-FBF2-66D4-7298B3B3E4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141D5DAC-5BA6-A754-791C-7D693107C7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11278B-04E6-4E29-9A07-075913F8649F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812453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>
            <a:extLst>
              <a:ext uri="{FF2B5EF4-FFF2-40B4-BE49-F238E27FC236}">
                <a16:creationId xmlns:a16="http://schemas.microsoft.com/office/drawing/2014/main" id="{381DD5E5-8BF6-04A7-89D5-BE6B58E92DA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9A70DFD8-6F15-B0AF-2170-35684F48C5D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5F3EA984-1461-549E-F662-33E1C22A8A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526855-12E4-40F6-8B72-1336A45DE501}" type="datetimeFigureOut">
              <a:rPr lang="nl-BE" smtClean="0"/>
              <a:t>9/02/2026</a:t>
            </a:fld>
            <a:endParaRPr lang="nl-BE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B41CF4FE-9AE8-ACBD-8346-4F7037BEEF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0A489F8B-8CB4-9104-DA89-B9B3000A34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11278B-04E6-4E29-9A07-075913F8649F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5696263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CBFB802-AE22-FC28-147B-979BA0CF7B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FE1B349B-8286-1E2F-8B15-BA7AAC3889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893CFE2D-889D-067D-C656-D6E4796BCD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526855-12E4-40F6-8B72-1336A45DE501}" type="datetimeFigureOut">
              <a:rPr lang="nl-BE" smtClean="0"/>
              <a:t>9/02/2026</a:t>
            </a:fld>
            <a:endParaRPr lang="nl-BE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FAB1618E-A4BA-647F-AFF1-0E6B0ED88D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E173BF17-0ED0-5332-5929-97988AD4A8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11278B-04E6-4E29-9A07-075913F8649F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40905775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FE75D60-7041-E49A-6927-F9B1DFA8C0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87E88306-25FB-61C3-6B20-F5D105C4990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4CC80A28-F3B7-6483-A43E-B5CD552CD1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526855-12E4-40F6-8B72-1336A45DE501}" type="datetimeFigureOut">
              <a:rPr lang="nl-BE" smtClean="0"/>
              <a:t>9/02/2026</a:t>
            </a:fld>
            <a:endParaRPr lang="nl-BE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F8CDD497-5FCE-788B-99FD-8349812EFF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5880E491-02FE-D472-EDB4-3A3B0CE775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11278B-04E6-4E29-9A07-075913F8649F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1267294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2426BEF-9241-5ABE-B9BF-5A6896CB68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EC2885A2-CBA1-A129-133A-4238284B065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1D9EDE91-7AE0-EE70-CEFC-77DA1C36233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49916B37-00B2-D5B0-5EAC-8A3CBD07A6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526855-12E4-40F6-8B72-1336A45DE501}" type="datetimeFigureOut">
              <a:rPr lang="nl-BE" smtClean="0"/>
              <a:t>9/02/2026</a:t>
            </a:fld>
            <a:endParaRPr lang="nl-BE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5A9978EE-4EE9-C0AE-9FA4-93770985A3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07CC7D50-B6CC-7CB1-3AAE-0CBA57D507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11278B-04E6-4E29-9A07-075913F8649F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6246497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170C5A5-6F4B-E5D3-DF02-A7AF39B3BD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BF002B9D-F336-3C7B-7BE3-CB86456B34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C546D808-5751-9C16-1CC9-49185F3EDB4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B4EA5F1C-54E6-E3FA-7C2B-2A04D488908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880D336E-9ECB-3F2E-45EF-B113182A73D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7" name="Tijdelijke aanduiding voor datum 6">
            <a:extLst>
              <a:ext uri="{FF2B5EF4-FFF2-40B4-BE49-F238E27FC236}">
                <a16:creationId xmlns:a16="http://schemas.microsoft.com/office/drawing/2014/main" id="{A8E71A11-3A2C-FF5E-7A7D-0B834F2517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526855-12E4-40F6-8B72-1336A45DE501}" type="datetimeFigureOut">
              <a:rPr lang="nl-BE" smtClean="0"/>
              <a:t>9/02/2026</a:t>
            </a:fld>
            <a:endParaRPr lang="nl-BE"/>
          </a:p>
        </p:txBody>
      </p:sp>
      <p:sp>
        <p:nvSpPr>
          <p:cNvPr id="8" name="Tijdelijke aanduiding voor voettekst 7">
            <a:extLst>
              <a:ext uri="{FF2B5EF4-FFF2-40B4-BE49-F238E27FC236}">
                <a16:creationId xmlns:a16="http://schemas.microsoft.com/office/drawing/2014/main" id="{ABDCD8B1-3B64-8C0B-405B-9751F6CD13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9" name="Tijdelijke aanduiding voor dianummer 8">
            <a:extLst>
              <a:ext uri="{FF2B5EF4-FFF2-40B4-BE49-F238E27FC236}">
                <a16:creationId xmlns:a16="http://schemas.microsoft.com/office/drawing/2014/main" id="{D92D0570-0297-CD8C-7FBC-0360C28C74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11278B-04E6-4E29-9A07-075913F8649F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2345727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01AF32B-E980-477F-F9A5-B222C1497A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F9EEFA5C-E3BB-C883-25C4-E751B8B363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526855-12E4-40F6-8B72-1336A45DE501}" type="datetimeFigureOut">
              <a:rPr lang="nl-BE" smtClean="0"/>
              <a:t>9/02/2026</a:t>
            </a:fld>
            <a:endParaRPr lang="nl-BE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4AE53C19-E03A-DFE2-4645-C2E0E9B7FA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5EE6E2B1-1411-8564-7E1C-6BD1E9593E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11278B-04E6-4E29-9A07-075913F8649F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3806952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>
            <a:extLst>
              <a:ext uri="{FF2B5EF4-FFF2-40B4-BE49-F238E27FC236}">
                <a16:creationId xmlns:a16="http://schemas.microsoft.com/office/drawing/2014/main" id="{2E601812-9B00-2A55-35BB-05CC8F308C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526855-12E4-40F6-8B72-1336A45DE501}" type="datetimeFigureOut">
              <a:rPr lang="nl-BE" smtClean="0"/>
              <a:t>9/02/2026</a:t>
            </a:fld>
            <a:endParaRPr lang="nl-BE"/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382F8831-78E4-0BD5-FD6B-C9F9E03AA8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556E40EF-CBE1-3793-79A1-E1EE6B337C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11278B-04E6-4E29-9A07-075913F8649F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8378302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D8A114B-8D22-483B-5E1C-82651B0A7D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4469C9DF-04F9-190F-259C-0AEE5D6707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7A802FC2-BAD3-582E-28E5-858BA7A977F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A9FC1F6F-BC54-24D0-F338-1AFF955895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526855-12E4-40F6-8B72-1336A45DE501}" type="datetimeFigureOut">
              <a:rPr lang="nl-BE" smtClean="0"/>
              <a:t>9/02/2026</a:t>
            </a:fld>
            <a:endParaRPr lang="nl-BE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F0BA6B77-0356-CF2F-4B87-F43AF944FD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15482F79-6B54-18E4-94C7-1862758F40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11278B-04E6-4E29-9A07-075913F8649F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2852205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2774C59-036D-3E21-E1E9-67BF3E66E7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3" name="Tijdelijke aanduiding voor afbeelding 2">
            <a:extLst>
              <a:ext uri="{FF2B5EF4-FFF2-40B4-BE49-F238E27FC236}">
                <a16:creationId xmlns:a16="http://schemas.microsoft.com/office/drawing/2014/main" id="{46E683E5-8A8C-F99C-384D-01EAB7896B2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BE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9BAE42C5-09A2-B6A6-87FE-567C4FEA3DB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53E9273D-92A8-F49F-C14C-53014421A8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526855-12E4-40F6-8B72-1336A45DE501}" type="datetimeFigureOut">
              <a:rPr lang="nl-BE" smtClean="0"/>
              <a:t>9/02/2026</a:t>
            </a:fld>
            <a:endParaRPr lang="nl-BE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38C3007D-B3D7-BDAB-131D-5447825149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4996A056-689F-B43E-5388-70E87CC252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11278B-04E6-4E29-9A07-075913F8649F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3114854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1A3C92BB-3DDE-45EA-6F4F-F7BA99B1D6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715B7EEF-2638-0BEB-610F-F16A6C16013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1466FB15-3A28-AA36-A5AD-3832799BF22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9526855-12E4-40F6-8B72-1336A45DE501}" type="datetimeFigureOut">
              <a:rPr lang="nl-BE" smtClean="0"/>
              <a:t>9/02/2026</a:t>
            </a:fld>
            <a:endParaRPr lang="nl-BE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3567DE66-4ABA-4881-762A-3E5D6E73FA0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nl-BE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4162BEFB-CA08-5C28-380B-562B257EE2C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C11278B-04E6-4E29-9A07-075913F8649F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5957469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B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nascholing.be/2025-2026/index.aspx?modID=4061418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Relationship Id="rId4" Type="http://schemas.openxmlformats.org/officeDocument/2006/relationships/hyperlink" Target="PBRMLER0DLP250338-08%20Lerend%20netwerk%20BUSO%20OV3%20Medewerker%20productielijn%20kleding,%20confectie%20en%20meubelstoffering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Afbeelding 2">
            <a:extLst>
              <a:ext uri="{FF2B5EF4-FFF2-40B4-BE49-F238E27FC236}">
                <a16:creationId xmlns:a16="http://schemas.microsoft.com/office/drawing/2014/main" id="{8C73FCCD-347E-0440-C800-E604CF00FFF5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-34453" y="0"/>
            <a:ext cx="12191980" cy="7053929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37C89E4B-3C9F-44B9-8B86-D9E3D112D8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5320142"/>
            <a:ext cx="12192000" cy="736551"/>
          </a:xfrm>
          <a:prstGeom prst="rect">
            <a:avLst/>
          </a:prstGeom>
          <a:solidFill>
            <a:schemeClr val="bg1">
              <a:alpha val="9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AA2EAA10-076F-46BD-8F0F-B9A2FB77A8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5241983"/>
            <a:ext cx="12192000" cy="0"/>
          </a:xfrm>
          <a:prstGeom prst="line">
            <a:avLst/>
          </a:prstGeom>
          <a:ln w="41275">
            <a:solidFill>
              <a:schemeClr val="bg1">
                <a:alpha val="9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D891E407-403B-4764-86C9-33A56D3BCA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6134852"/>
            <a:ext cx="12192000" cy="0"/>
          </a:xfrm>
          <a:prstGeom prst="line">
            <a:avLst/>
          </a:prstGeom>
          <a:ln w="41275">
            <a:solidFill>
              <a:schemeClr val="bg1">
                <a:alpha val="9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Rechthoek: afgeronde hoeken 30">
            <a:extLst>
              <a:ext uri="{FF2B5EF4-FFF2-40B4-BE49-F238E27FC236}">
                <a16:creationId xmlns:a16="http://schemas.microsoft.com/office/drawing/2014/main" id="{23CE1B5C-10EC-F0DA-046D-9ACCDE87F1F3}"/>
              </a:ext>
            </a:extLst>
          </p:cNvPr>
          <p:cNvSpPr/>
          <p:nvPr/>
        </p:nvSpPr>
        <p:spPr>
          <a:xfrm>
            <a:off x="924348" y="1683311"/>
            <a:ext cx="9862006" cy="1801000"/>
          </a:xfrm>
          <a:prstGeom prst="roundRect">
            <a:avLst/>
          </a:prstGeom>
          <a:solidFill>
            <a:srgbClr val="4CBCC5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32" name="Tekstvak 15">
            <a:extLst>
              <a:ext uri="{FF2B5EF4-FFF2-40B4-BE49-F238E27FC236}">
                <a16:creationId xmlns:a16="http://schemas.microsoft.com/office/drawing/2014/main" id="{7D8EE010-86F0-61BA-3B7B-CD9B9AD3B683}"/>
              </a:ext>
            </a:extLst>
          </p:cNvPr>
          <p:cNvSpPr txBox="1"/>
          <p:nvPr/>
        </p:nvSpPr>
        <p:spPr>
          <a:xfrm>
            <a:off x="1196491" y="1760902"/>
            <a:ext cx="881743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nl-BE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nl-NL" sz="1400" b="1" dirty="0">
                <a:solidFill>
                  <a:srgbClr val="AE2081"/>
                </a:solidFill>
              </a:rPr>
              <a:t>Netwerk vakcoördinatoren Mode Oost- Vlaanderen en West- Vlaanderen, Brussel - Mechelen</a:t>
            </a:r>
          </a:p>
          <a:p>
            <a:r>
              <a:rPr lang="nl-NL" sz="1400" dirty="0"/>
              <a:t>Dinsdagnamiddag 17/03/2026, Centrum d’ Abdij te Brugge</a:t>
            </a:r>
          </a:p>
          <a:p>
            <a:r>
              <a:rPr lang="nl-NL" sz="1400" dirty="0">
                <a:hlinkClick r:id="rId3"/>
              </a:rPr>
              <a:t>Inschrijven</a:t>
            </a:r>
            <a:endParaRPr lang="nl-NL" sz="1400" dirty="0"/>
          </a:p>
          <a:p>
            <a:endParaRPr lang="nl-NL" sz="1400" dirty="0"/>
          </a:p>
          <a:p>
            <a:r>
              <a:rPr lang="nl-NL" sz="1400" b="1" dirty="0">
                <a:solidFill>
                  <a:srgbClr val="AE2081"/>
                </a:solidFill>
              </a:rPr>
              <a:t>Netwerk vakcoördinatoren Mode Antwerpen- – Limburg </a:t>
            </a:r>
          </a:p>
          <a:p>
            <a:r>
              <a:rPr lang="nl-NL" sz="1400" dirty="0"/>
              <a:t>Donderdagnamiddag 5/03/2026, Antwerpen - Theologisch en Pastoraal Centrum</a:t>
            </a:r>
          </a:p>
          <a:p>
            <a:r>
              <a:rPr lang="nl-NL" sz="1400" dirty="0">
                <a:hlinkClick r:id="rId3"/>
              </a:rPr>
              <a:t>Inschrijven</a:t>
            </a:r>
            <a:endParaRPr lang="nl-NL" sz="1400" dirty="0"/>
          </a:p>
          <a:p>
            <a:endParaRPr lang="nl-NL" sz="1600" dirty="0"/>
          </a:p>
          <a:p>
            <a:endParaRPr lang="nl-BE" sz="1400" dirty="0"/>
          </a:p>
        </p:txBody>
      </p:sp>
      <p:sp>
        <p:nvSpPr>
          <p:cNvPr id="33" name="Rechthoek: afgeronde hoeken 32">
            <a:extLst>
              <a:ext uri="{FF2B5EF4-FFF2-40B4-BE49-F238E27FC236}">
                <a16:creationId xmlns:a16="http://schemas.microsoft.com/office/drawing/2014/main" id="{45F701DF-AD81-3132-AF41-B93A904098AA}"/>
              </a:ext>
            </a:extLst>
          </p:cNvPr>
          <p:cNvSpPr/>
          <p:nvPr/>
        </p:nvSpPr>
        <p:spPr>
          <a:xfrm>
            <a:off x="924348" y="1016652"/>
            <a:ext cx="4767943" cy="615965"/>
          </a:xfrm>
          <a:prstGeom prst="roundRect">
            <a:avLst/>
          </a:prstGeom>
          <a:solidFill>
            <a:srgbClr val="4CBCC5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b="1" dirty="0"/>
              <a:t>Studiedomein Maatschappij en welzijn</a:t>
            </a:r>
            <a:endParaRPr lang="nl-BE" b="1" dirty="0"/>
          </a:p>
        </p:txBody>
      </p:sp>
      <p:sp>
        <p:nvSpPr>
          <p:cNvPr id="34" name="Rechthoek: afgeronde hoeken 33">
            <a:extLst>
              <a:ext uri="{FF2B5EF4-FFF2-40B4-BE49-F238E27FC236}">
                <a16:creationId xmlns:a16="http://schemas.microsoft.com/office/drawing/2014/main" id="{C901FB66-15DB-84D3-EBAF-7E7E02195CA1}"/>
              </a:ext>
            </a:extLst>
          </p:cNvPr>
          <p:cNvSpPr/>
          <p:nvPr/>
        </p:nvSpPr>
        <p:spPr>
          <a:xfrm>
            <a:off x="5862430" y="1003127"/>
            <a:ext cx="4913802" cy="599921"/>
          </a:xfrm>
          <a:prstGeom prst="roundRect">
            <a:avLst/>
          </a:prstGeom>
          <a:solidFill>
            <a:srgbClr val="4CBCC5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b="1" dirty="0"/>
              <a:t>Studiedomein Kunst en Creatie</a:t>
            </a:r>
            <a:endParaRPr lang="nl-BE" b="1" dirty="0"/>
          </a:p>
        </p:txBody>
      </p:sp>
      <p:sp>
        <p:nvSpPr>
          <p:cNvPr id="2" name="Rechthoek: afgeronde hoeken 1">
            <a:extLst>
              <a:ext uri="{FF2B5EF4-FFF2-40B4-BE49-F238E27FC236}">
                <a16:creationId xmlns:a16="http://schemas.microsoft.com/office/drawing/2014/main" id="{3497E01F-1552-9BE5-7625-EB2E5C5F20A3}"/>
              </a:ext>
            </a:extLst>
          </p:cNvPr>
          <p:cNvSpPr/>
          <p:nvPr/>
        </p:nvSpPr>
        <p:spPr>
          <a:xfrm>
            <a:off x="938506" y="143318"/>
            <a:ext cx="9847848" cy="797952"/>
          </a:xfrm>
          <a:prstGeom prst="roundRect">
            <a:avLst/>
          </a:prstGeom>
          <a:solidFill>
            <a:schemeClr val="accent5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5" name="Tekstvak 4">
            <a:extLst>
              <a:ext uri="{FF2B5EF4-FFF2-40B4-BE49-F238E27FC236}">
                <a16:creationId xmlns:a16="http://schemas.microsoft.com/office/drawing/2014/main" id="{521971C7-D481-BFA0-1045-A10A5DEFD280}"/>
              </a:ext>
            </a:extLst>
          </p:cNvPr>
          <p:cNvSpPr txBox="1"/>
          <p:nvPr/>
        </p:nvSpPr>
        <p:spPr>
          <a:xfrm>
            <a:off x="2008413" y="298823"/>
            <a:ext cx="679268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2400" b="1" dirty="0">
                <a:solidFill>
                  <a:srgbClr val="FFC000"/>
                </a:solidFill>
              </a:rPr>
              <a:t>KALENDER  FEBRUARI  -  MAART 2026</a:t>
            </a:r>
            <a:endParaRPr lang="nl-BE" sz="2400" b="1" dirty="0">
              <a:solidFill>
                <a:srgbClr val="FFC000"/>
              </a:solidFill>
            </a:endParaRPr>
          </a:p>
        </p:txBody>
      </p:sp>
      <p:sp>
        <p:nvSpPr>
          <p:cNvPr id="4" name="Rechthoek: afgeronde hoeken 3">
            <a:extLst>
              <a:ext uri="{FF2B5EF4-FFF2-40B4-BE49-F238E27FC236}">
                <a16:creationId xmlns:a16="http://schemas.microsoft.com/office/drawing/2014/main" id="{A62830C1-0E7C-4EE7-9ED9-BBC84D596AB4}"/>
              </a:ext>
            </a:extLst>
          </p:cNvPr>
          <p:cNvSpPr/>
          <p:nvPr/>
        </p:nvSpPr>
        <p:spPr>
          <a:xfrm>
            <a:off x="938506" y="3582897"/>
            <a:ext cx="9945872" cy="1302742"/>
          </a:xfrm>
          <a:prstGeom prst="roundRect">
            <a:avLst/>
          </a:prstGeom>
          <a:solidFill>
            <a:srgbClr val="FFCC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 b="1" dirty="0">
              <a:solidFill>
                <a:schemeClr val="tx1"/>
              </a:solidFill>
            </a:endParaRPr>
          </a:p>
        </p:txBody>
      </p:sp>
      <p:sp>
        <p:nvSpPr>
          <p:cNvPr id="6" name="Tekstvak 5">
            <a:extLst>
              <a:ext uri="{FF2B5EF4-FFF2-40B4-BE49-F238E27FC236}">
                <a16:creationId xmlns:a16="http://schemas.microsoft.com/office/drawing/2014/main" id="{4E024D9A-1932-7215-4458-323B721143AC}"/>
              </a:ext>
            </a:extLst>
          </p:cNvPr>
          <p:cNvSpPr txBox="1"/>
          <p:nvPr/>
        </p:nvSpPr>
        <p:spPr>
          <a:xfrm>
            <a:off x="1238697" y="3687196"/>
            <a:ext cx="9645681" cy="15388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400" b="1" dirty="0">
                <a:solidFill>
                  <a:srgbClr val="AE2081"/>
                </a:solidFill>
              </a:rPr>
              <a:t>OV3  Netwerkdag BUSO OV3 Medewerker productielijn kleding, confectie en meubelstoffering</a:t>
            </a:r>
          </a:p>
          <a:p>
            <a:r>
              <a:rPr lang="nl-NL" sz="1400" dirty="0"/>
              <a:t>Donderdagvoormiddag 26/03/2026</a:t>
            </a:r>
          </a:p>
          <a:p>
            <a:r>
              <a:rPr lang="nl-NL" sz="1400" dirty="0"/>
              <a:t>Vrije Gesubsidieerde BuSO - school Kristus-Koning</a:t>
            </a:r>
          </a:p>
          <a:p>
            <a:r>
              <a:rPr lang="nl-NL" sz="1400" dirty="0"/>
              <a:t>Bethanië lei 5, 2980 Brecht</a:t>
            </a:r>
          </a:p>
          <a:p>
            <a:r>
              <a:rPr lang="nl-NL" sz="1400" dirty="0">
                <a:hlinkClick r:id="rId4"/>
              </a:rPr>
              <a:t>Inschrijven</a:t>
            </a:r>
            <a:endParaRPr lang="nl-NL" sz="1400" dirty="0"/>
          </a:p>
          <a:p>
            <a:endParaRPr lang="nl-NL" sz="1200" dirty="0"/>
          </a:p>
          <a:p>
            <a:endParaRPr lang="nl-BE" sz="1200" b="1" dirty="0"/>
          </a:p>
        </p:txBody>
      </p:sp>
      <p:sp>
        <p:nvSpPr>
          <p:cNvPr id="7" name="Rechthoek: afgeronde hoeken 6">
            <a:extLst>
              <a:ext uri="{FF2B5EF4-FFF2-40B4-BE49-F238E27FC236}">
                <a16:creationId xmlns:a16="http://schemas.microsoft.com/office/drawing/2014/main" id="{93069F2B-CDEA-A5BD-948D-3BB815A58D0B}"/>
              </a:ext>
            </a:extLst>
          </p:cNvPr>
          <p:cNvSpPr/>
          <p:nvPr/>
        </p:nvSpPr>
        <p:spPr>
          <a:xfrm>
            <a:off x="938506" y="5003516"/>
            <a:ext cx="9945872" cy="1941557"/>
          </a:xfrm>
          <a:prstGeom prst="roundRect">
            <a:avLst/>
          </a:prstGeom>
          <a:solidFill>
            <a:srgbClr val="4CBCC5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nl-BE" b="1" dirty="0"/>
          </a:p>
        </p:txBody>
      </p:sp>
      <p:sp>
        <p:nvSpPr>
          <p:cNvPr id="9" name="Tekstvak 8">
            <a:extLst>
              <a:ext uri="{FF2B5EF4-FFF2-40B4-BE49-F238E27FC236}">
                <a16:creationId xmlns:a16="http://schemas.microsoft.com/office/drawing/2014/main" id="{FFB4FD74-C7E2-1829-0B65-8C0563943C11}"/>
              </a:ext>
            </a:extLst>
          </p:cNvPr>
          <p:cNvSpPr txBox="1"/>
          <p:nvPr/>
        </p:nvSpPr>
        <p:spPr>
          <a:xfrm>
            <a:off x="1196491" y="5055070"/>
            <a:ext cx="9231087" cy="2369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b="1" dirty="0">
                <a:solidFill>
                  <a:schemeClr val="accent5"/>
                </a:solidFill>
              </a:rPr>
              <a:t>SAVE THE DATE</a:t>
            </a:r>
          </a:p>
          <a:p>
            <a:r>
              <a:rPr lang="nl-NL" sz="1400" b="1" dirty="0">
                <a:solidFill>
                  <a:schemeClr val="accent5"/>
                </a:solidFill>
              </a:rPr>
              <a:t>Lerend netwerk  en intervisie– vervolgsessie evaluatie Modeverkoop, Winkelverkoop, retouchetechnieken</a:t>
            </a:r>
          </a:p>
          <a:p>
            <a:r>
              <a:rPr lang="nl-NL" sz="1400" dirty="0"/>
              <a:t>Dinsdag 3/03/2026, DPC , Frederik Merodestraat, Mechelen,  9u 30 tot 16u 30)</a:t>
            </a:r>
          </a:p>
          <a:p>
            <a:endParaRPr lang="nl-NL" sz="1400" dirty="0"/>
          </a:p>
          <a:p>
            <a:r>
              <a:rPr lang="nl-NL" sz="1400" b="1" dirty="0">
                <a:solidFill>
                  <a:schemeClr val="accent5"/>
                </a:solidFill>
              </a:rPr>
              <a:t>Delend en lerend netwerk 7de jaar Ontwikkelaar prototypes Mode of Ontwikkelaar patronen, kleding- en confectieartikelen</a:t>
            </a:r>
          </a:p>
          <a:p>
            <a:r>
              <a:rPr lang="nl-NL" sz="1400" dirty="0"/>
              <a:t>Dinsdag 24/03/2026, Sint – Baafshuis te Gent, 9u 30 tot 16u 30</a:t>
            </a:r>
          </a:p>
          <a:p>
            <a:endParaRPr lang="nl-NL" sz="1400" dirty="0"/>
          </a:p>
          <a:p>
            <a:endParaRPr lang="nl-NL" sz="1400" dirty="0"/>
          </a:p>
          <a:p>
            <a:r>
              <a:rPr lang="nl-NL" b="1" dirty="0">
                <a:solidFill>
                  <a:schemeClr val="accent5"/>
                </a:solidFill>
              </a:rPr>
              <a:t> </a:t>
            </a:r>
            <a:endParaRPr lang="nl-BE" b="1" dirty="0">
              <a:solidFill>
                <a:schemeClr val="accent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9452576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BF5FEFCC2ADC0448A6E245F96DBE9D6" ma:contentTypeVersion="5" ma:contentTypeDescription="Create a new document." ma:contentTypeScope="" ma:versionID="cb44d067031afd177a52bc7d74a0f580">
  <xsd:schema xmlns:xsd="http://www.w3.org/2001/XMLSchema" xmlns:xs="http://www.w3.org/2001/XMLSchema" xmlns:p="http://schemas.microsoft.com/office/2006/metadata/properties" xmlns:ns2="da3d6642-1a21-4a3b-bdf8-a9be7172bed8" targetNamespace="http://schemas.microsoft.com/office/2006/metadata/properties" ma:root="true" ma:fieldsID="d4963eeb1f242b2b20176ff3d35a71d4" ns2:_="">
    <xsd:import namespace="da3d6642-1a21-4a3b-bdf8-a9be7172bed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a3d6642-1a21-4a3b-bdf8-a9be7172bed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12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74659358-40D1-4264-8306-334E699E227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a3d6642-1a21-4a3b-bdf8-a9be7172bed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B0EF414A-B0AD-401B-8524-3F4601DB6880}">
  <ds:schemaRefs>
    <ds:schemaRef ds:uri="http://schemas.microsoft.com/office/2006/metadata/properties"/>
    <ds:schemaRef ds:uri="http://purl.org/dc/dcmitype/"/>
    <ds:schemaRef ds:uri="http://purl.org/dc/elements/1.1/"/>
    <ds:schemaRef ds:uri="http://purl.org/dc/terms/"/>
    <ds:schemaRef ds:uri="http://www.w3.org/XML/1998/namespac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da3d6642-1a21-4a3b-bdf8-a9be7172bed8"/>
  </ds:schemaRefs>
</ds:datastoreItem>
</file>

<file path=customXml/itemProps3.xml><?xml version="1.0" encoding="utf-8"?>
<ds:datastoreItem xmlns:ds="http://schemas.openxmlformats.org/officeDocument/2006/customXml" ds:itemID="{745082AC-D97C-4DA2-93D3-0CAF6D0377BE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3482</TotalTime>
  <Words>139</Words>
  <Application>Microsoft Office PowerPoint</Application>
  <PresentationFormat>Breedbeeld</PresentationFormat>
  <Paragraphs>24</Paragraphs>
  <Slides>1</Slides>
  <Notes>0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1</vt:i4>
      </vt:variant>
    </vt:vector>
  </HeadingPairs>
  <TitlesOfParts>
    <vt:vector size="2" baseType="lpstr">
      <vt:lpstr>Kantoorthema</vt:lpstr>
      <vt:lpstr>PowerPoint-presentatie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Lieselotte Mys</dc:creator>
  <cp:lastModifiedBy>Lieselotte Mys</cp:lastModifiedBy>
  <cp:revision>21</cp:revision>
  <dcterms:created xsi:type="dcterms:W3CDTF">2025-09-22T10:35:54Z</dcterms:created>
  <dcterms:modified xsi:type="dcterms:W3CDTF">2026-02-09T08:16:56Z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0x0101007BF5FEFCC2ADC0448A6E245F96DBE9D6</vt:lpwstr>
  </property>
</Properties>
</file>