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 id="2147483841" r:id="rId5"/>
  </p:sldMasterIdLst>
  <p:notesMasterIdLst>
    <p:notesMasterId r:id="rId20"/>
  </p:notesMasterIdLst>
  <p:handoutMasterIdLst>
    <p:handoutMasterId r:id="rId21"/>
  </p:handoutMasterIdLst>
  <p:sldIdLst>
    <p:sldId id="257" r:id="rId6"/>
    <p:sldId id="6145" r:id="rId7"/>
    <p:sldId id="6141" r:id="rId8"/>
    <p:sldId id="6095" r:id="rId9"/>
    <p:sldId id="264" r:id="rId10"/>
    <p:sldId id="262" r:id="rId11"/>
    <p:sldId id="6148" r:id="rId12"/>
    <p:sldId id="6149" r:id="rId13"/>
    <p:sldId id="6151" r:id="rId14"/>
    <p:sldId id="6150" r:id="rId15"/>
    <p:sldId id="6152" r:id="rId16"/>
    <p:sldId id="6146" r:id="rId17"/>
    <p:sldId id="6147" r:id="rId18"/>
    <p:sldId id="6081" r:id="rId1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081"/>
    <a:srgbClr val="2D3E4E"/>
    <a:srgbClr val="A8AF37"/>
    <a:srgbClr val="4CBCC5"/>
    <a:srgbClr val="EC7D23"/>
    <a:srgbClr val="9A1C6A"/>
    <a:srgbClr val="E8ECF0"/>
    <a:srgbClr val="E9DBE9"/>
    <a:srgbClr val="DEF3F4"/>
    <a:srgbClr val="ECE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99672D-2D77-4993-86A4-36027848FFEE}" v="12" dt="2025-05-19T09:59:15.42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varScale="1">
        <p:scale>
          <a:sx n="106" d="100"/>
          <a:sy n="106" d="100"/>
        </p:scale>
        <p:origin x="792" y="78"/>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2B28B8-0725-4B3D-B58B-0ACE841212AE}" type="datetimeFigureOut">
              <a:rPr lang="nl-BE" smtClean="0"/>
              <a:t>3/06/2025</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3B113-9BAD-4F30-B83C-ABEDEA3B687A}" type="slidenum">
              <a:rPr lang="nl-BE" smtClean="0"/>
              <a:t>‹nr.›</a:t>
            </a:fld>
            <a:endParaRPr lang="nl-BE"/>
          </a:p>
        </p:txBody>
      </p:sp>
    </p:spTree>
    <p:extLst>
      <p:ext uri="{BB962C8B-B14F-4D97-AF65-F5344CB8AC3E}">
        <p14:creationId xmlns:p14="http://schemas.microsoft.com/office/powerpoint/2010/main" val="271898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90771-AD47-4557-9E63-4F12DAD49521}" type="datetimeFigureOut">
              <a:rPr lang="nl-BE" smtClean="0"/>
              <a:t>3/06/2025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2BC55-FD00-4953-BF16-15991B6C2CB2}" type="slidenum">
              <a:rPr lang="nl-BE" smtClean="0"/>
              <a:t>‹nr.›</a:t>
            </a:fld>
            <a:endParaRPr lang="nl-BE"/>
          </a:p>
        </p:txBody>
      </p:sp>
    </p:spTree>
    <p:extLst>
      <p:ext uri="{BB962C8B-B14F-4D97-AF65-F5344CB8AC3E}">
        <p14:creationId xmlns:p14="http://schemas.microsoft.com/office/powerpoint/2010/main" val="375831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88B77-A57D-EFCE-201A-850EF0F24B5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608D9EA-B6CB-5788-066A-9CE84675D691}"/>
              </a:ext>
            </a:extLst>
          </p:cNvPr>
          <p:cNvSpPr>
            <a:spLocks noGrp="1" noRot="1" noChangeAspect="1"/>
          </p:cNvSpPr>
          <p:nvPr>
            <p:ph type="sldImg"/>
          </p:nvPr>
        </p:nvSpPr>
        <p:spPr>
          <a:xfrm>
            <a:off x="-577850" y="409575"/>
            <a:ext cx="7893050" cy="4440238"/>
          </a:xfrm>
        </p:spPr>
      </p:sp>
      <p:sp>
        <p:nvSpPr>
          <p:cNvPr id="3" name="Tijdelijke aanduiding voor notities 2">
            <a:extLst>
              <a:ext uri="{FF2B5EF4-FFF2-40B4-BE49-F238E27FC236}">
                <a16:creationId xmlns:a16="http://schemas.microsoft.com/office/drawing/2014/main" id="{3F2E1486-CA10-A84F-583F-C091B79721EC}"/>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6E916E64-7887-7832-93A2-1C89DB6D18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90DB5-7440-4F80-BB90-9B3321D95F7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65248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r>
              <a:rPr kumimoji="0" lang="nl-NL" sz="1200" b="0" i="0" u="none" strike="noStrike" kern="1200" cap="none" spc="0" normalizeH="0" baseline="0" noProof="0" dirty="0">
                <a:ln>
                  <a:noFill/>
                </a:ln>
                <a:solidFill>
                  <a:srgbClr val="B22A89"/>
                </a:solidFill>
                <a:effectLst/>
                <a:uLnTx/>
                <a:uFillTx/>
                <a:latin typeface="Roboto" pitchFamily="2" charset="0"/>
                <a:ea typeface="Roboto" pitchFamily="2" charset="0"/>
                <a:cs typeface="+mn-cs"/>
              </a:rPr>
              <a:t>Hoe ervaring van de leraar en bestaande praktijk (evt. vanuit standaardtrajecten) een plaats geven?  </a:t>
            </a:r>
          </a:p>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endPar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Welke aanpak werkte in de 2</a:t>
            </a:r>
            <a:r>
              <a:rPr kumimoji="0" lang="nl-NL" sz="1100" b="0" i="0" u="none" strike="noStrike" kern="1200" cap="none" spc="0" normalizeH="0" baseline="30000" noProof="0" dirty="0">
                <a:ln>
                  <a:noFill/>
                </a:ln>
                <a:solidFill>
                  <a:prstClr val="black"/>
                </a:solidFill>
                <a:effectLst/>
                <a:uLnTx/>
                <a:uFillTx/>
                <a:latin typeface="Roboto" pitchFamily="2" charset="0"/>
                <a:ea typeface="Roboto" pitchFamily="2" charset="0"/>
                <a:cs typeface="+mn-cs"/>
              </a:rPr>
              <a:t>de</a:t>
            </a: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en 3</a:t>
            </a:r>
            <a:r>
              <a:rPr kumimoji="0" lang="nl-NL" sz="1100" b="0" i="0" u="none" strike="noStrike" kern="1200" cap="none" spc="0" normalizeH="0" baseline="30000" noProof="0" dirty="0">
                <a:ln>
                  <a:noFill/>
                </a:ln>
                <a:solidFill>
                  <a:prstClr val="black"/>
                </a:solidFill>
                <a:effectLst/>
                <a:uLnTx/>
                <a:uFillTx/>
                <a:latin typeface="Roboto" pitchFamily="2" charset="0"/>
                <a:ea typeface="Roboto" pitchFamily="2" charset="0"/>
                <a:cs typeface="+mn-cs"/>
              </a:rPr>
              <a:t>de</a:t>
            </a: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graad?</a:t>
            </a:r>
          </a:p>
          <a:p>
            <a:endParaRPr lang="nl-NL" dirty="0"/>
          </a:p>
          <a:p>
            <a:endParaRPr lang="nl-NL" sz="1800" dirty="0">
              <a:effectLst/>
              <a:latin typeface="Calibri" panose="020F0502020204030204" pitchFamily="34" charset="0"/>
            </a:endParaRPr>
          </a:p>
          <a:p>
            <a:r>
              <a:rPr lang="nl-NL" sz="1800" dirty="0">
                <a:effectLst/>
                <a:latin typeface="Calibri" panose="020F0502020204030204" pitchFamily="34" charset="0"/>
              </a:rPr>
              <a:t>Evaluatie:</a:t>
            </a:r>
          </a:p>
          <a:p>
            <a:r>
              <a:rPr lang="nl-NL" sz="1800" dirty="0">
                <a:effectLst/>
                <a:latin typeface="Calibri" panose="020F0502020204030204" pitchFamily="34" charset="0"/>
              </a:rPr>
              <a:t>Hoeft niet op elk onderdeel van het opleidingsplan (anders terug op niveau van het standaardtraject). Dus niet klakkeloos het st traject 1 op 1 opnemen. Evalueerbaarheid is een aspect waar in functie van een opleidingsplan kan worden over nagedacht, maar niet vanuit die bril sturen. Wat heeft de leerling nodig vanuit de BSA en het leerplan.</a:t>
            </a:r>
            <a:br>
              <a:rPr lang="nl-NL" sz="1800" dirty="0">
                <a:effectLst/>
                <a:latin typeface="Calibri" panose="020F0502020204030204" pitchFamily="34" charset="0"/>
              </a:rPr>
            </a:br>
            <a:r>
              <a:rPr lang="nl-NL" sz="1800" dirty="0">
                <a:effectLst/>
                <a:latin typeface="Calibri" panose="020F0502020204030204" pitchFamily="34" charset="0"/>
              </a:rPr>
              <a:t>Centrale vraag blijft: heeft de leerling in voldoende mate de leerplandoelen bereikt (is verschillend van: ze moeten op alles geslaagd zijn om de kwalificatie te kunnen krijgen cf. CLW)</a:t>
            </a:r>
            <a:endParaRPr lang="nl-BE" dirty="0"/>
          </a:p>
        </p:txBody>
      </p:sp>
      <p:sp>
        <p:nvSpPr>
          <p:cNvPr id="4" name="Tijdelijke aanduiding voor dianummer 3"/>
          <p:cNvSpPr>
            <a:spLocks noGrp="1"/>
          </p:cNvSpPr>
          <p:nvPr>
            <p:ph type="sldNum" sz="quarter" idx="5"/>
          </p:nvPr>
        </p:nvSpPr>
        <p:spPr/>
        <p:txBody>
          <a:bodyPr/>
          <a:lstStyle/>
          <a:p>
            <a:fld id="{3072BC55-FD00-4953-BF16-15991B6C2CB2}" type="slidenum">
              <a:rPr lang="nl-BE" smtClean="0"/>
              <a:t>7</a:t>
            </a:fld>
            <a:endParaRPr lang="nl-BE"/>
          </a:p>
        </p:txBody>
      </p:sp>
    </p:spTree>
    <p:extLst>
      <p:ext uri="{BB962C8B-B14F-4D97-AF65-F5344CB8AC3E}">
        <p14:creationId xmlns:p14="http://schemas.microsoft.com/office/powerpoint/2010/main" val="194055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67D0A-015C-1B08-859B-65FE1B074A4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814722-90A5-6E7B-8687-EA287E8E2B3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A82D1EB-F8CB-8A14-4D75-34E440C35DD0}"/>
              </a:ext>
            </a:extLst>
          </p:cNvPr>
          <p:cNvSpPr>
            <a:spLocks noGrp="1"/>
          </p:cNvSpPr>
          <p:nvPr>
            <p:ph type="body" idx="1"/>
          </p:nvPr>
        </p:nvSpPr>
        <p:spPr/>
        <p:txBody>
          <a:bodyPr/>
          <a:lstStyle/>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r>
              <a:rPr kumimoji="0" lang="nl-NL" sz="1200" b="0" i="0" u="none" strike="noStrike" kern="1200" cap="none" spc="0" normalizeH="0" baseline="0" noProof="0" dirty="0">
                <a:ln>
                  <a:noFill/>
                </a:ln>
                <a:solidFill>
                  <a:srgbClr val="B22A89"/>
                </a:solidFill>
                <a:effectLst/>
                <a:uLnTx/>
                <a:uFillTx/>
                <a:latin typeface="Roboto" pitchFamily="2" charset="0"/>
                <a:ea typeface="Roboto" pitchFamily="2" charset="0"/>
                <a:cs typeface="+mn-cs"/>
              </a:rPr>
              <a:t>Hoe ervaring van de leraar en bestaande praktijk (evt. vanuit standaardtrajecten) een plaats geven?  </a:t>
            </a:r>
          </a:p>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endPar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Welke aanpak werkte in de 2</a:t>
            </a:r>
            <a:r>
              <a:rPr kumimoji="0" lang="nl-NL" sz="1100" b="0" i="0" u="none" strike="noStrike" kern="1200" cap="none" spc="0" normalizeH="0" baseline="30000" noProof="0" dirty="0">
                <a:ln>
                  <a:noFill/>
                </a:ln>
                <a:solidFill>
                  <a:prstClr val="black"/>
                </a:solidFill>
                <a:effectLst/>
                <a:uLnTx/>
                <a:uFillTx/>
                <a:latin typeface="Roboto" pitchFamily="2" charset="0"/>
                <a:ea typeface="Roboto" pitchFamily="2" charset="0"/>
                <a:cs typeface="+mn-cs"/>
              </a:rPr>
              <a:t>de</a:t>
            </a: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en 3</a:t>
            </a:r>
            <a:r>
              <a:rPr kumimoji="0" lang="nl-NL" sz="1100" b="0" i="0" u="none" strike="noStrike" kern="1200" cap="none" spc="0" normalizeH="0" baseline="30000" noProof="0" dirty="0">
                <a:ln>
                  <a:noFill/>
                </a:ln>
                <a:solidFill>
                  <a:prstClr val="black"/>
                </a:solidFill>
                <a:effectLst/>
                <a:uLnTx/>
                <a:uFillTx/>
                <a:latin typeface="Roboto" pitchFamily="2" charset="0"/>
                <a:ea typeface="Roboto" pitchFamily="2" charset="0"/>
                <a:cs typeface="+mn-cs"/>
              </a:rPr>
              <a:t>de</a:t>
            </a: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graad?</a:t>
            </a:r>
          </a:p>
          <a:p>
            <a:endParaRPr lang="nl-NL" dirty="0"/>
          </a:p>
          <a:p>
            <a:endParaRPr lang="nl-NL" sz="1800" dirty="0">
              <a:effectLst/>
              <a:latin typeface="Calibri" panose="020F0502020204030204" pitchFamily="34" charset="0"/>
            </a:endParaRPr>
          </a:p>
          <a:p>
            <a:r>
              <a:rPr lang="nl-NL" sz="1800" dirty="0">
                <a:effectLst/>
                <a:latin typeface="Calibri" panose="020F0502020204030204" pitchFamily="34" charset="0"/>
              </a:rPr>
              <a:t>Evaluatie:</a:t>
            </a:r>
          </a:p>
          <a:p>
            <a:r>
              <a:rPr lang="nl-NL" sz="1800" dirty="0">
                <a:effectLst/>
                <a:latin typeface="Calibri" panose="020F0502020204030204" pitchFamily="34" charset="0"/>
              </a:rPr>
              <a:t>Hoeft niet op elk onderdeel van het opleidingsplan (anders terug op niveau van het standaardtraject). Dus niet klakkeloos het st traject 1 op 1 opnemen. Evalueerbaarheid is een aspect waar in functie van een opleidingsplan kan worden over nagedacht, maar niet vanuit die bril sturen. Wat heeft de leerling nodig vanuit de BSA en het leerplan.</a:t>
            </a:r>
            <a:br>
              <a:rPr lang="nl-NL" sz="1800" dirty="0">
                <a:effectLst/>
                <a:latin typeface="Calibri" panose="020F0502020204030204" pitchFamily="34" charset="0"/>
              </a:rPr>
            </a:br>
            <a:r>
              <a:rPr lang="nl-NL" sz="1800" dirty="0">
                <a:effectLst/>
                <a:latin typeface="Calibri" panose="020F0502020204030204" pitchFamily="34" charset="0"/>
              </a:rPr>
              <a:t>Centrale vraag blijft: heeft de leerling in voldoende mate de leerplandoelen bereikt (is verschillend van: ze moeten op alles geslaagd zijn om de kwalificatie te kunnen krijgen cf. CLW)</a:t>
            </a:r>
            <a:endParaRPr lang="nl-BE" dirty="0"/>
          </a:p>
        </p:txBody>
      </p:sp>
      <p:sp>
        <p:nvSpPr>
          <p:cNvPr id="4" name="Tijdelijke aanduiding voor dianummer 3">
            <a:extLst>
              <a:ext uri="{FF2B5EF4-FFF2-40B4-BE49-F238E27FC236}">
                <a16:creationId xmlns:a16="http://schemas.microsoft.com/office/drawing/2014/main" id="{CE05CCB0-A52A-2B44-6A22-8B6632F72704}"/>
              </a:ext>
            </a:extLst>
          </p:cNvPr>
          <p:cNvSpPr>
            <a:spLocks noGrp="1"/>
          </p:cNvSpPr>
          <p:nvPr>
            <p:ph type="sldNum" sz="quarter" idx="5"/>
          </p:nvPr>
        </p:nvSpPr>
        <p:spPr/>
        <p:txBody>
          <a:bodyPr/>
          <a:lstStyle/>
          <a:p>
            <a:fld id="{3072BC55-FD00-4953-BF16-15991B6C2CB2}" type="slidenum">
              <a:rPr lang="nl-BE" smtClean="0"/>
              <a:t>8</a:t>
            </a:fld>
            <a:endParaRPr lang="nl-BE"/>
          </a:p>
        </p:txBody>
      </p:sp>
    </p:spTree>
    <p:extLst>
      <p:ext uri="{BB962C8B-B14F-4D97-AF65-F5344CB8AC3E}">
        <p14:creationId xmlns:p14="http://schemas.microsoft.com/office/powerpoint/2010/main" val="273195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A8980-B2AC-7C61-B9FB-95400E5D853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D9A0AE-A026-E9FA-9B77-77B133B6A51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18F8A78-03DB-E151-03AB-F1BBE2C88222}"/>
              </a:ext>
            </a:extLst>
          </p:cNvPr>
          <p:cNvSpPr>
            <a:spLocks noGrp="1"/>
          </p:cNvSpPr>
          <p:nvPr>
            <p:ph type="body" idx="1"/>
          </p:nvPr>
        </p:nvSpPr>
        <p:spPr/>
        <p:txBody>
          <a:bodyPr/>
          <a:lstStyle/>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r>
              <a:rPr kumimoji="0" lang="nl-NL" sz="1200" b="0" i="0" u="none" strike="noStrike" kern="1200" cap="none" spc="0" normalizeH="0" baseline="0" noProof="0" dirty="0">
                <a:ln>
                  <a:noFill/>
                </a:ln>
                <a:solidFill>
                  <a:srgbClr val="B22A89"/>
                </a:solidFill>
                <a:effectLst/>
                <a:uLnTx/>
                <a:uFillTx/>
                <a:latin typeface="Roboto" pitchFamily="2" charset="0"/>
                <a:ea typeface="Roboto" pitchFamily="2" charset="0"/>
                <a:cs typeface="+mn-cs"/>
              </a:rPr>
              <a:t>Hoe ervaring van de leraar en bestaande praktijk (evt. vanuit standaardtrajecten) een plaats geven?  </a:t>
            </a:r>
          </a:p>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endPar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Welke aanpak werkte in de 2</a:t>
            </a:r>
            <a:r>
              <a:rPr kumimoji="0" lang="nl-NL" sz="1100" b="0" i="0" u="none" strike="noStrike" kern="1200" cap="none" spc="0" normalizeH="0" baseline="30000" noProof="0" dirty="0">
                <a:ln>
                  <a:noFill/>
                </a:ln>
                <a:solidFill>
                  <a:prstClr val="black"/>
                </a:solidFill>
                <a:effectLst/>
                <a:uLnTx/>
                <a:uFillTx/>
                <a:latin typeface="Roboto" pitchFamily="2" charset="0"/>
                <a:ea typeface="Roboto" pitchFamily="2" charset="0"/>
                <a:cs typeface="+mn-cs"/>
              </a:rPr>
              <a:t>de</a:t>
            </a: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en 3</a:t>
            </a:r>
            <a:r>
              <a:rPr kumimoji="0" lang="nl-NL" sz="1100" b="0" i="0" u="none" strike="noStrike" kern="1200" cap="none" spc="0" normalizeH="0" baseline="30000" noProof="0" dirty="0">
                <a:ln>
                  <a:noFill/>
                </a:ln>
                <a:solidFill>
                  <a:prstClr val="black"/>
                </a:solidFill>
                <a:effectLst/>
                <a:uLnTx/>
                <a:uFillTx/>
                <a:latin typeface="Roboto" pitchFamily="2" charset="0"/>
                <a:ea typeface="Roboto" pitchFamily="2" charset="0"/>
                <a:cs typeface="+mn-cs"/>
              </a:rPr>
              <a:t>de</a:t>
            </a: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graad?</a:t>
            </a:r>
          </a:p>
          <a:p>
            <a:endParaRPr lang="nl-NL" dirty="0"/>
          </a:p>
          <a:p>
            <a:endParaRPr lang="nl-NL" sz="1800" dirty="0">
              <a:effectLst/>
              <a:latin typeface="Calibri" panose="020F0502020204030204" pitchFamily="34" charset="0"/>
            </a:endParaRPr>
          </a:p>
          <a:p>
            <a:r>
              <a:rPr lang="nl-NL" sz="1800" dirty="0">
                <a:effectLst/>
                <a:latin typeface="Calibri" panose="020F0502020204030204" pitchFamily="34" charset="0"/>
              </a:rPr>
              <a:t>Evaluatie:</a:t>
            </a:r>
          </a:p>
          <a:p>
            <a:r>
              <a:rPr lang="nl-NL" sz="1800" dirty="0">
                <a:effectLst/>
                <a:latin typeface="Calibri" panose="020F0502020204030204" pitchFamily="34" charset="0"/>
              </a:rPr>
              <a:t>Hoeft niet op elk onderdeel van het opleidingsplan (anders terug op niveau van het standaardtraject). Dus niet klakkeloos het st traject 1 op 1 opnemen. Evalueerbaarheid is een aspect waar in functie van een opleidingsplan kan worden over nagedacht, maar niet vanuit die bril sturen. Wat heeft de leerling nodig vanuit de BSA en het leerplan.</a:t>
            </a:r>
            <a:br>
              <a:rPr lang="nl-NL" sz="1800" dirty="0">
                <a:effectLst/>
                <a:latin typeface="Calibri" panose="020F0502020204030204" pitchFamily="34" charset="0"/>
              </a:rPr>
            </a:br>
            <a:r>
              <a:rPr lang="nl-NL" sz="1800" dirty="0">
                <a:effectLst/>
                <a:latin typeface="Calibri" panose="020F0502020204030204" pitchFamily="34" charset="0"/>
              </a:rPr>
              <a:t>Centrale vraag blijft: heeft de leerling in voldoende mate de leerplandoelen bereikt (is verschillend van: ze moeten op alles geslaagd zijn om de kwalificatie te kunnen krijgen cf. CLW)</a:t>
            </a:r>
            <a:endParaRPr lang="nl-BE" dirty="0"/>
          </a:p>
        </p:txBody>
      </p:sp>
      <p:sp>
        <p:nvSpPr>
          <p:cNvPr id="4" name="Tijdelijke aanduiding voor dianummer 3">
            <a:extLst>
              <a:ext uri="{FF2B5EF4-FFF2-40B4-BE49-F238E27FC236}">
                <a16:creationId xmlns:a16="http://schemas.microsoft.com/office/drawing/2014/main" id="{FA85C9A0-A0BB-2772-2C4E-41985EEA0E0A}"/>
              </a:ext>
            </a:extLst>
          </p:cNvPr>
          <p:cNvSpPr>
            <a:spLocks noGrp="1"/>
          </p:cNvSpPr>
          <p:nvPr>
            <p:ph type="sldNum" sz="quarter" idx="5"/>
          </p:nvPr>
        </p:nvSpPr>
        <p:spPr/>
        <p:txBody>
          <a:bodyPr/>
          <a:lstStyle/>
          <a:p>
            <a:fld id="{3072BC55-FD00-4953-BF16-15991B6C2CB2}" type="slidenum">
              <a:rPr lang="nl-BE" smtClean="0"/>
              <a:t>9</a:t>
            </a:fld>
            <a:endParaRPr lang="nl-BE"/>
          </a:p>
        </p:txBody>
      </p:sp>
    </p:spTree>
    <p:extLst>
      <p:ext uri="{BB962C8B-B14F-4D97-AF65-F5344CB8AC3E}">
        <p14:creationId xmlns:p14="http://schemas.microsoft.com/office/powerpoint/2010/main" val="252592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4431B-C3CF-9D16-7A73-C9013EF50E2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93E3750-8568-167D-FDD6-4A80B9040C6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FA68A7D-32F5-60EE-2701-5AEC9927506A}"/>
              </a:ext>
            </a:extLst>
          </p:cNvPr>
          <p:cNvSpPr>
            <a:spLocks noGrp="1"/>
          </p:cNvSpPr>
          <p:nvPr>
            <p:ph type="body" idx="1"/>
          </p:nvPr>
        </p:nvSpPr>
        <p:spPr/>
        <p:txBody>
          <a:bodyPr/>
          <a:lstStyle/>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r>
              <a:rPr kumimoji="0" lang="nl-NL" sz="1200" b="0" i="0" u="none" strike="noStrike" kern="1200" cap="none" spc="0" normalizeH="0" baseline="0" noProof="0" dirty="0">
                <a:ln>
                  <a:noFill/>
                </a:ln>
                <a:solidFill>
                  <a:srgbClr val="B22A89"/>
                </a:solidFill>
                <a:effectLst/>
                <a:uLnTx/>
                <a:uFillTx/>
                <a:latin typeface="Roboto" pitchFamily="2" charset="0"/>
                <a:ea typeface="Roboto" pitchFamily="2" charset="0"/>
                <a:cs typeface="+mn-cs"/>
              </a:rPr>
              <a:t>Hoe ervaring van de leraar en bestaande praktijk (evt. vanuit standaardtrajecten) een plaats geven?  </a:t>
            </a:r>
          </a:p>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endPar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Welke aanpak werkte in de 2</a:t>
            </a:r>
            <a:r>
              <a:rPr kumimoji="0" lang="nl-NL" sz="1100" b="0" i="0" u="none" strike="noStrike" kern="1200" cap="none" spc="0" normalizeH="0" baseline="30000" noProof="0" dirty="0">
                <a:ln>
                  <a:noFill/>
                </a:ln>
                <a:solidFill>
                  <a:prstClr val="black"/>
                </a:solidFill>
                <a:effectLst/>
                <a:uLnTx/>
                <a:uFillTx/>
                <a:latin typeface="Roboto" pitchFamily="2" charset="0"/>
                <a:ea typeface="Roboto" pitchFamily="2" charset="0"/>
                <a:cs typeface="+mn-cs"/>
              </a:rPr>
              <a:t>de</a:t>
            </a: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en 3</a:t>
            </a:r>
            <a:r>
              <a:rPr kumimoji="0" lang="nl-NL" sz="1100" b="0" i="0" u="none" strike="noStrike" kern="1200" cap="none" spc="0" normalizeH="0" baseline="30000" noProof="0" dirty="0">
                <a:ln>
                  <a:noFill/>
                </a:ln>
                <a:solidFill>
                  <a:prstClr val="black"/>
                </a:solidFill>
                <a:effectLst/>
                <a:uLnTx/>
                <a:uFillTx/>
                <a:latin typeface="Roboto" pitchFamily="2" charset="0"/>
                <a:ea typeface="Roboto" pitchFamily="2" charset="0"/>
                <a:cs typeface="+mn-cs"/>
              </a:rPr>
              <a:t>de</a:t>
            </a: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graad?</a:t>
            </a:r>
          </a:p>
          <a:p>
            <a:endParaRPr lang="nl-NL" dirty="0"/>
          </a:p>
          <a:p>
            <a:endParaRPr lang="nl-NL" sz="1800" dirty="0">
              <a:effectLst/>
              <a:latin typeface="Calibri" panose="020F0502020204030204" pitchFamily="34" charset="0"/>
            </a:endParaRPr>
          </a:p>
          <a:p>
            <a:r>
              <a:rPr lang="nl-NL" sz="1800" dirty="0">
                <a:effectLst/>
                <a:latin typeface="Calibri" panose="020F0502020204030204" pitchFamily="34" charset="0"/>
              </a:rPr>
              <a:t>Evaluatie:</a:t>
            </a:r>
          </a:p>
          <a:p>
            <a:r>
              <a:rPr lang="nl-NL" sz="1800" dirty="0">
                <a:effectLst/>
                <a:latin typeface="Calibri" panose="020F0502020204030204" pitchFamily="34" charset="0"/>
              </a:rPr>
              <a:t>Hoeft niet op elk onderdeel van het opleidingsplan (anders terug op niveau van het standaardtraject). Dus niet klakkeloos het st traject 1 op 1 opnemen. Evalueerbaarheid is een aspect waar in functie van een opleidingsplan kan worden over nagedacht, maar niet vanuit die bril sturen. Wat heeft de leerling nodig vanuit de BSA en het leerplan.</a:t>
            </a:r>
            <a:br>
              <a:rPr lang="nl-NL" sz="1800" dirty="0">
                <a:effectLst/>
                <a:latin typeface="Calibri" panose="020F0502020204030204" pitchFamily="34" charset="0"/>
              </a:rPr>
            </a:br>
            <a:r>
              <a:rPr lang="nl-NL" sz="1800" dirty="0">
                <a:effectLst/>
                <a:latin typeface="Calibri" panose="020F0502020204030204" pitchFamily="34" charset="0"/>
              </a:rPr>
              <a:t>Centrale vraag blijft: heeft de leerling in voldoende mate de leerplandoelen bereikt (is verschillend van: ze moeten op alles geslaagd zijn om de kwalificatie te kunnen krijgen cf. CLW)</a:t>
            </a:r>
            <a:endParaRPr lang="nl-BE" dirty="0"/>
          </a:p>
        </p:txBody>
      </p:sp>
      <p:sp>
        <p:nvSpPr>
          <p:cNvPr id="4" name="Tijdelijke aanduiding voor dianummer 3">
            <a:extLst>
              <a:ext uri="{FF2B5EF4-FFF2-40B4-BE49-F238E27FC236}">
                <a16:creationId xmlns:a16="http://schemas.microsoft.com/office/drawing/2014/main" id="{D380BA64-C380-5070-E2F8-9F596F2DE33A}"/>
              </a:ext>
            </a:extLst>
          </p:cNvPr>
          <p:cNvSpPr>
            <a:spLocks noGrp="1"/>
          </p:cNvSpPr>
          <p:nvPr>
            <p:ph type="sldNum" sz="quarter" idx="5"/>
          </p:nvPr>
        </p:nvSpPr>
        <p:spPr/>
        <p:txBody>
          <a:bodyPr/>
          <a:lstStyle/>
          <a:p>
            <a:fld id="{3072BC55-FD00-4953-BF16-15991B6C2CB2}" type="slidenum">
              <a:rPr lang="nl-BE" smtClean="0"/>
              <a:t>10</a:t>
            </a:fld>
            <a:endParaRPr lang="nl-BE"/>
          </a:p>
        </p:txBody>
      </p:sp>
    </p:spTree>
    <p:extLst>
      <p:ext uri="{BB962C8B-B14F-4D97-AF65-F5344CB8AC3E}">
        <p14:creationId xmlns:p14="http://schemas.microsoft.com/office/powerpoint/2010/main" val="2797515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1E152-BABF-8680-A3AB-D4CCAC3B849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CED9E71-84CE-5941-3773-2AC1AE1C1A1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E03EE3D-4C76-79AD-B70D-A6F865A3447D}"/>
              </a:ext>
            </a:extLst>
          </p:cNvPr>
          <p:cNvSpPr>
            <a:spLocks noGrp="1"/>
          </p:cNvSpPr>
          <p:nvPr>
            <p:ph type="body" idx="1"/>
          </p:nvPr>
        </p:nvSpPr>
        <p:spPr/>
        <p:txBody>
          <a:bodyPr/>
          <a:lstStyle/>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r>
              <a:rPr kumimoji="0" lang="nl-NL" sz="1200" b="0" i="0" u="none" strike="noStrike" kern="1200" cap="none" spc="0" normalizeH="0" baseline="0" noProof="0" dirty="0">
                <a:ln>
                  <a:noFill/>
                </a:ln>
                <a:solidFill>
                  <a:srgbClr val="B22A89"/>
                </a:solidFill>
                <a:effectLst/>
                <a:uLnTx/>
                <a:uFillTx/>
                <a:latin typeface="Roboto" pitchFamily="2" charset="0"/>
                <a:ea typeface="Roboto" pitchFamily="2" charset="0"/>
                <a:cs typeface="+mn-cs"/>
              </a:rPr>
              <a:t>Hoe ervaring van de leraar en bestaande praktijk (evt. vanuit standaardtrajecten) een plaats geven?  </a:t>
            </a:r>
          </a:p>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endPar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342891" marR="0" lvl="1" indent="0"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None/>
              <a:tabLst/>
              <a:defRPr/>
            </a:pP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Welke aanpak werkte in de 2</a:t>
            </a:r>
            <a:r>
              <a:rPr kumimoji="0" lang="nl-NL" sz="1100" b="0" i="0" u="none" strike="noStrike" kern="1200" cap="none" spc="0" normalizeH="0" baseline="30000" noProof="0" dirty="0">
                <a:ln>
                  <a:noFill/>
                </a:ln>
                <a:solidFill>
                  <a:prstClr val="black"/>
                </a:solidFill>
                <a:effectLst/>
                <a:uLnTx/>
                <a:uFillTx/>
                <a:latin typeface="Roboto" pitchFamily="2" charset="0"/>
                <a:ea typeface="Roboto" pitchFamily="2" charset="0"/>
                <a:cs typeface="+mn-cs"/>
              </a:rPr>
              <a:t>de</a:t>
            </a: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en 3</a:t>
            </a:r>
            <a:r>
              <a:rPr kumimoji="0" lang="nl-NL" sz="1100" b="0" i="0" u="none" strike="noStrike" kern="1200" cap="none" spc="0" normalizeH="0" baseline="30000" noProof="0" dirty="0">
                <a:ln>
                  <a:noFill/>
                </a:ln>
                <a:solidFill>
                  <a:prstClr val="black"/>
                </a:solidFill>
                <a:effectLst/>
                <a:uLnTx/>
                <a:uFillTx/>
                <a:latin typeface="Roboto" pitchFamily="2" charset="0"/>
                <a:ea typeface="Roboto" pitchFamily="2" charset="0"/>
                <a:cs typeface="+mn-cs"/>
              </a:rPr>
              <a:t>de</a:t>
            </a:r>
            <a:r>
              <a:rPr kumimoji="0" lang="nl-NL"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 graad?</a:t>
            </a:r>
          </a:p>
          <a:p>
            <a:endParaRPr lang="nl-NL" dirty="0"/>
          </a:p>
          <a:p>
            <a:endParaRPr lang="nl-NL" sz="1800" dirty="0">
              <a:effectLst/>
              <a:latin typeface="Calibri" panose="020F0502020204030204" pitchFamily="34" charset="0"/>
            </a:endParaRPr>
          </a:p>
          <a:p>
            <a:r>
              <a:rPr lang="nl-NL" sz="1800" dirty="0">
                <a:effectLst/>
                <a:latin typeface="Calibri" panose="020F0502020204030204" pitchFamily="34" charset="0"/>
              </a:rPr>
              <a:t>Evaluatie:</a:t>
            </a:r>
          </a:p>
          <a:p>
            <a:r>
              <a:rPr lang="nl-NL" sz="1800" dirty="0">
                <a:effectLst/>
                <a:latin typeface="Calibri" panose="020F0502020204030204" pitchFamily="34" charset="0"/>
              </a:rPr>
              <a:t>Hoeft niet op elk onderdeel van het opleidingsplan (anders terug op niveau van het standaardtraject). Dus niet klakkeloos het st traject 1 op 1 opnemen. Evalueerbaarheid is een aspect waar in functie van een opleidingsplan kan worden over nagedacht, maar niet vanuit die bril sturen. Wat heeft de leerling nodig vanuit de BSA en het leerplan.</a:t>
            </a:r>
            <a:br>
              <a:rPr lang="nl-NL" sz="1800" dirty="0">
                <a:effectLst/>
                <a:latin typeface="Calibri" panose="020F0502020204030204" pitchFamily="34" charset="0"/>
              </a:rPr>
            </a:br>
            <a:r>
              <a:rPr lang="nl-NL" sz="1800" dirty="0">
                <a:effectLst/>
                <a:latin typeface="Calibri" panose="020F0502020204030204" pitchFamily="34" charset="0"/>
              </a:rPr>
              <a:t>Centrale vraag blijft: heeft de leerling in voldoende mate de leerplandoelen bereikt (is verschillend van: ze moeten op alles geslaagd zijn om de kwalificatie te kunnen krijgen cf. CLW)</a:t>
            </a:r>
            <a:endParaRPr lang="nl-BE" dirty="0"/>
          </a:p>
        </p:txBody>
      </p:sp>
      <p:sp>
        <p:nvSpPr>
          <p:cNvPr id="4" name="Tijdelijke aanduiding voor dianummer 3">
            <a:extLst>
              <a:ext uri="{FF2B5EF4-FFF2-40B4-BE49-F238E27FC236}">
                <a16:creationId xmlns:a16="http://schemas.microsoft.com/office/drawing/2014/main" id="{B26EDA06-A028-6887-F938-ED7B90716423}"/>
              </a:ext>
            </a:extLst>
          </p:cNvPr>
          <p:cNvSpPr>
            <a:spLocks noGrp="1"/>
          </p:cNvSpPr>
          <p:nvPr>
            <p:ph type="sldNum" sz="quarter" idx="5"/>
          </p:nvPr>
        </p:nvSpPr>
        <p:spPr/>
        <p:txBody>
          <a:bodyPr/>
          <a:lstStyle/>
          <a:p>
            <a:fld id="{3072BC55-FD00-4953-BF16-15991B6C2CB2}" type="slidenum">
              <a:rPr lang="nl-BE" smtClean="0"/>
              <a:t>11</a:t>
            </a:fld>
            <a:endParaRPr lang="nl-BE"/>
          </a:p>
        </p:txBody>
      </p:sp>
    </p:spTree>
    <p:extLst>
      <p:ext uri="{BB962C8B-B14F-4D97-AF65-F5344CB8AC3E}">
        <p14:creationId xmlns:p14="http://schemas.microsoft.com/office/powerpoint/2010/main" val="164597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557199" marR="0" lvl="1" indent="-214308" algn="l" defTabSz="685783" rtl="0" eaLnBrk="1" fontAlgn="auto" latinLnBrk="0" hangingPunct="1">
              <a:lnSpc>
                <a:spcPct val="100000"/>
              </a:lnSpc>
              <a:spcBef>
                <a:spcPct val="20000"/>
              </a:spcBef>
              <a:spcAft>
                <a:spcPts val="0"/>
              </a:spcAft>
              <a:buClr>
                <a:srgbClr val="BF18B3"/>
              </a:buClr>
              <a:buSzTx/>
              <a:buFont typeface="Wingdings" panose="05000000000000000000" pitchFamily="2" charset="2"/>
              <a:buChar char="§"/>
              <a:tabLst/>
              <a:defRPr/>
            </a:pPr>
            <a:endParaRPr kumimoji="0" lang="nl-NL" sz="2100" b="0" i="0" u="none" strike="noStrike" kern="1200" cap="none" spc="0" normalizeH="0" baseline="0" noProof="0" dirty="0">
              <a:ln>
                <a:noFill/>
              </a:ln>
              <a:solidFill>
                <a:srgbClr val="B22A89"/>
              </a:solidFill>
              <a:effectLst/>
              <a:uLnTx/>
              <a:uFillTx/>
              <a:latin typeface="Roboto" pitchFamily="2" charset="0"/>
              <a:ea typeface="Roboto" pitchFamily="2" charset="0"/>
              <a:cs typeface="+mn-cs"/>
            </a:endParaRPr>
          </a:p>
          <a:p>
            <a:endParaRPr lang="nl-BE" dirty="0"/>
          </a:p>
        </p:txBody>
      </p:sp>
      <p:sp>
        <p:nvSpPr>
          <p:cNvPr id="4" name="Tijdelijke aanduiding voor dianummer 3"/>
          <p:cNvSpPr>
            <a:spLocks noGrp="1"/>
          </p:cNvSpPr>
          <p:nvPr>
            <p:ph type="sldNum" sz="quarter" idx="5"/>
          </p:nvPr>
        </p:nvSpPr>
        <p:spPr/>
        <p:txBody>
          <a:bodyPr/>
          <a:lstStyle/>
          <a:p>
            <a:fld id="{3072BC55-FD00-4953-BF16-15991B6C2CB2}" type="slidenum">
              <a:rPr lang="nl-BE" smtClean="0"/>
              <a:t>12</a:t>
            </a:fld>
            <a:endParaRPr lang="nl-BE"/>
          </a:p>
        </p:txBody>
      </p:sp>
    </p:spTree>
    <p:extLst>
      <p:ext uri="{BB962C8B-B14F-4D97-AF65-F5344CB8AC3E}">
        <p14:creationId xmlns:p14="http://schemas.microsoft.com/office/powerpoint/2010/main" val="4249822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ijn.katholiekonderwijs.vlaanderen/#!/nieuwsbrieven"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pro.katholiekonderwijs.vlaanderen/" TargetMode="External"/><Relationship Id="rId3" Type="http://schemas.openxmlformats.org/officeDocument/2006/relationships/hyperlink" Target="https://www.facebook.com/KatholiekOnderwijsVlaanderen/" TargetMode="External"/><Relationship Id="rId7" Type="http://schemas.openxmlformats.org/officeDocument/2006/relationships/hyperlink" Target="https://www.linkedin.com/company/katholiekonderwijsvlaanderen/" TargetMode="External"/><Relationship Id="rId12"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hyperlink" Target="https://www.katholiekonderwijs.vlaanderen/" TargetMode="External"/><Relationship Id="rId5" Type="http://schemas.openxmlformats.org/officeDocument/2006/relationships/hyperlink" Target="https://www.instagram.com/kathondvla" TargetMode="External"/><Relationship Id="rId15" Type="http://schemas.openxmlformats.org/officeDocument/2006/relationships/hyperlink" Target="https://www.youtube.com/@kathondvla"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twitter.com/KathOndVla" TargetMode="External"/><Relationship Id="rId1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ijn.katholiekonderwijs.vlaanderen/#!/nieuwsbrieven" TargetMode="Externa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pro.katholiekonderwijs.vlaanderen/" TargetMode="External"/><Relationship Id="rId3" Type="http://schemas.openxmlformats.org/officeDocument/2006/relationships/hyperlink" Target="https://www.facebook.com/KatholiekOnderwijsVlaanderen/" TargetMode="External"/><Relationship Id="rId7" Type="http://schemas.openxmlformats.org/officeDocument/2006/relationships/hyperlink" Target="https://www.linkedin.com/company/katholiekonderwijsvlaanderen/" TargetMode="External"/><Relationship Id="rId12"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hyperlink" Target="https://www.katholiekonderwijs.vlaanderen/" TargetMode="External"/><Relationship Id="rId5" Type="http://schemas.openxmlformats.org/officeDocument/2006/relationships/hyperlink" Target="https://www.instagram.com/kathondvla" TargetMode="External"/><Relationship Id="rId15" Type="http://schemas.openxmlformats.org/officeDocument/2006/relationships/hyperlink" Target="https://www.youtube.com/@kathondvla"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twitter.com/KathOndVla" TargetMode="External"/><Relationship Id="rId14"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www.nascholing.be/"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088" y="156972"/>
            <a:ext cx="3662496" cy="1404888"/>
          </a:xfrm>
          <a:prstGeom prst="rect">
            <a:avLst/>
          </a:prstGeom>
        </p:spPr>
      </p:pic>
      <p:grpSp>
        <p:nvGrpSpPr>
          <p:cNvPr id="14" name="Groep 13">
            <a:extLst>
              <a:ext uri="{FF2B5EF4-FFF2-40B4-BE49-F238E27FC236}">
                <a16:creationId xmlns:a16="http://schemas.microsoft.com/office/drawing/2014/main" id="{1B6405EA-4ADB-4167-9F69-0F2E29C4513B}"/>
              </a:ext>
            </a:extLst>
          </p:cNvPr>
          <p:cNvGrpSpPr/>
          <p:nvPr userDrawn="1"/>
        </p:nvGrpSpPr>
        <p:grpSpPr>
          <a:xfrm>
            <a:off x="-66442" y="0"/>
            <a:ext cx="12283519" cy="6973558"/>
            <a:chOff x="-66442" y="0"/>
            <a:chExt cx="12283519" cy="6973558"/>
          </a:xfrm>
        </p:grpSpPr>
        <p:pic>
          <p:nvPicPr>
            <p:cNvPr id="12" name="Afbeelding 11">
              <a:extLst>
                <a:ext uri="{FF2B5EF4-FFF2-40B4-BE49-F238E27FC236}">
                  <a16:creationId xmlns:a16="http://schemas.microsoft.com/office/drawing/2014/main" id="{EBDCA452-584D-4FDA-A77C-552084EBC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083"/>
            <a:stretch/>
          </p:blipFill>
          <p:spPr>
            <a:xfrm>
              <a:off x="5039111" y="2294022"/>
              <a:ext cx="7177966" cy="4679536"/>
            </a:xfrm>
            <a:prstGeom prst="rect">
              <a:avLst/>
            </a:prstGeom>
          </p:spPr>
        </p:pic>
        <p:pic>
          <p:nvPicPr>
            <p:cNvPr id="10" name="Afbeelding 9" descr="Afbeelding met computer&#10;&#10;Automatisch gegenereerde beschrijving">
              <a:extLst>
                <a:ext uri="{FF2B5EF4-FFF2-40B4-BE49-F238E27FC236}">
                  <a16:creationId xmlns:a16="http://schemas.microsoft.com/office/drawing/2014/main" id="{E36E00FC-8C92-4461-BFC2-5E99807485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595948" y="0"/>
              <a:ext cx="3621129" cy="5637014"/>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5977FBF6-2392-409E-97B6-3BA441270BF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227085" y="0"/>
              <a:ext cx="8989992" cy="4876800"/>
            </a:xfrm>
            <a:prstGeom prst="rect">
              <a:avLst/>
            </a:prstGeom>
          </p:spPr>
        </p:pic>
        <p:pic>
          <p:nvPicPr>
            <p:cNvPr id="3" name="Afbeelding 2" descr="Afbeelding met tekening, paraplu&#10;&#10;Automatisch gegenereerde beschrijving">
              <a:extLst>
                <a:ext uri="{FF2B5EF4-FFF2-40B4-BE49-F238E27FC236}">
                  <a16:creationId xmlns:a16="http://schemas.microsoft.com/office/drawing/2014/main" id="{13FC876D-5B8F-41C3-8F16-E16B6FD530F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6442" y="675868"/>
              <a:ext cx="10211106"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userDrawn="1">
            <p:ph type="subTitle" idx="1" hasCustomPrompt="1"/>
          </p:nvPr>
        </p:nvSpPr>
        <p:spPr>
          <a:xfrm>
            <a:off x="2382965" y="3393996"/>
            <a:ext cx="7476225" cy="1206630"/>
          </a:xfrm>
          <a:noFill/>
        </p:spPr>
        <p:txBody>
          <a:bodyPr>
            <a:normAutofit/>
          </a:bodyPr>
          <a:lstStyle>
            <a:lvl1pPr marL="0" indent="0" algn="ctr">
              <a:buNone/>
              <a:defRPr sz="2100" b="0">
                <a:solidFill>
                  <a:schemeClr val="bg1"/>
                </a:solidFill>
                <a:latin typeface="Roboto" pitchFamily="2" charset="0"/>
                <a:ea typeface="Roboto" pitchFamily="2"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dirty="0"/>
              <a:t>Beschrijf in 140 tekens waarover je presentatie gaat</a:t>
            </a:r>
            <a:endParaRPr lang="nl-BE" dirty="0"/>
          </a:p>
        </p:txBody>
      </p:sp>
      <p:sp>
        <p:nvSpPr>
          <p:cNvPr id="4" name="Titel 3">
            <a:extLst>
              <a:ext uri="{FF2B5EF4-FFF2-40B4-BE49-F238E27FC236}">
                <a16:creationId xmlns:a16="http://schemas.microsoft.com/office/drawing/2014/main" id="{0A40482B-BC27-4DC4-A82C-081E98EE5167}"/>
              </a:ext>
            </a:extLst>
          </p:cNvPr>
          <p:cNvSpPr>
            <a:spLocks noGrp="1"/>
          </p:cNvSpPr>
          <p:nvPr userDrawn="1">
            <p:ph type="title" hasCustomPrompt="1"/>
          </p:nvPr>
        </p:nvSpPr>
        <p:spPr>
          <a:xfrm>
            <a:off x="2382965" y="1961933"/>
            <a:ext cx="7476225" cy="1143000"/>
          </a:xfrm>
        </p:spPr>
        <p:txBody>
          <a:bodyPr>
            <a:normAutofit/>
          </a:bodyPr>
          <a:lstStyle>
            <a:lvl1pPr algn="ctr">
              <a:defRPr sz="3600">
                <a:solidFill>
                  <a:schemeClr val="bg1"/>
                </a:solidFill>
                <a:latin typeface="Poppins ExtraBold" panose="00000900000000000000" pitchFamily="2" charset="0"/>
                <a:ea typeface="Roboto Bk" pitchFamily="2" charset="0"/>
                <a:cs typeface="Poppins ExtraBold" panose="00000900000000000000" pitchFamily="2" charset="0"/>
              </a:defRPr>
            </a:lvl1pPr>
          </a:lstStyle>
          <a:p>
            <a:r>
              <a:rPr lang="nl-NL" dirty="0"/>
              <a:t>Schrijf hier je pakkende titel</a:t>
            </a:r>
            <a:endParaRPr lang="nl-BE" dirty="0"/>
          </a:p>
        </p:txBody>
      </p:sp>
    </p:spTree>
    <p:extLst>
      <p:ext uri="{BB962C8B-B14F-4D97-AF65-F5344CB8AC3E}">
        <p14:creationId xmlns:p14="http://schemas.microsoft.com/office/powerpoint/2010/main" val="9023810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C6DFD8D3-9285-3A13-7B46-A883731E1071}"/>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3087269F-D088-04F9-C8AC-422D5E96C94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289201085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0EC15E11-F4B6-E3FB-8869-3F1BB4E56112}"/>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26" name="Afbeelding 25">
            <a:extLst>
              <a:ext uri="{FF2B5EF4-FFF2-40B4-BE49-F238E27FC236}">
                <a16:creationId xmlns:a16="http://schemas.microsoft.com/office/drawing/2014/main" id="{EA6D0B43-B0CB-AF55-26AD-21935CF8BE71}"/>
              </a:ext>
            </a:extLst>
          </p:cNvPr>
          <p:cNvPicPr>
            <a:picLocks noGrp="1" noRot="1" noChangeAspect="1" noMove="1" noResize="1" noEditPoints="1" noAdjustHandles="1" noChangeArrowheads="1" noChangeShapeType="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905" y="666750"/>
            <a:ext cx="2014878" cy="1552575"/>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
        <p:nvSpPr>
          <p:cNvPr id="31" name="Vrije vorm: vorm 30">
            <a:extLst>
              <a:ext uri="{FF2B5EF4-FFF2-40B4-BE49-F238E27FC236}">
                <a16:creationId xmlns:a16="http://schemas.microsoft.com/office/drawing/2014/main" id="{99D4DD7C-8151-3883-040A-F59E0685B768}"/>
              </a:ext>
            </a:extLst>
          </p:cNvPr>
          <p:cNvSpPr/>
          <p:nvPr userDrawn="1"/>
        </p:nvSpPr>
        <p:spPr>
          <a:xfrm>
            <a:off x="1618231" y="1421296"/>
            <a:ext cx="9324752" cy="4611756"/>
          </a:xfrm>
          <a:custGeom>
            <a:avLst/>
            <a:gdLst>
              <a:gd name="connsiteX0" fmla="*/ 6357557 w 7042023"/>
              <a:gd name="connsiteY0" fmla="*/ 3679412 h 3679412"/>
              <a:gd name="connsiteX1" fmla="*/ 684467 w 7042023"/>
              <a:gd name="connsiteY1" fmla="*/ 3679412 h 3679412"/>
              <a:gd name="connsiteX2" fmla="*/ 0 w 7042023"/>
              <a:gd name="connsiteY2" fmla="*/ 2994946 h 3679412"/>
              <a:gd name="connsiteX3" fmla="*/ 0 w 7042023"/>
              <a:gd name="connsiteY3" fmla="*/ 763905 h 3679412"/>
              <a:gd name="connsiteX4" fmla="*/ 57150 w 7042023"/>
              <a:gd name="connsiteY4" fmla="*/ 763905 h 3679412"/>
              <a:gd name="connsiteX5" fmla="*/ 57150 w 7042023"/>
              <a:gd name="connsiteY5" fmla="*/ 2994946 h 3679412"/>
              <a:gd name="connsiteX6" fmla="*/ 684467 w 7042023"/>
              <a:gd name="connsiteY6" fmla="*/ 3622262 h 3679412"/>
              <a:gd name="connsiteX7" fmla="*/ 6357652 w 7042023"/>
              <a:gd name="connsiteY7" fmla="*/ 3622262 h 3679412"/>
              <a:gd name="connsiteX8" fmla="*/ 6984969 w 7042023"/>
              <a:gd name="connsiteY8" fmla="*/ 2994946 h 3679412"/>
              <a:gd name="connsiteX9" fmla="*/ 6984969 w 7042023"/>
              <a:gd name="connsiteY9" fmla="*/ 684466 h 3679412"/>
              <a:gd name="connsiteX10" fmla="*/ 6357652 w 7042023"/>
              <a:gd name="connsiteY10" fmla="*/ 57150 h 3679412"/>
              <a:gd name="connsiteX11" fmla="*/ 1460564 w 7042023"/>
              <a:gd name="connsiteY11" fmla="*/ 57150 h 3679412"/>
              <a:gd name="connsiteX12" fmla="*/ 1460564 w 7042023"/>
              <a:gd name="connsiteY12" fmla="*/ 0 h 3679412"/>
              <a:gd name="connsiteX13" fmla="*/ 6357557 w 7042023"/>
              <a:gd name="connsiteY13" fmla="*/ 0 h 3679412"/>
              <a:gd name="connsiteX14" fmla="*/ 7042023 w 7042023"/>
              <a:gd name="connsiteY14" fmla="*/ 684466 h 3679412"/>
              <a:gd name="connsiteX15" fmla="*/ 7042023 w 7042023"/>
              <a:gd name="connsiteY15" fmla="*/ 2994946 h 3679412"/>
              <a:gd name="connsiteX16" fmla="*/ 6357557 w 7042023"/>
              <a:gd name="connsiteY16" fmla="*/ 3679412 h 36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2023" h="3679412">
                <a:moveTo>
                  <a:pt x="6357557" y="3679412"/>
                </a:moveTo>
                <a:lnTo>
                  <a:pt x="684467" y="3679412"/>
                </a:lnTo>
                <a:cubicBezTo>
                  <a:pt x="307086" y="3679412"/>
                  <a:pt x="0" y="3372326"/>
                  <a:pt x="0" y="2994946"/>
                </a:cubicBezTo>
                <a:lnTo>
                  <a:pt x="0" y="763905"/>
                </a:lnTo>
                <a:lnTo>
                  <a:pt x="57150" y="763905"/>
                </a:lnTo>
                <a:lnTo>
                  <a:pt x="57150" y="2994946"/>
                </a:lnTo>
                <a:cubicBezTo>
                  <a:pt x="57150" y="3340799"/>
                  <a:pt x="338519" y="3622262"/>
                  <a:pt x="684467" y="3622262"/>
                </a:cubicBezTo>
                <a:lnTo>
                  <a:pt x="6357652" y="3622262"/>
                </a:lnTo>
                <a:cubicBezTo>
                  <a:pt x="6703505" y="3622262"/>
                  <a:pt x="6984969" y="3340894"/>
                  <a:pt x="6984969" y="2994946"/>
                </a:cubicBezTo>
                <a:lnTo>
                  <a:pt x="6984969" y="684466"/>
                </a:lnTo>
                <a:cubicBezTo>
                  <a:pt x="6984969" y="338614"/>
                  <a:pt x="6703600" y="57150"/>
                  <a:pt x="6357652" y="57150"/>
                </a:cubicBezTo>
                <a:lnTo>
                  <a:pt x="1460564" y="57150"/>
                </a:lnTo>
                <a:lnTo>
                  <a:pt x="1460564" y="0"/>
                </a:lnTo>
                <a:lnTo>
                  <a:pt x="6357557" y="0"/>
                </a:lnTo>
                <a:cubicBezTo>
                  <a:pt x="6734937" y="0"/>
                  <a:pt x="7042023" y="306991"/>
                  <a:pt x="7042023" y="684466"/>
                </a:cubicBezTo>
                <a:lnTo>
                  <a:pt x="7042023" y="2994946"/>
                </a:lnTo>
                <a:cubicBezTo>
                  <a:pt x="7042023" y="3372326"/>
                  <a:pt x="6734937" y="3679412"/>
                  <a:pt x="6357557" y="3679412"/>
                </a:cubicBezTo>
                <a:close/>
              </a:path>
            </a:pathLst>
          </a:custGeom>
          <a:solidFill>
            <a:srgbClr val="AE2182"/>
          </a:solidFill>
          <a:ln w="0" cap="flat">
            <a:noFill/>
            <a:prstDash val="solid"/>
            <a:miter/>
          </a:ln>
        </p:spPr>
        <p:txBody>
          <a:bodyPr rtlCol="0" anchor="ctr"/>
          <a:lstStyle/>
          <a:p>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2216150" y="1768475"/>
            <a:ext cx="8061325" cy="3956050"/>
          </a:xfrm>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dirty="0"/>
              <a:t>Zet hier een quote</a:t>
            </a:r>
          </a:p>
        </p:txBody>
      </p:sp>
    </p:spTree>
    <p:extLst>
      <p:ext uri="{BB962C8B-B14F-4D97-AF65-F5344CB8AC3E}">
        <p14:creationId xmlns:p14="http://schemas.microsoft.com/office/powerpoint/2010/main" val="1616565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AA3356E3-31B9-79AE-6260-357C4DA916EE}"/>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4" name="Tijdelijke aanduiding voor afbeelding 3">
            <a:extLst>
              <a:ext uri="{FF2B5EF4-FFF2-40B4-BE49-F238E27FC236}">
                <a16:creationId xmlns:a16="http://schemas.microsoft.com/office/drawing/2014/main" id="{D2A68C2A-B007-F12D-E4BA-3355F79F9AF3}"/>
              </a:ext>
            </a:extLst>
          </p:cNvPr>
          <p:cNvSpPr>
            <a:spLocks noGrp="1" noRot="1" noMove="1" noResize="1" noEditPoints="1" noAdjustHandles="1" noChangeArrowheads="1" noChangeShapeType="1"/>
          </p:cNvSpPr>
          <p:nvPr>
            <p:ph type="pic" sz="quarter" idx="11" hasCustomPrompt="1"/>
          </p:nvPr>
        </p:nvSpPr>
        <p:spPr>
          <a:xfrm>
            <a:off x="-7938" y="179388"/>
            <a:ext cx="12199938" cy="4449762"/>
          </a:xfrm>
        </p:spPr>
        <p:txBody>
          <a:bodyPr/>
          <a:lstStyle>
            <a:lvl1pPr>
              <a:defRPr/>
            </a:lvl1pPr>
          </a:lstStyle>
          <a:p>
            <a:r>
              <a:rPr lang="nl-BE" dirty="0"/>
              <a:t>Plaats hier je afbeelding</a:t>
            </a:r>
          </a:p>
        </p:txBody>
      </p:sp>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2" name="Rechthoek 1">
            <a:extLst>
              <a:ext uri="{FF2B5EF4-FFF2-40B4-BE49-F238E27FC236}">
                <a16:creationId xmlns:a16="http://schemas.microsoft.com/office/drawing/2014/main" id="{327DF45D-CEE8-E027-5958-4E60095D0A49}"/>
              </a:ext>
            </a:extLst>
          </p:cNvPr>
          <p:cNvSpPr>
            <a:spLocks noGrp="1" noRot="1" noMove="1" noResize="1" noEditPoints="1" noAdjustHandles="1" noChangeArrowheads="1" noChangeShapeType="1"/>
          </p:cNvSpPr>
          <p:nvPr userDrawn="1"/>
        </p:nvSpPr>
        <p:spPr>
          <a:xfrm>
            <a:off x="-7979" y="4647414"/>
            <a:ext cx="12199979" cy="2210586"/>
          </a:xfrm>
          <a:prstGeom prst="rect">
            <a:avLst/>
          </a:prstGeom>
          <a:solidFill>
            <a:srgbClr val="AE2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603315" y="2991574"/>
            <a:ext cx="10426045" cy="3343238"/>
          </a:xfrm>
          <a:prstGeom prst="roundRect">
            <a:avLst>
              <a:gd name="adj" fmla="val 11874"/>
            </a:avLst>
          </a:prstGeom>
          <a:solidFill>
            <a:schemeClr val="bg1"/>
          </a:solidFill>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dirty="0"/>
              <a:t>Zet hier een quote</a:t>
            </a:r>
          </a:p>
        </p:txBody>
      </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72573" y="4739129"/>
            <a:ext cx="1063076" cy="819159"/>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Tree>
    <p:extLst>
      <p:ext uri="{BB962C8B-B14F-4D97-AF65-F5344CB8AC3E}">
        <p14:creationId xmlns:p14="http://schemas.microsoft.com/office/powerpoint/2010/main" val="35683730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gin: gsm">
    <p:bg>
      <p:bgPr>
        <a:blipFill dpi="0" rotWithShape="1">
          <a:blip r:embed="rId2" cstate="print">
            <a:lum/>
            <a:extLst>
              <a:ext uri="{28A0092B-C50C-407E-A947-70E740481C1C}">
                <a14:useLocalDpi xmlns:a14="http://schemas.microsoft.com/office/drawing/2010/main" val="0"/>
              </a:ext>
            </a:extLst>
          </a:blip>
          <a:srcRect/>
          <a:stretch>
            <a:fillRect t="2000"/>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798445" y="768613"/>
            <a:ext cx="10814755" cy="258532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Mag ik jouw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onverdeelde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1"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aandacht</a:t>
            </a:r>
            <a:r>
              <a:rPr kumimoji="0" lang="nl-BE" sz="5400" b="0"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t>
            </a:r>
          </a:p>
        </p:txBody>
      </p:sp>
      <p:pic>
        <p:nvPicPr>
          <p:cNvPr id="13" name="Afbeelding 12">
            <a:extLst>
              <a:ext uri="{FF2B5EF4-FFF2-40B4-BE49-F238E27FC236}">
                <a16:creationId xmlns:a16="http://schemas.microsoft.com/office/drawing/2014/main" id="{225AA6C3-E221-0819-DE45-EFE08E9BC8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9959B150-8171-FF08-0CDE-F0DED06510B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AF4BE0B8-FE1C-0B96-503D-2D7ECE7CC4C6}"/>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4DE9A6FA-5B19-6416-0AE6-09AA79DD4CD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FCB5AA5F-5F98-176E-0705-141FB8A21DFA}"/>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02950742-CD64-EC94-7214-848C92AB5B9B}"/>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17" name="Graphic 16">
            <a:extLst>
              <a:ext uri="{FF2B5EF4-FFF2-40B4-BE49-F238E27FC236}">
                <a16:creationId xmlns:a16="http://schemas.microsoft.com/office/drawing/2014/main" id="{5437C2A8-E8BE-02A5-C8D9-0A70B465BF86}"/>
              </a:ext>
            </a:extLst>
          </p:cNvPr>
          <p:cNvPicPr>
            <a:picLocks noGrp="1" noRot="1" noChangeAspect="1" noMove="1" noResize="1" noEditPoints="1" noAdjustHandles="1" noChangeArrowheads="1" noChangeShapeType="1" noCrop="1"/>
          </p:cNvPicPr>
          <p:nvPr userDrawn="1"/>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rot="21260283">
            <a:off x="5125365" y="1866412"/>
            <a:ext cx="1938068" cy="1938068"/>
          </a:xfrm>
          <a:prstGeom prst="rect">
            <a:avLst/>
          </a:prstGeom>
        </p:spPr>
      </p:pic>
    </p:spTree>
    <p:extLst>
      <p:ext uri="{BB962C8B-B14F-4D97-AF65-F5344CB8AC3E}">
        <p14:creationId xmlns:p14="http://schemas.microsoft.com/office/powerpoint/2010/main" val="572073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uz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noGrp="1" noRot="1" noMove="1" noResize="1" noEditPoints="1" noAdjustHandles="1" noChangeArrowheads="1" noChangeShapeType="1"/>
          </p:cNvSpPr>
          <p:nvPr userDrawn="1"/>
        </p:nvSpPr>
        <p:spPr>
          <a:xfrm rot="16200000" flipH="1" flipV="1">
            <a:off x="9127909" y="83026"/>
            <a:ext cx="910758" cy="4773488"/>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7315200" y="1915771"/>
            <a:ext cx="4542183" cy="1107996"/>
          </a:xfrm>
          <a:prstGeom prst="rect">
            <a:avLst/>
          </a:prstGeom>
          <a:noFill/>
        </p:spPr>
        <p:txBody>
          <a:bodyPr wrap="square" rtlCol="0">
            <a:spAutoFit/>
          </a:bodyPr>
          <a:lstStyle/>
          <a:p>
            <a:pPr algn="ctr"/>
            <a:r>
              <a:rPr lang="nl-BE" sz="6600" b="0" dirty="0">
                <a:solidFill>
                  <a:schemeClr val="bg1"/>
                </a:solidFill>
                <a:latin typeface="Poppins ExtraBold" panose="00000900000000000000" pitchFamily="2" charset="0"/>
                <a:cs typeface="Poppins ExtraBold" panose="00000900000000000000" pitchFamily="2" charset="0"/>
              </a:rPr>
              <a:t>Pauze</a:t>
            </a:r>
          </a:p>
        </p:txBody>
      </p:sp>
      <p:pic>
        <p:nvPicPr>
          <p:cNvPr id="12" name="Afbeelding 11">
            <a:extLst>
              <a:ext uri="{FF2B5EF4-FFF2-40B4-BE49-F238E27FC236}">
                <a16:creationId xmlns:a16="http://schemas.microsoft.com/office/drawing/2014/main" id="{143DC291-31D9-ED77-B0E3-1A468F82D7E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0AE29EB9-D2B1-1F39-7BC2-1FA27414C81E}"/>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9B2565FD-AEB7-297C-C7BF-D88A78859210}"/>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6D8DB284-C543-0F43-9531-2F6C92E54B9A}"/>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FC1B4555-F342-F4F8-B8D3-209F08132753}"/>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D184D9A0-6951-5F9C-45D0-4EF2A8232E18}"/>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785A5B33-F0A9-EEF9-34BD-C3C0AB8D8619}"/>
              </a:ext>
            </a:extLst>
          </p:cNvPr>
          <p:cNvSpPr>
            <a:spLocks noGrp="1"/>
          </p:cNvSpPr>
          <p:nvPr>
            <p:ph type="body" sz="quarter" idx="10" hasCustomPrompt="1"/>
          </p:nvPr>
        </p:nvSpPr>
        <p:spPr>
          <a:xfrm>
            <a:off x="7622899" y="3059481"/>
            <a:ext cx="4044950" cy="1817687"/>
          </a:xfrm>
        </p:spPr>
        <p:txBody>
          <a:bodyPr>
            <a:normAutofit/>
          </a:bodyPr>
          <a:lstStyle>
            <a:lvl1pPr marL="0" indent="0" algn="ctr">
              <a:buNone/>
              <a:defRPr sz="3600" b="1">
                <a:solidFill>
                  <a:schemeClr val="bg1"/>
                </a:solidFill>
              </a:defRPr>
            </a:lvl1pPr>
          </a:lstStyle>
          <a:p>
            <a:pPr lvl="0"/>
            <a:r>
              <a:rPr lang="nl-NL" dirty="0"/>
              <a:t>van … minuten</a:t>
            </a:r>
          </a:p>
        </p:txBody>
      </p:sp>
    </p:spTree>
    <p:extLst>
      <p:ext uri="{BB962C8B-B14F-4D97-AF65-F5344CB8AC3E}">
        <p14:creationId xmlns:p14="http://schemas.microsoft.com/office/powerpoint/2010/main" val="11227042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uze_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6" name="Groep 5"/>
          <p:cNvGrpSpPr>
            <a:grpSpLocks noGrp="1" noUngrp="1" noRot="1" noMove="1" noResize="1"/>
          </p:cNvGrpSpPr>
          <p:nvPr userDrawn="1"/>
        </p:nvGrpSpPr>
        <p:grpSpPr>
          <a:xfrm>
            <a:off x="386394" y="4050398"/>
            <a:ext cx="3847678" cy="1505576"/>
            <a:chOff x="899025" y="1384133"/>
            <a:chExt cx="5061508" cy="2027934"/>
          </a:xfrm>
          <a:solidFill>
            <a:srgbClr val="57C3CB"/>
          </a:solidFill>
        </p:grpSpPr>
        <p:sp>
          <p:nvSpPr>
            <p:cNvPr id="5" name="Rechthoek: afgeronde hoeken 4"/>
            <p:cNvSpPr>
              <a:spLocks noGrp="1" noRot="1" noMove="1" noResize="1" noEditPoints="1" noAdjustHandles="1" noChangeArrowheads="1" noChangeShapeType="1"/>
            </p:cNvSpPr>
            <p:nvPr userDrawn="1"/>
          </p:nvSpPr>
          <p:spPr>
            <a:xfrm rot="16200000" flipH="1" flipV="1">
              <a:off x="2415812" y="-132654"/>
              <a:ext cx="2027934" cy="50615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1617133" y="1674824"/>
              <a:ext cx="4343400" cy="1107996"/>
            </a:xfrm>
            <a:prstGeom prst="rect">
              <a:avLst/>
            </a:prstGeom>
            <a:grpFill/>
          </p:spPr>
          <p:txBody>
            <a:bodyPr wrap="square" rtlCol="0">
              <a:spAutoFit/>
            </a:bodyPr>
            <a:lstStyle/>
            <a:p>
              <a:r>
                <a:rPr lang="nl-BE" sz="6600" b="0" dirty="0">
                  <a:solidFill>
                    <a:schemeClr val="bg1"/>
                  </a:solidFill>
                  <a:latin typeface="Poppins ExtraBold" panose="00000900000000000000" pitchFamily="2" charset="0"/>
                  <a:cs typeface="Poppins ExtraBold" panose="00000900000000000000" pitchFamily="2" charset="0"/>
                </a:rPr>
                <a:t>Pauze</a:t>
              </a:r>
            </a:p>
          </p:txBody>
        </p:sp>
      </p:grpSp>
      <p:pic>
        <p:nvPicPr>
          <p:cNvPr id="13" name="Afbeelding 12">
            <a:extLst>
              <a:ext uri="{FF2B5EF4-FFF2-40B4-BE49-F238E27FC236}">
                <a16:creationId xmlns:a16="http://schemas.microsoft.com/office/drawing/2014/main" id="{88A262A9-4A2B-E38D-5B79-350202C4202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B955AC9F-43D0-9AA6-AFBB-38B6AD686672}"/>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75013967-EABC-CF60-1B26-61CC6AFB288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D11FBAF1-41D4-4C9B-9F59-7E9A4D7E4966}"/>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54D04EA4-D26B-1BF2-7CDF-71F0CEA8301C}"/>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B476B6DA-D294-89CE-3B2D-68C5F9AD2D85}"/>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5E59E5B9-B58D-DC67-42F3-08CDF5F70F1F}"/>
              </a:ext>
            </a:extLst>
          </p:cNvPr>
          <p:cNvSpPr>
            <a:spLocks noGrp="1"/>
          </p:cNvSpPr>
          <p:nvPr>
            <p:ph type="body" sz="quarter" idx="10" hasCustomPrompt="1"/>
          </p:nvPr>
        </p:nvSpPr>
        <p:spPr>
          <a:xfrm>
            <a:off x="4071924" y="4677510"/>
            <a:ext cx="4044950" cy="1817687"/>
          </a:xfrm>
        </p:spPr>
        <p:txBody>
          <a:bodyPr>
            <a:normAutofit/>
          </a:bodyPr>
          <a:lstStyle>
            <a:lvl1pPr marL="0" indent="0" algn="ctr">
              <a:buNone/>
              <a:defRPr sz="3600" b="1">
                <a:solidFill>
                  <a:schemeClr val="bg1"/>
                </a:solidFill>
              </a:defRPr>
            </a:lvl1pPr>
          </a:lstStyle>
          <a:p>
            <a:pPr lvl="0"/>
            <a:r>
              <a:rPr lang="nl-NL" dirty="0"/>
              <a:t>van … minuten</a:t>
            </a:r>
          </a:p>
        </p:txBody>
      </p:sp>
    </p:spTree>
    <p:extLst>
      <p:ext uri="{BB962C8B-B14F-4D97-AF65-F5344CB8AC3E}">
        <p14:creationId xmlns:p14="http://schemas.microsoft.com/office/powerpoint/2010/main" val="411092367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unch">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noGrp="1" noRot="1" noMove="1" noResize="1" noEditPoints="1" noAdjustHandles="1" noChangeArrowheads="1" noChangeShapeType="1"/>
          </p:cNvSpPr>
          <p:nvPr userDrawn="1"/>
        </p:nvSpPr>
        <p:spPr>
          <a:xfrm rot="16200000" flipH="1" flipV="1">
            <a:off x="5069267" y="-760960"/>
            <a:ext cx="1107996" cy="5791200"/>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4109159" y="1581691"/>
            <a:ext cx="5791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6600" b="0" dirty="0">
                <a:solidFill>
                  <a:schemeClr val="bg1"/>
                </a:solidFill>
                <a:latin typeface="Poppins ExtraBold" panose="00000900000000000000" pitchFamily="2" charset="0"/>
                <a:cs typeface="Poppins ExtraBold" panose="00000900000000000000" pitchFamily="2" charset="0"/>
              </a:rPr>
              <a:t>Lunch</a:t>
            </a:r>
            <a:endParaRPr lang="nl-BE" sz="6600" b="1" dirty="0">
              <a:solidFill>
                <a:schemeClr val="bg1"/>
              </a:solidFill>
              <a:latin typeface="Poppins" panose="00000500000000000000" pitchFamily="2" charset="0"/>
              <a:cs typeface="Poppins" panose="00000500000000000000" pitchFamily="2" charset="0"/>
            </a:endParaRPr>
          </a:p>
        </p:txBody>
      </p:sp>
      <p:pic>
        <p:nvPicPr>
          <p:cNvPr id="12" name="Afbeelding 11">
            <a:extLst>
              <a:ext uri="{FF2B5EF4-FFF2-40B4-BE49-F238E27FC236}">
                <a16:creationId xmlns:a16="http://schemas.microsoft.com/office/drawing/2014/main" id="{821258BB-0FFF-80D5-ADAA-5FB90FB28BFB}"/>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1E9D3BA9-1164-0E13-DDAE-517BC7D65596}"/>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8D2A7DD4-53EC-FB45-DFF3-2092706D6CA3}"/>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CB1C9EF7-8A1E-0B55-B905-8DA61E3C5D41}"/>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4981AD57-48AE-5513-4A16-FB9591C2E053}"/>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B1B346B-10B5-B743-DA32-430B0511F21A}"/>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3985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plannennieuwsbrief">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EDD81DBD-6875-1F2A-585D-8C6EDDF5A20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207000" y="0"/>
            <a:ext cx="12606000" cy="6876000"/>
          </a:xfrm>
          <a:prstGeom prst="rect">
            <a:avLst/>
          </a:prstGeom>
        </p:spPr>
      </p:pic>
    </p:spTree>
    <p:extLst>
      <p:ext uri="{BB962C8B-B14F-4D97-AF65-F5344CB8AC3E}">
        <p14:creationId xmlns:p14="http://schemas.microsoft.com/office/powerpoint/2010/main" val="4043714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dirty="0"/>
              <a:t>Noteer hier de belangrijkste zaken uit je presentatie. Wat moeten mensen zeker onthouden hebben?</a:t>
            </a:r>
          </a:p>
        </p:txBody>
      </p:sp>
      <p:sp>
        <p:nvSpPr>
          <p:cNvPr id="4" name="Titel 13">
            <a:extLst>
              <a:ext uri="{FF2B5EF4-FFF2-40B4-BE49-F238E27FC236}">
                <a16:creationId xmlns:a16="http://schemas.microsoft.com/office/drawing/2014/main" id="{E861B17C-3043-8C7E-ABAA-528B0E09E915}"/>
              </a:ext>
            </a:extLst>
          </p:cNvPr>
          <p:cNvSpPr>
            <a:spLocks noGrp="1"/>
          </p:cNvSpPr>
          <p:nvPr>
            <p:ph type="title" hasCustomPrompt="1"/>
          </p:nvPr>
        </p:nvSpPr>
        <p:spPr>
          <a:xfrm>
            <a:off x="319177" y="473076"/>
            <a:ext cx="9799638" cy="648481"/>
          </a:xfrm>
          <a:noFill/>
          <a:ln>
            <a:noFill/>
          </a:ln>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dirty="0"/>
              <a:t>Samenvatting</a:t>
            </a:r>
            <a:endParaRPr lang="nl-BE" dirty="0"/>
          </a:p>
        </p:txBody>
      </p:sp>
      <p:pic>
        <p:nvPicPr>
          <p:cNvPr id="7" name="Afbeelding 6">
            <a:extLst>
              <a:ext uri="{FF2B5EF4-FFF2-40B4-BE49-F238E27FC236}">
                <a16:creationId xmlns:a16="http://schemas.microsoft.com/office/drawing/2014/main" id="{B5E5386D-BBB3-40D7-92D3-CB6FC8A5F15C}"/>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143220" y="302479"/>
            <a:ext cx="696599" cy="696599"/>
          </a:xfrm>
          <a:prstGeom prst="rect">
            <a:avLst/>
          </a:prstGeom>
        </p:spPr>
      </p:pic>
    </p:spTree>
    <p:extLst>
      <p:ext uri="{BB962C8B-B14F-4D97-AF65-F5344CB8AC3E}">
        <p14:creationId xmlns:p14="http://schemas.microsoft.com/office/powerpoint/2010/main" val="3959950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rage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noGrp="1" noRot="1" noMove="1" noResize="1" noEditPoints="1" noAdjustHandles="1" noChangeArrowheads="1" noChangeShapeType="1"/>
          </p:cNvSpPr>
          <p:nvPr userDrawn="1"/>
        </p:nvSpPr>
        <p:spPr>
          <a:xfrm>
            <a:off x="4575032" y="1560218"/>
            <a:ext cx="6668701" cy="144655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8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Vragen?</a:t>
            </a:r>
          </a:p>
        </p:txBody>
      </p:sp>
      <p:pic>
        <p:nvPicPr>
          <p:cNvPr id="12" name="Afbeelding 11">
            <a:extLst>
              <a:ext uri="{FF2B5EF4-FFF2-40B4-BE49-F238E27FC236}">
                <a16:creationId xmlns:a16="http://schemas.microsoft.com/office/drawing/2014/main" id="{B54E1859-2A52-5403-A5A1-74A65B7B546E}"/>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1828F962-A048-5ED6-A1A0-CE76690355C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39FE54AB-2750-8C50-38AB-981C98FADC48}"/>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38A7DBA2-0380-52CE-3AD4-44030771E58D}"/>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FD34AED4-1C17-FEDE-5F85-53ECEAF80CE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BE859E70-5F65-862E-FF54-1A177F56DFD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4235783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dirty="0">
                <a:solidFill>
                  <a:srgbClr val="242424"/>
                </a:solidFill>
                <a:effectLst/>
                <a:latin typeface="Calibri" panose="020F0502020204030204" pitchFamily="34" charset="0"/>
              </a:rPr>
              <a:t>Voeg op deze slide de </a:t>
            </a:r>
            <a:r>
              <a:rPr lang="nl-NL" b="1" i="0" dirty="0">
                <a:solidFill>
                  <a:srgbClr val="242424"/>
                </a:solidFill>
                <a:effectLst/>
                <a:latin typeface="Calibri" panose="020F0502020204030204" pitchFamily="34" charset="0"/>
              </a:rPr>
              <a:t>titels</a:t>
            </a:r>
            <a:r>
              <a:rPr lang="nl-NL" b="0" i="0" dirty="0">
                <a:solidFill>
                  <a:srgbClr val="242424"/>
                </a:solidFill>
                <a:effectLst/>
                <a:latin typeface="Calibri" panose="020F0502020204030204" pitchFamily="34" charset="0"/>
              </a:rPr>
              <a:t> van je presentatie toe, zodat er een </a:t>
            </a:r>
            <a:r>
              <a:rPr lang="nl-NL" b="1" i="0" dirty="0">
                <a:solidFill>
                  <a:srgbClr val="242424"/>
                </a:solidFill>
                <a:effectLst/>
                <a:latin typeface="Calibri" panose="020F0502020204030204" pitchFamily="34" charset="0"/>
              </a:rPr>
              <a:t>overzicht</a:t>
            </a:r>
            <a:r>
              <a:rPr lang="nl-NL" b="0" i="0" dirty="0">
                <a:solidFill>
                  <a:srgbClr val="242424"/>
                </a:solidFill>
                <a:effectLst/>
                <a:latin typeface="Calibri" panose="020F0502020204030204" pitchFamily="34" charset="0"/>
              </a:rPr>
              <a:t> is.</a:t>
            </a:r>
            <a:endParaRPr lang="nl-NL" dirty="0"/>
          </a:p>
        </p:txBody>
      </p:sp>
      <p:sp>
        <p:nvSpPr>
          <p:cNvPr id="13" name="Titel 13">
            <a:extLst>
              <a:ext uri="{FF2B5EF4-FFF2-40B4-BE49-F238E27FC236}">
                <a16:creationId xmlns:a16="http://schemas.microsoft.com/office/drawing/2014/main" id="{E861B17C-3043-8C7E-ABAA-528B0E09E915}"/>
              </a:ext>
            </a:extLst>
          </p:cNvPr>
          <p:cNvSpPr>
            <a:spLocks noGrp="1"/>
          </p:cNvSpPr>
          <p:nvPr>
            <p:ph type="title" hasCustomPrompt="1"/>
          </p:nvPr>
        </p:nvSpPr>
        <p:spPr>
          <a:xfrm>
            <a:off x="319177" y="473076"/>
            <a:ext cx="9799638" cy="648481"/>
          </a:xfrm>
          <a:noFill/>
          <a:ln>
            <a:noFill/>
          </a:ln>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dirty="0"/>
              <a:t>Inhoud</a:t>
            </a:r>
            <a:endParaRPr lang="nl-BE" dirty="0"/>
          </a:p>
        </p:txBody>
      </p:sp>
    </p:spTree>
    <p:extLst>
      <p:ext uri="{BB962C8B-B14F-4D97-AF65-F5344CB8AC3E}">
        <p14:creationId xmlns:p14="http://schemas.microsoft.com/office/powerpoint/2010/main" val="1212856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1"/>
        </a:solidFill>
        <a:effectLst/>
      </p:bgPr>
    </p:b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56F834E8-5336-FAB1-7AF8-C04549A2AF18}"/>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6" name="Tekstvak 5"/>
          <p:cNvSpPr txBox="1">
            <a:spLocks/>
          </p:cNvSpPr>
          <p:nvPr userDrawn="1"/>
        </p:nvSpPr>
        <p:spPr>
          <a:xfrm>
            <a:off x="2584956" y="2113592"/>
            <a:ext cx="6668701" cy="186204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11500" b="0"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Bedankt</a:t>
            </a:r>
          </a:p>
        </p:txBody>
      </p:sp>
      <p:grpSp>
        <p:nvGrpSpPr>
          <p:cNvPr id="8" name="Groep 7">
            <a:extLst>
              <a:ext uri="{FF2B5EF4-FFF2-40B4-BE49-F238E27FC236}">
                <a16:creationId xmlns:a16="http://schemas.microsoft.com/office/drawing/2014/main" id="{FC654D42-E949-8299-94B8-3627586EB913}"/>
              </a:ext>
            </a:extLst>
          </p:cNvPr>
          <p:cNvGrpSpPr>
            <a:grpSpLocks/>
          </p:cNvGrpSpPr>
          <p:nvPr userDrawn="1"/>
        </p:nvGrpSpPr>
        <p:grpSpPr>
          <a:xfrm>
            <a:off x="0" y="0"/>
            <a:ext cx="12192000" cy="180000"/>
            <a:chOff x="0" y="0"/>
            <a:chExt cx="12192000" cy="360000"/>
          </a:xfrm>
        </p:grpSpPr>
        <p:sp>
          <p:nvSpPr>
            <p:cNvPr id="10" name="Rechthoek 9">
              <a:extLst>
                <a:ext uri="{FF2B5EF4-FFF2-40B4-BE49-F238E27FC236}">
                  <a16:creationId xmlns:a16="http://schemas.microsoft.com/office/drawing/2014/main" id="{D20ECE30-0CC7-3883-37E9-A94F823C2605}"/>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9E16587E-6CC6-CF28-3CFF-71AF2982EBE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7A262E9C-FC12-3D25-B3FE-8CC1037FBB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5BFAF68-5372-46E1-FA49-6B8A763B70CE}"/>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16" name="Afbeelding 15">
            <a:extLst>
              <a:ext uri="{FF2B5EF4-FFF2-40B4-BE49-F238E27FC236}">
                <a16:creationId xmlns:a16="http://schemas.microsoft.com/office/drawing/2014/main" id="{6C4619A5-276E-87C5-AD62-8A572F4A3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3549" y="5143642"/>
            <a:ext cx="3662496" cy="1404888"/>
          </a:xfrm>
          <a:prstGeom prst="rect">
            <a:avLst/>
          </a:prstGeom>
        </p:spPr>
      </p:pic>
    </p:spTree>
    <p:extLst>
      <p:ext uri="{BB962C8B-B14F-4D97-AF65-F5344CB8AC3E}">
        <p14:creationId xmlns:p14="http://schemas.microsoft.com/office/powerpoint/2010/main" val="221226419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ciale media">
    <p:bg>
      <p:bgPr>
        <a:solidFill>
          <a:schemeClr val="bg1"/>
        </a:solidFill>
        <a:effectLst/>
      </p:bgPr>
    </p:bg>
    <p:spTree>
      <p:nvGrpSpPr>
        <p:cNvPr id="1" name=""/>
        <p:cNvGrpSpPr/>
        <p:nvPr/>
      </p:nvGrpSpPr>
      <p:grpSpPr>
        <a:xfrm>
          <a:off x="0" y="0"/>
          <a:ext cx="0" cy="0"/>
          <a:chOff x="0" y="0"/>
          <a:chExt cx="0" cy="0"/>
        </a:xfrm>
      </p:grpSpPr>
      <p:sp>
        <p:nvSpPr>
          <p:cNvPr id="7" name="Graphic 14">
            <a:extLst>
              <a:ext uri="{FF2B5EF4-FFF2-40B4-BE49-F238E27FC236}">
                <a16:creationId xmlns:a16="http://schemas.microsoft.com/office/drawing/2014/main" id="{428602E9-E100-A292-8223-613C820FE0D8}"/>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pic>
        <p:nvPicPr>
          <p:cNvPr id="6" name="Afbeelding 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37254" y="4253955"/>
            <a:ext cx="627641" cy="627641"/>
          </a:xfrm>
          <a:prstGeom prst="rect">
            <a:avLst/>
          </a:prstGeom>
        </p:spPr>
      </p:pic>
      <p:sp>
        <p:nvSpPr>
          <p:cNvPr id="9" name="Rechthoek 8"/>
          <p:cNvSpPr>
            <a:spLocks/>
          </p:cNvSpPr>
          <p:nvPr userDrawn="1"/>
        </p:nvSpPr>
        <p:spPr>
          <a:xfrm>
            <a:off x="-16373" y="4998127"/>
            <a:ext cx="3203409" cy="338554"/>
          </a:xfrm>
          <a:prstGeom prst="rect">
            <a:avLst/>
          </a:prstGeom>
        </p:spPr>
        <p:txBody>
          <a:bodyPr wrap="square">
            <a:spAutoFit/>
          </a:bodyPr>
          <a:lstStyle/>
          <a:p>
            <a:pPr algn="ctr"/>
            <a:r>
              <a:rPr lang="nl-BE" sz="1600" u="none" dirty="0">
                <a:solidFill>
                  <a:schemeClr val="tx1"/>
                </a:solidFill>
                <a:latin typeface="Roboto" pitchFamily="2" charset="0"/>
                <a:ea typeface="Roboto" pitchFamily="2" charset="0"/>
                <a:cs typeface="Poppins" panose="00000500000000000000" pitchFamily="2" charset="0"/>
              </a:rPr>
              <a:t>/</a:t>
            </a:r>
            <a:r>
              <a:rPr lang="nl-BE" sz="1600" u="none" dirty="0" err="1">
                <a:solidFill>
                  <a:schemeClr val="tx1"/>
                </a:solidFill>
                <a:latin typeface="Roboto" pitchFamily="2" charset="0"/>
                <a:ea typeface="Roboto" pitchFamily="2" charset="0"/>
                <a:cs typeface="Poppins" panose="00000500000000000000" pitchFamily="2" charset="0"/>
              </a:rPr>
              <a:t>KatholiekOnderwijsVlaanderen</a:t>
            </a:r>
            <a:endParaRPr lang="nl-BE" sz="1600" u="none" dirty="0">
              <a:solidFill>
                <a:schemeClr val="tx1"/>
              </a:solidFill>
              <a:latin typeface="Roboto" pitchFamily="2" charset="0"/>
              <a:ea typeface="Roboto" pitchFamily="2" charset="0"/>
              <a:cs typeface="Poppins" panose="00000500000000000000" pitchFamily="2" charset="0"/>
            </a:endParaRPr>
          </a:p>
        </p:txBody>
      </p:sp>
      <p:pic>
        <p:nvPicPr>
          <p:cNvPr id="1030" name="Picture 6">
            <a:hlinkClick r:id="rId5"/>
            <a:extLst>
              <a:ext uri="{FF2B5EF4-FFF2-40B4-BE49-F238E27FC236}">
                <a16:creationId xmlns:a16="http://schemas.microsoft.com/office/drawing/2014/main" id="{1B79DBB6-784E-49D9-AD9F-EF7F84BE002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9" b="-6926"/>
          <a:stretch/>
        </p:blipFill>
        <p:spPr bwMode="auto">
          <a:xfrm>
            <a:off x="10743077" y="4253955"/>
            <a:ext cx="746371" cy="80799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a:spLocks/>
          </p:cNvSpPr>
          <p:nvPr userDrawn="1"/>
        </p:nvSpPr>
        <p:spPr>
          <a:xfrm>
            <a:off x="10337539" y="4998127"/>
            <a:ext cx="1456661" cy="338554"/>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endParaRPr lang="nl-BE" sz="1400" dirty="0">
              <a:solidFill>
                <a:schemeClr val="tx1"/>
              </a:solidFill>
              <a:latin typeface="Roboto" pitchFamily="2" charset="0"/>
              <a:ea typeface="Roboto" pitchFamily="2" charset="0"/>
              <a:cs typeface="Poppins" panose="00000500000000000000" pitchFamily="2" charset="0"/>
            </a:endParaRPr>
          </a:p>
        </p:txBody>
      </p:sp>
      <p:sp>
        <p:nvSpPr>
          <p:cNvPr id="11" name="Rechthoek 10">
            <a:extLst>
              <a:ext uri="{FF2B5EF4-FFF2-40B4-BE49-F238E27FC236}">
                <a16:creationId xmlns:a16="http://schemas.microsoft.com/office/drawing/2014/main" id="{8A6E0076-844B-4A37-9AEE-9DCE3488E361}"/>
              </a:ext>
            </a:extLst>
          </p:cNvPr>
          <p:cNvSpPr>
            <a:spLocks/>
          </p:cNvSpPr>
          <p:nvPr userDrawn="1"/>
        </p:nvSpPr>
        <p:spPr>
          <a:xfrm>
            <a:off x="3671080" y="4998127"/>
            <a:ext cx="6096002" cy="584775"/>
          </a:xfrm>
          <a:prstGeom prst="rect">
            <a:avLst/>
          </a:prstGeom>
        </p:spPr>
        <p:txBody>
          <a:bodyPr wrap="square">
            <a:spAutoFit/>
          </a:bodyPr>
          <a:lstStyle/>
          <a:p>
            <a:pPr algn="ctr"/>
            <a:r>
              <a:rPr lang="nl-BE" sz="1600" u="none" kern="1200" dirty="0">
                <a:solidFill>
                  <a:schemeClr val="tx1"/>
                </a:solidFill>
                <a:effectLst/>
                <a:latin typeface="Roboto" pitchFamily="2" charset="0"/>
                <a:ea typeface="Roboto" pitchFamily="2" charset="0"/>
                <a:cs typeface="Poppins" panose="00000500000000000000" pitchFamily="2" charset="0"/>
              </a:rPr>
              <a:t>/company</a:t>
            </a:r>
            <a:br>
              <a:rPr lang="nl-BE" sz="1600" u="none" kern="1200" dirty="0">
                <a:solidFill>
                  <a:schemeClr val="tx1"/>
                </a:solidFill>
                <a:effectLst/>
                <a:latin typeface="Roboto" pitchFamily="2" charset="0"/>
                <a:ea typeface="Roboto" pitchFamily="2" charset="0"/>
                <a:cs typeface="Poppins" panose="00000500000000000000" pitchFamily="2" charset="0"/>
              </a:rPr>
            </a:br>
            <a:r>
              <a:rPr lang="nl-BE" sz="1600" u="none" kern="1200" dirty="0">
                <a:solidFill>
                  <a:schemeClr val="tx1"/>
                </a:solidFill>
                <a:effectLst/>
                <a:latin typeface="Roboto" pitchFamily="2" charset="0"/>
                <a:ea typeface="Roboto" pitchFamily="2" charset="0"/>
                <a:cs typeface="Poppins" panose="00000500000000000000" pitchFamily="2" charset="0"/>
              </a:rPr>
              <a:t>/</a:t>
            </a:r>
            <a:r>
              <a:rPr lang="nl-BE" sz="1600" u="none" kern="1200" dirty="0" err="1">
                <a:solidFill>
                  <a:schemeClr val="tx1"/>
                </a:solidFill>
                <a:effectLst/>
                <a:latin typeface="Roboto" pitchFamily="2" charset="0"/>
                <a:ea typeface="Roboto" pitchFamily="2" charset="0"/>
                <a:cs typeface="Poppins" panose="00000500000000000000" pitchFamily="2" charset="0"/>
              </a:rPr>
              <a:t>katholiekonderwijsvlaanderen</a:t>
            </a:r>
            <a:r>
              <a:rPr lang="nl-BE" sz="1600" u="none" dirty="0">
                <a:solidFill>
                  <a:schemeClr val="tx1"/>
                </a:solidFill>
                <a:latin typeface="Roboto" pitchFamily="2" charset="0"/>
                <a:ea typeface="Roboto" pitchFamily="2" charset="0"/>
                <a:cs typeface="Poppins" panose="00000500000000000000" pitchFamily="2" charset="0"/>
              </a:rPr>
              <a:t> </a:t>
            </a:r>
          </a:p>
        </p:txBody>
      </p:sp>
      <p:pic>
        <p:nvPicPr>
          <p:cNvPr id="1026" name="Picture 2">
            <a:hlinkClick r:id="rId7"/>
            <a:extLst>
              <a:ext uri="{FF2B5EF4-FFF2-40B4-BE49-F238E27FC236}">
                <a16:creationId xmlns:a16="http://schemas.microsoft.com/office/drawing/2014/main" id="{59E90341-9754-44A6-BBCB-9D966075B74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bwMode="auto">
          <a:xfrm>
            <a:off x="6391803" y="4253955"/>
            <a:ext cx="670903" cy="670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ACB0E945-1A3D-41B0-810B-F52973500D8D}"/>
              </a:ext>
            </a:extLst>
          </p:cNvPr>
          <p:cNvSpPr>
            <a:spLocks/>
          </p:cNvSpPr>
          <p:nvPr userDrawn="1"/>
        </p:nvSpPr>
        <p:spPr>
          <a:xfrm>
            <a:off x="1263776" y="4998127"/>
            <a:ext cx="5619788" cy="707886"/>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p>
          <a:p>
            <a:pPr algn="ctr"/>
            <a:br>
              <a:rPr lang="nl-BE" sz="1600" dirty="0">
                <a:latin typeface="Roboto" pitchFamily="2" charset="0"/>
                <a:ea typeface="Roboto" pitchFamily="2" charset="0"/>
                <a:cs typeface="Poppins" panose="00000500000000000000" pitchFamily="2" charset="0"/>
              </a:rPr>
            </a:br>
            <a:endParaRPr lang="nl-BE" sz="800" dirty="0">
              <a:latin typeface="Roboto" pitchFamily="2" charset="0"/>
              <a:ea typeface="Roboto" pitchFamily="2" charset="0"/>
              <a:cs typeface="Poppins" panose="00000500000000000000" pitchFamily="2" charset="0"/>
            </a:endParaRPr>
          </a:p>
        </p:txBody>
      </p:sp>
      <p:pic>
        <p:nvPicPr>
          <p:cNvPr id="17" name="Picture 2">
            <a:hlinkClick r:id="rId9"/>
            <a:extLst>
              <a:ext uri="{FF2B5EF4-FFF2-40B4-BE49-F238E27FC236}">
                <a16:creationId xmlns:a16="http://schemas.microsoft.com/office/drawing/2014/main" id="{0C1FA4A8-24AF-C937-3FB4-B1B1AC1F60B7}"/>
              </a:ext>
            </a:extLst>
          </p:cNvPr>
          <p:cNvPicPr>
            <a:picLocks noChangeAspect="1"/>
          </p:cNvPicPr>
          <p:nvPr userDrawn="1"/>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666406" y="4253955"/>
            <a:ext cx="972434" cy="84098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507058" y="1018325"/>
            <a:ext cx="11174682" cy="830997"/>
          </a:xfrm>
          <a:prstGeom prst="rect">
            <a:avLst/>
          </a:prstGeom>
          <a:noFill/>
        </p:spPr>
        <p:txBody>
          <a:bodyPr wrap="square" rtlCol="0">
            <a:spAutoFit/>
          </a:bodyPr>
          <a:lstStyle/>
          <a:p>
            <a:pPr algn="ctr"/>
            <a:r>
              <a:rPr lang="nl-NL" sz="4800" cap="none" baseline="0" dirty="0">
                <a:latin typeface="Poppins ExtraBold" panose="00000900000000000000" pitchFamily="2" charset="0"/>
                <a:ea typeface="Roboto Bk" pitchFamily="2" charset="0"/>
                <a:cs typeface="Poppins ExtraBold" panose="00000900000000000000" pitchFamily="2" charset="0"/>
              </a:rPr>
              <a:t>Ontdek onze </a:t>
            </a:r>
            <a:r>
              <a:rPr lang="nl-NL" sz="4800" cap="none" baseline="0" dirty="0">
                <a:solidFill>
                  <a:srgbClr val="B22A89"/>
                </a:solidFill>
                <a:latin typeface="Poppins ExtraBold" panose="00000900000000000000" pitchFamily="2" charset="0"/>
                <a:ea typeface="Roboto Bk" pitchFamily="2" charset="0"/>
                <a:cs typeface="Poppins ExtraBold" panose="00000900000000000000" pitchFamily="2" charset="0"/>
              </a:rPr>
              <a:t>digitale</a:t>
            </a:r>
            <a:r>
              <a:rPr lang="nl-NL" sz="4800" cap="none" baseline="0" dirty="0">
                <a:latin typeface="Poppins ExtraBold" panose="00000900000000000000" pitchFamily="2" charset="0"/>
                <a:ea typeface="Roboto Bk" pitchFamily="2" charset="0"/>
                <a:cs typeface="Poppins ExtraBold" panose="00000900000000000000" pitchFamily="2" charset="0"/>
              </a:rPr>
              <a:t> kanalen</a:t>
            </a:r>
            <a:endParaRPr lang="nl-BE" sz="4800" cap="none" baseline="0" dirty="0">
              <a:latin typeface="Poppins ExtraBold" panose="00000900000000000000" pitchFamily="2" charset="0"/>
              <a:ea typeface="Roboto Bk" pitchFamily="2" charset="0"/>
              <a:cs typeface="Poppins ExtraBold" panose="00000900000000000000" pitchFamily="2" charset="0"/>
            </a:endParaRPr>
          </a:p>
        </p:txBody>
      </p:sp>
      <p:pic>
        <p:nvPicPr>
          <p:cNvPr id="3" name="Afbeelding 2">
            <a:hlinkClick r:id="rId11"/>
            <a:extLst>
              <a:ext uri="{FF2B5EF4-FFF2-40B4-BE49-F238E27FC236}">
                <a16:creationId xmlns:a16="http://schemas.microsoft.com/office/drawing/2014/main" id="{CB61BF02-74F2-823C-AFCD-215A5881FA02}"/>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982241" y="2193962"/>
            <a:ext cx="737281" cy="720000"/>
          </a:xfrm>
          <a:prstGeom prst="rect">
            <a:avLst/>
          </a:prstGeom>
        </p:spPr>
      </p:pic>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486168" y="2963107"/>
            <a:ext cx="5619789" cy="584775"/>
          </a:xfrm>
          <a:prstGeom prst="rect">
            <a:avLst/>
          </a:prstGeom>
        </p:spPr>
        <p:txBody>
          <a:bodyPr wrap="square">
            <a:spAutoFit/>
          </a:bodyPr>
          <a:lstStyle/>
          <a:p>
            <a:pPr algn="ctr"/>
            <a:r>
              <a:rPr lang="nl-BE" sz="1600" u="none" baseline="0" dirty="0">
                <a:solidFill>
                  <a:schemeClr val="tx1"/>
                </a:solidFill>
                <a:latin typeface="Roboto" pitchFamily="2" charset="0"/>
                <a:ea typeface="Roboto" pitchFamily="2" charset="0"/>
                <a:cs typeface="Times New Roman" panose="02020603050405020304" pitchFamily="18" charset="0"/>
              </a:rPr>
              <a:t>voor het brede publiek</a:t>
            </a:r>
          </a:p>
          <a:p>
            <a:pPr algn="ctr"/>
            <a:r>
              <a:rPr lang="nl-BE" sz="1600" u="none" baseline="0" dirty="0">
                <a:solidFill>
                  <a:schemeClr val="tx1"/>
                </a:solidFill>
                <a:latin typeface="Roboto" pitchFamily="2" charset="0"/>
                <a:ea typeface="Roboto" pitchFamily="2" charset="0"/>
                <a:cs typeface="Times New Roman" panose="02020603050405020304" pitchFamily="18" charset="0"/>
              </a:rPr>
              <a:t>www.katholiekonderwijs.vlaanderen</a:t>
            </a:r>
            <a:endParaRPr lang="nl-BE" sz="1600" u="none" baseline="0" dirty="0">
              <a:solidFill>
                <a:schemeClr val="tx1"/>
              </a:solidFill>
              <a:latin typeface="Roboto" pitchFamily="2" charset="0"/>
              <a:ea typeface="Roboto" pitchFamily="2" charset="0"/>
            </a:endParaRPr>
          </a:p>
        </p:txBody>
      </p:sp>
      <p:sp>
        <p:nvSpPr>
          <p:cNvPr id="5" name="Rechthoek 4">
            <a:extLst>
              <a:ext uri="{FF2B5EF4-FFF2-40B4-BE49-F238E27FC236}">
                <a16:creationId xmlns:a16="http://schemas.microsoft.com/office/drawing/2014/main" id="{3F40ECF3-62D5-3981-C6D8-73ACFDB80F7F}"/>
              </a:ext>
            </a:extLst>
          </p:cNvPr>
          <p:cNvSpPr>
            <a:spLocks/>
          </p:cNvSpPr>
          <p:nvPr userDrawn="1"/>
        </p:nvSpPr>
        <p:spPr>
          <a:xfrm>
            <a:off x="6391803" y="2963107"/>
            <a:ext cx="6096002" cy="584775"/>
          </a:xfrm>
          <a:prstGeom prst="rect">
            <a:avLst/>
          </a:prstGeom>
        </p:spPr>
        <p:txBody>
          <a:bodyPr wrap="square">
            <a:spAutoFit/>
          </a:bodyPr>
          <a:lstStyle/>
          <a:p>
            <a:pPr algn="ctr"/>
            <a:r>
              <a:rPr lang="nl-BE" sz="1600" u="none" kern="1200" dirty="0">
                <a:solidFill>
                  <a:schemeClr val="tx1"/>
                </a:solidFill>
                <a:effectLst/>
                <a:latin typeface="Roboto" pitchFamily="2" charset="0"/>
                <a:ea typeface="Roboto" pitchFamily="2" charset="0"/>
                <a:cs typeface="Poppins" panose="00000500000000000000" pitchFamily="2" charset="0"/>
              </a:rPr>
              <a:t>voor de professional</a:t>
            </a:r>
          </a:p>
          <a:p>
            <a:pPr algn="ctr"/>
            <a:r>
              <a:rPr lang="nl-BE" sz="1600" u="none" kern="1200" dirty="0" err="1">
                <a:solidFill>
                  <a:schemeClr val="tx1"/>
                </a:solidFill>
                <a:effectLst/>
                <a:latin typeface="Roboto" pitchFamily="2" charset="0"/>
                <a:ea typeface="Roboto" pitchFamily="2" charset="0"/>
                <a:cs typeface="Poppins" panose="00000500000000000000" pitchFamily="2" charset="0"/>
              </a:rPr>
              <a:t>pro.katholiekonderwijs.vlaanderen</a:t>
            </a:r>
            <a:endParaRPr lang="nl-BE" sz="1600" u="none" dirty="0">
              <a:solidFill>
                <a:schemeClr val="tx1"/>
              </a:solidFill>
              <a:latin typeface="Roboto" pitchFamily="2" charset="0"/>
              <a:ea typeface="Roboto" pitchFamily="2" charset="0"/>
              <a:cs typeface="Poppins" panose="00000500000000000000" pitchFamily="2" charset="0"/>
            </a:endParaRPr>
          </a:p>
        </p:txBody>
      </p:sp>
      <p:pic>
        <p:nvPicPr>
          <p:cNvPr id="18" name="Picture 2">
            <a:hlinkClick r:id="rId13"/>
            <a:extLst>
              <a:ext uri="{FF2B5EF4-FFF2-40B4-BE49-F238E27FC236}">
                <a16:creationId xmlns:a16="http://schemas.microsoft.com/office/drawing/2014/main" id="{E9AC2120-083A-33BB-F3E1-A3A07B9A6E46}"/>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bwMode="auto">
          <a:xfrm>
            <a:off x="8806744" y="2193962"/>
            <a:ext cx="73728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hlinkClick r:id="rId15"/>
            <a:extLst>
              <a:ext uri="{FF2B5EF4-FFF2-40B4-BE49-F238E27FC236}">
                <a16:creationId xmlns:a16="http://schemas.microsoft.com/office/drawing/2014/main" id="{D2870F98-FA15-11AF-1B90-B5512A3B1C01}"/>
              </a:ext>
            </a:extLst>
          </p:cNvPr>
          <p:cNvPicPr>
            <a:picLocks noChangeAspect="1"/>
          </p:cNvPicPr>
          <p:nvPr userDrawn="1"/>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3530" t="-6869" r="-9756" b="-15796"/>
          <a:stretch/>
        </p:blipFill>
        <p:spPr bwMode="auto">
          <a:xfrm>
            <a:off x="8488725" y="3950038"/>
            <a:ext cx="1254794" cy="1278735"/>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a:extLst>
              <a:ext uri="{FF2B5EF4-FFF2-40B4-BE49-F238E27FC236}">
                <a16:creationId xmlns:a16="http://schemas.microsoft.com/office/drawing/2014/main" id="{E920A4AD-3557-663B-9360-DDB87D679421}"/>
              </a:ext>
            </a:extLst>
          </p:cNvPr>
          <p:cNvSpPr>
            <a:spLocks/>
          </p:cNvSpPr>
          <p:nvPr userDrawn="1"/>
        </p:nvSpPr>
        <p:spPr>
          <a:xfrm>
            <a:off x="8195872" y="4998127"/>
            <a:ext cx="1825829" cy="338554"/>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endParaRPr lang="nl-BE" sz="1400" dirty="0">
              <a:solidFill>
                <a:schemeClr val="tx1"/>
              </a:solidFill>
              <a:latin typeface="Roboto" pitchFamily="2" charset="0"/>
              <a:ea typeface="Roboto" pitchFamily="2" charset="0"/>
              <a:cs typeface="Poppins" panose="000005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191209771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dere professionaliseringen promoten">
    <p:bg>
      <p:bgPr>
        <a:solidFill>
          <a:schemeClr val="bg1"/>
        </a:solidFill>
        <a:effectLst/>
      </p:bgPr>
    </p:b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C0442919-7D43-8AB2-0711-1AF1B8B0F2E4}"/>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486168" y="754330"/>
            <a:ext cx="11174682" cy="830997"/>
          </a:xfrm>
          <a:prstGeom prst="rect">
            <a:avLst/>
          </a:prstGeom>
          <a:noFill/>
        </p:spPr>
        <p:txBody>
          <a:bodyPr wrap="square" rtlCol="0">
            <a:spAutoFit/>
          </a:bodyPr>
          <a:lstStyle/>
          <a:p>
            <a:pPr algn="l"/>
            <a:r>
              <a:rPr lang="nl-NL" sz="4800" cap="none" baseline="0" dirty="0">
                <a:latin typeface="Poppins ExtraBold" panose="00000900000000000000" pitchFamily="2" charset="0"/>
                <a:ea typeface="Roboto Bk" pitchFamily="2" charset="0"/>
                <a:cs typeface="Poppins ExtraBold" panose="00000900000000000000" pitchFamily="2" charset="0"/>
              </a:rPr>
              <a:t>Ook </a:t>
            </a:r>
            <a:r>
              <a:rPr lang="nl-NL" sz="4800" cap="none" baseline="0" dirty="0">
                <a:solidFill>
                  <a:srgbClr val="B22A89"/>
                </a:solidFill>
                <a:latin typeface="Poppins ExtraBold" panose="00000900000000000000" pitchFamily="2" charset="0"/>
                <a:ea typeface="Roboto Bk" pitchFamily="2" charset="0"/>
                <a:cs typeface="Poppins ExtraBold" panose="00000900000000000000" pitchFamily="2" charset="0"/>
              </a:rPr>
              <a:t>interessant</a:t>
            </a:r>
            <a:r>
              <a:rPr lang="nl-NL" sz="4800" cap="none" baseline="0" dirty="0">
                <a:latin typeface="Poppins ExtraBold" panose="00000900000000000000" pitchFamily="2" charset="0"/>
                <a:ea typeface="Roboto Bk" pitchFamily="2" charset="0"/>
                <a:cs typeface="Poppins ExtraBold" panose="00000900000000000000" pitchFamily="2" charset="0"/>
              </a:rPr>
              <a:t> voor jou</a:t>
            </a:r>
            <a:endParaRPr lang="nl-BE" sz="4800" cap="none" baseline="0" dirty="0">
              <a:latin typeface="Poppins ExtraBold" panose="00000900000000000000" pitchFamily="2" charset="0"/>
              <a:ea typeface="Roboto Bk" pitchFamily="2" charset="0"/>
              <a:cs typeface="Poppins ExtraBold" panose="000009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B473C13B-97FE-6CCE-F782-0295927D2B36}"/>
              </a:ext>
            </a:extLst>
          </p:cNvPr>
          <p:cNvSpPr>
            <a:spLocks noGrp="1"/>
          </p:cNvSpPr>
          <p:nvPr>
            <p:ph type="body" sz="quarter" idx="10" hasCustomPrompt="1"/>
          </p:nvPr>
        </p:nvSpPr>
        <p:spPr>
          <a:xfrm>
            <a:off x="2375555" y="1677971"/>
            <a:ext cx="7749520" cy="4006867"/>
          </a:xfrm>
        </p:spPr>
        <p:txBody>
          <a:bodyPr/>
          <a:lstStyle/>
          <a:p>
            <a:pPr lvl="0"/>
            <a:r>
              <a:rPr lang="nl-NL" b="0" i="0" dirty="0">
                <a:solidFill>
                  <a:srgbClr val="242424"/>
                </a:solidFill>
                <a:effectLst/>
                <a:latin typeface="Calibri" panose="020F0502020204030204" pitchFamily="34" charset="0"/>
              </a:rPr>
              <a:t>Noteer hier </a:t>
            </a:r>
            <a:r>
              <a:rPr lang="nl-NL" b="0" i="0" dirty="0" err="1">
                <a:solidFill>
                  <a:srgbClr val="242424"/>
                </a:solidFill>
                <a:effectLst/>
                <a:latin typeface="Calibri" panose="020F0502020204030204" pitchFamily="34" charset="0"/>
              </a:rPr>
              <a:t>profesionaliseringen</a:t>
            </a:r>
            <a:r>
              <a:rPr lang="nl-NL" b="0" i="0" dirty="0">
                <a:solidFill>
                  <a:srgbClr val="242424"/>
                </a:solidFill>
                <a:effectLst/>
                <a:latin typeface="Calibri" panose="020F0502020204030204" pitchFamily="34" charset="0"/>
              </a:rPr>
              <a:t>, nascholingen, lerende netwerken … die ook interessant zijn voor je doelgroep/aanwezigen.</a:t>
            </a:r>
            <a:endParaRPr lang="nl-BE" dirty="0"/>
          </a:p>
        </p:txBody>
      </p:sp>
    </p:spTree>
    <p:extLst>
      <p:ext uri="{BB962C8B-B14F-4D97-AF65-F5344CB8AC3E}">
        <p14:creationId xmlns:p14="http://schemas.microsoft.com/office/powerpoint/2010/main" val="183181819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en, nummering, logo’s">
    <p:spTree>
      <p:nvGrpSpPr>
        <p:cNvPr id="1" name=""/>
        <p:cNvGrpSpPr/>
        <p:nvPr/>
      </p:nvGrpSpPr>
      <p:grpSpPr>
        <a:xfrm>
          <a:off x="0" y="0"/>
          <a:ext cx="0" cy="0"/>
          <a:chOff x="0" y="0"/>
          <a:chExt cx="0" cy="0"/>
        </a:xfrm>
      </p:grpSpPr>
      <p:sp>
        <p:nvSpPr>
          <p:cNvPr id="4" name="Graphic 14">
            <a:extLst>
              <a:ext uri="{FF2B5EF4-FFF2-40B4-BE49-F238E27FC236}">
                <a16:creationId xmlns:a16="http://schemas.microsoft.com/office/drawing/2014/main" id="{D608E6E0-F0DE-0100-6A9C-51F787F00B10}"/>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6" y="405442"/>
            <a:ext cx="9799637" cy="707886"/>
          </a:xfrm>
          <a:prstGeom prst="rect">
            <a:avLst/>
          </a:prstGeom>
          <a:noFill/>
        </p:spPr>
        <p:txBody>
          <a:bodyPr wrap="square" rtlCol="0">
            <a:spAutoFit/>
          </a:bodyPr>
          <a:lstStyle/>
          <a:p>
            <a:r>
              <a:rPr lang="nl-BE" sz="4000" dirty="0">
                <a:latin typeface="Poppins ExtraBold" panose="00000900000000000000" pitchFamily="2" charset="0"/>
                <a:cs typeface="Poppins ExtraBold" panose="00000900000000000000" pitchFamily="2" charset="0"/>
              </a:rPr>
              <a:t>Iconen, nummering, logo’s</a:t>
            </a:r>
            <a:endParaRPr lang="nl-BE" dirty="0">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dirty="0">
                <a:solidFill>
                  <a:srgbClr val="242424"/>
                </a:solidFill>
                <a:effectLst/>
                <a:latin typeface="Calibri" panose="020F0502020204030204" pitchFamily="34" charset="0"/>
              </a:rPr>
              <a:t>Voeg op deze slide de </a:t>
            </a:r>
            <a:r>
              <a:rPr lang="nl-NL" b="1" i="0" dirty="0">
                <a:solidFill>
                  <a:srgbClr val="242424"/>
                </a:solidFill>
                <a:effectLst/>
                <a:latin typeface="Calibri" panose="020F0502020204030204" pitchFamily="34" charset="0"/>
              </a:rPr>
              <a:t>titels</a:t>
            </a:r>
            <a:r>
              <a:rPr lang="nl-NL" b="0" i="0" dirty="0">
                <a:solidFill>
                  <a:srgbClr val="242424"/>
                </a:solidFill>
                <a:effectLst/>
                <a:latin typeface="Calibri" panose="020F0502020204030204" pitchFamily="34" charset="0"/>
              </a:rPr>
              <a:t> van je presentatie toe, zodat er een </a:t>
            </a:r>
            <a:r>
              <a:rPr lang="nl-NL" b="1" i="0" dirty="0">
                <a:solidFill>
                  <a:srgbClr val="242424"/>
                </a:solidFill>
                <a:effectLst/>
                <a:latin typeface="Calibri" panose="020F0502020204030204" pitchFamily="34" charset="0"/>
              </a:rPr>
              <a:t>overzicht</a:t>
            </a:r>
            <a:r>
              <a:rPr lang="nl-NL" b="0" i="0" dirty="0">
                <a:solidFill>
                  <a:srgbClr val="242424"/>
                </a:solidFill>
                <a:effectLst/>
                <a:latin typeface="Calibri" panose="020F0502020204030204" pitchFamily="34" charset="0"/>
              </a:rPr>
              <a:t> is.</a:t>
            </a:r>
            <a:endParaRPr lang="nl-NL" dirty="0"/>
          </a:p>
        </p:txBody>
      </p:sp>
    </p:spTree>
    <p:extLst>
      <p:ext uri="{BB962C8B-B14F-4D97-AF65-F5344CB8AC3E}">
        <p14:creationId xmlns:p14="http://schemas.microsoft.com/office/powerpoint/2010/main" val="989269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7E0B3-A169-42F9-BCA5-2BB79966E8CF}"/>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CB04C6D-EDF9-4914-93D7-F0B22B3BD7F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01D5561-B57A-45C9-BB42-2E83566B06A5}"/>
              </a:ext>
            </a:extLst>
          </p:cNvPr>
          <p:cNvSpPr>
            <a:spLocks noGrp="1"/>
          </p:cNvSpPr>
          <p:nvPr>
            <p:ph type="dt" sz="half" idx="10"/>
          </p:nvPr>
        </p:nvSpPr>
        <p:spPr/>
        <p:txBody>
          <a:bodyPr/>
          <a:lstStyle/>
          <a:p>
            <a:fld id="{D1E961E7-F4C7-4156-B740-88DFA3E840A3}" type="datetimeFigureOut">
              <a:rPr lang="nl-BE" smtClean="0"/>
              <a:t>3/06/2025</a:t>
            </a:fld>
            <a:endParaRPr lang="nl-BE"/>
          </a:p>
        </p:txBody>
      </p:sp>
      <p:sp>
        <p:nvSpPr>
          <p:cNvPr id="5" name="Tijdelijke aanduiding voor voettekst 4">
            <a:extLst>
              <a:ext uri="{FF2B5EF4-FFF2-40B4-BE49-F238E27FC236}">
                <a16:creationId xmlns:a16="http://schemas.microsoft.com/office/drawing/2014/main" id="{9327DDA0-9275-439F-A3CA-D6DFAA60996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5716B5B-50F9-4822-B813-259DDA11BDA3}"/>
              </a:ext>
            </a:extLst>
          </p:cNvPr>
          <p:cNvSpPr>
            <a:spLocks noGrp="1"/>
          </p:cNvSpPr>
          <p:nvPr>
            <p:ph type="sldNum" sz="quarter" idx="12"/>
          </p:nvPr>
        </p:nvSpPr>
        <p:spPr/>
        <p:txBody>
          <a:bodyPr/>
          <a:lstStyle/>
          <a:p>
            <a:fld id="{4B1B70FD-37CC-4177-BC07-B31BC7156645}" type="slidenum">
              <a:rPr lang="nl-BE" smtClean="0"/>
              <a:t>‹nr.›</a:t>
            </a:fld>
            <a:endParaRPr lang="nl-BE"/>
          </a:p>
        </p:txBody>
      </p:sp>
    </p:spTree>
    <p:extLst>
      <p:ext uri="{BB962C8B-B14F-4D97-AF65-F5344CB8AC3E}">
        <p14:creationId xmlns:p14="http://schemas.microsoft.com/office/powerpoint/2010/main" val="3624188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088" y="156972"/>
            <a:ext cx="3662496" cy="1404888"/>
          </a:xfrm>
          <a:prstGeom prst="rect">
            <a:avLst/>
          </a:prstGeom>
        </p:spPr>
      </p:pic>
      <p:grpSp>
        <p:nvGrpSpPr>
          <p:cNvPr id="14" name="Groep 13">
            <a:extLst>
              <a:ext uri="{FF2B5EF4-FFF2-40B4-BE49-F238E27FC236}">
                <a16:creationId xmlns:a16="http://schemas.microsoft.com/office/drawing/2014/main" id="{1B6405EA-4ADB-4167-9F69-0F2E29C4513B}"/>
              </a:ext>
            </a:extLst>
          </p:cNvPr>
          <p:cNvGrpSpPr/>
          <p:nvPr userDrawn="1"/>
        </p:nvGrpSpPr>
        <p:grpSpPr>
          <a:xfrm>
            <a:off x="-66442" y="0"/>
            <a:ext cx="12283519" cy="6973558"/>
            <a:chOff x="-66442" y="0"/>
            <a:chExt cx="12283519" cy="6973558"/>
          </a:xfrm>
        </p:grpSpPr>
        <p:pic>
          <p:nvPicPr>
            <p:cNvPr id="12" name="Afbeelding 11">
              <a:extLst>
                <a:ext uri="{FF2B5EF4-FFF2-40B4-BE49-F238E27FC236}">
                  <a16:creationId xmlns:a16="http://schemas.microsoft.com/office/drawing/2014/main" id="{EBDCA452-584D-4FDA-A77C-552084EBC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083"/>
            <a:stretch/>
          </p:blipFill>
          <p:spPr>
            <a:xfrm>
              <a:off x="5039111" y="2294022"/>
              <a:ext cx="7177966" cy="4679536"/>
            </a:xfrm>
            <a:prstGeom prst="rect">
              <a:avLst/>
            </a:prstGeom>
          </p:spPr>
        </p:pic>
        <p:pic>
          <p:nvPicPr>
            <p:cNvPr id="10" name="Afbeelding 9" descr="Afbeelding met computer&#10;&#10;Automatisch gegenereerde beschrijving">
              <a:extLst>
                <a:ext uri="{FF2B5EF4-FFF2-40B4-BE49-F238E27FC236}">
                  <a16:creationId xmlns:a16="http://schemas.microsoft.com/office/drawing/2014/main" id="{E36E00FC-8C92-4461-BFC2-5E99807485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595948" y="0"/>
              <a:ext cx="3621129" cy="5637014"/>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5977FBF6-2392-409E-97B6-3BA441270BF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227085" y="0"/>
              <a:ext cx="8989992" cy="4876800"/>
            </a:xfrm>
            <a:prstGeom prst="rect">
              <a:avLst/>
            </a:prstGeom>
          </p:spPr>
        </p:pic>
        <p:pic>
          <p:nvPicPr>
            <p:cNvPr id="3" name="Afbeelding 2" descr="Afbeelding met tekening, paraplu&#10;&#10;Automatisch gegenereerde beschrijving">
              <a:extLst>
                <a:ext uri="{FF2B5EF4-FFF2-40B4-BE49-F238E27FC236}">
                  <a16:creationId xmlns:a16="http://schemas.microsoft.com/office/drawing/2014/main" id="{13FC876D-5B8F-41C3-8F16-E16B6FD530F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6442" y="675868"/>
              <a:ext cx="10211106"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userDrawn="1">
            <p:ph type="subTitle" idx="1" hasCustomPrompt="1"/>
          </p:nvPr>
        </p:nvSpPr>
        <p:spPr>
          <a:xfrm>
            <a:off x="2382965" y="3393996"/>
            <a:ext cx="7476225" cy="1206630"/>
          </a:xfrm>
          <a:noFill/>
        </p:spPr>
        <p:txBody>
          <a:bodyPr>
            <a:normAutofit/>
          </a:bodyPr>
          <a:lstStyle>
            <a:lvl1pPr marL="0" indent="0" algn="ctr">
              <a:buNone/>
              <a:defRPr sz="2100" b="0">
                <a:solidFill>
                  <a:schemeClr val="bg1"/>
                </a:solidFill>
                <a:latin typeface="Roboto" pitchFamily="2" charset="0"/>
                <a:ea typeface="Roboto" pitchFamily="2"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dirty="0"/>
              <a:t>Beschrijf in 140 tekens waarover je presentatie gaat</a:t>
            </a:r>
            <a:endParaRPr lang="nl-BE" dirty="0"/>
          </a:p>
        </p:txBody>
      </p:sp>
      <p:sp>
        <p:nvSpPr>
          <p:cNvPr id="4" name="Titel 3">
            <a:extLst>
              <a:ext uri="{FF2B5EF4-FFF2-40B4-BE49-F238E27FC236}">
                <a16:creationId xmlns:a16="http://schemas.microsoft.com/office/drawing/2014/main" id="{0A40482B-BC27-4DC4-A82C-081E98EE5167}"/>
              </a:ext>
            </a:extLst>
          </p:cNvPr>
          <p:cNvSpPr>
            <a:spLocks noGrp="1"/>
          </p:cNvSpPr>
          <p:nvPr userDrawn="1">
            <p:ph type="title" hasCustomPrompt="1"/>
          </p:nvPr>
        </p:nvSpPr>
        <p:spPr>
          <a:xfrm>
            <a:off x="2382965" y="1961933"/>
            <a:ext cx="7476225" cy="1143000"/>
          </a:xfrm>
        </p:spPr>
        <p:txBody>
          <a:bodyPr>
            <a:normAutofit/>
          </a:bodyPr>
          <a:lstStyle>
            <a:lvl1pPr algn="ctr">
              <a:defRPr sz="3600">
                <a:solidFill>
                  <a:schemeClr val="bg1"/>
                </a:solidFill>
                <a:latin typeface="Poppins ExtraBold" panose="00000900000000000000" pitchFamily="2" charset="0"/>
                <a:ea typeface="Roboto Bk" pitchFamily="2" charset="0"/>
                <a:cs typeface="Poppins ExtraBold" panose="00000900000000000000" pitchFamily="2" charset="0"/>
              </a:defRPr>
            </a:lvl1pPr>
          </a:lstStyle>
          <a:p>
            <a:r>
              <a:rPr lang="nl-NL" dirty="0"/>
              <a:t>Schrijf hier je pakkende titel</a:t>
            </a:r>
            <a:endParaRPr lang="nl-BE" dirty="0"/>
          </a:p>
        </p:txBody>
      </p:sp>
      <p:sp>
        <p:nvSpPr>
          <p:cNvPr id="2" name="Tijdelijke aanduiding voor datum 1">
            <a:extLst>
              <a:ext uri="{FF2B5EF4-FFF2-40B4-BE49-F238E27FC236}">
                <a16:creationId xmlns:a16="http://schemas.microsoft.com/office/drawing/2014/main" id="{589F19D1-7D30-8365-43AF-F1282FEADD2B}"/>
              </a:ext>
            </a:extLst>
          </p:cNvPr>
          <p:cNvSpPr>
            <a:spLocks noGrp="1"/>
          </p:cNvSpPr>
          <p:nvPr>
            <p:ph type="dt" sz="half" idx="10"/>
          </p:nvPr>
        </p:nvSpPr>
        <p:spPr>
          <a:xfrm>
            <a:off x="10144664" y="6356357"/>
            <a:ext cx="1595894" cy="365125"/>
          </a:xfrm>
        </p:spPr>
        <p:txBody>
          <a:bodyPr/>
          <a:lstStyle>
            <a:lvl1pPr algn="r">
              <a:defRPr>
                <a:solidFill>
                  <a:schemeClr val="bg1"/>
                </a:solidFill>
              </a:defRPr>
            </a:lvl1pPr>
          </a:lstStyle>
          <a:p>
            <a:fld id="{C3E75889-BBC1-419D-8956-31DAFBFE7697}" type="datetime1">
              <a:rPr lang="nl-BE" smtClean="0"/>
              <a:pPr/>
              <a:t>3/06/2025</a:t>
            </a:fld>
            <a:endParaRPr lang="nl-BE" dirty="0"/>
          </a:p>
        </p:txBody>
      </p:sp>
    </p:spTree>
    <p:extLst>
      <p:ext uri="{BB962C8B-B14F-4D97-AF65-F5344CB8AC3E}">
        <p14:creationId xmlns:p14="http://schemas.microsoft.com/office/powerpoint/2010/main" val="1700271952"/>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7" y="405442"/>
            <a:ext cx="6771736" cy="707886"/>
          </a:xfrm>
          <a:prstGeom prst="rect">
            <a:avLst/>
          </a:prstGeom>
          <a:noFill/>
        </p:spPr>
        <p:txBody>
          <a:bodyPr wrap="square" rtlCol="0">
            <a:spAutoFit/>
          </a:bodyPr>
          <a:lstStyle/>
          <a:p>
            <a:r>
              <a:rPr lang="nl-BE" sz="4000" dirty="0">
                <a:latin typeface="Poppins ExtraBold" panose="00000900000000000000" pitchFamily="2" charset="0"/>
                <a:cs typeface="Poppins ExtraBold" panose="00000900000000000000" pitchFamily="2" charset="0"/>
              </a:rPr>
              <a:t>INHOUD</a:t>
            </a:r>
            <a:endParaRPr lang="nl-BE" dirty="0">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dirty="0">
                <a:solidFill>
                  <a:srgbClr val="242424"/>
                </a:solidFill>
                <a:effectLst/>
                <a:latin typeface="Calibri" panose="020F0502020204030204" pitchFamily="34" charset="0"/>
              </a:rPr>
              <a:t>Voeg op deze slide de </a:t>
            </a:r>
            <a:r>
              <a:rPr lang="nl-NL" b="1" i="0" dirty="0">
                <a:solidFill>
                  <a:srgbClr val="242424"/>
                </a:solidFill>
                <a:effectLst/>
                <a:latin typeface="Calibri" panose="020F0502020204030204" pitchFamily="34" charset="0"/>
              </a:rPr>
              <a:t>titels</a:t>
            </a:r>
            <a:r>
              <a:rPr lang="nl-NL" b="0" i="0" dirty="0">
                <a:solidFill>
                  <a:srgbClr val="242424"/>
                </a:solidFill>
                <a:effectLst/>
                <a:latin typeface="Calibri" panose="020F0502020204030204" pitchFamily="34" charset="0"/>
              </a:rPr>
              <a:t> van je presentatie toe, zodat er een </a:t>
            </a:r>
            <a:r>
              <a:rPr lang="nl-NL" b="1" i="0" dirty="0">
                <a:solidFill>
                  <a:srgbClr val="242424"/>
                </a:solidFill>
                <a:effectLst/>
                <a:latin typeface="Calibri" panose="020F0502020204030204" pitchFamily="34" charset="0"/>
              </a:rPr>
              <a:t>overzicht</a:t>
            </a:r>
            <a:r>
              <a:rPr lang="nl-NL" b="0" i="0" dirty="0">
                <a:solidFill>
                  <a:srgbClr val="242424"/>
                </a:solidFill>
                <a:effectLst/>
                <a:latin typeface="Calibri" panose="020F0502020204030204" pitchFamily="34" charset="0"/>
              </a:rPr>
              <a:t> is.</a:t>
            </a:r>
            <a:endParaRPr lang="nl-NL" dirty="0"/>
          </a:p>
        </p:txBody>
      </p:sp>
    </p:spTree>
    <p:extLst>
      <p:ext uri="{BB962C8B-B14F-4D97-AF65-F5344CB8AC3E}">
        <p14:creationId xmlns:p14="http://schemas.microsoft.com/office/powerpoint/2010/main" val="4051941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derdeel presentatie">
    <p:bg>
      <p:bgPr>
        <a:solidFill>
          <a:schemeClr val="bg1"/>
        </a:solidFill>
        <a:effectLst/>
      </p:bgPr>
    </p:bg>
    <p:spTree>
      <p:nvGrpSpPr>
        <p:cNvPr id="1" name=""/>
        <p:cNvGrpSpPr/>
        <p:nvPr/>
      </p:nvGrpSpPr>
      <p:grpSpPr>
        <a:xfrm>
          <a:off x="0" y="0"/>
          <a:ext cx="0" cy="0"/>
          <a:chOff x="0" y="0"/>
          <a:chExt cx="0" cy="0"/>
        </a:xfrm>
      </p:grpSpPr>
      <p:sp>
        <p:nvSpPr>
          <p:cNvPr id="16" name="Graphic 14">
            <a:extLst>
              <a:ext uri="{FF2B5EF4-FFF2-40B4-BE49-F238E27FC236}">
                <a16:creationId xmlns:a16="http://schemas.microsoft.com/office/drawing/2014/main" id="{E84657B0-854F-F336-1A84-A862DD77A42B}"/>
              </a:ext>
            </a:extLst>
          </p:cNvPr>
          <p:cNvSpPr/>
          <p:nvPr/>
        </p:nvSpPr>
        <p:spPr>
          <a:xfrm>
            <a:off x="-7979" y="-122"/>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grpSp>
        <p:nvGrpSpPr>
          <p:cNvPr id="20" name="Groep 19">
            <a:extLst>
              <a:ext uri="{FF2B5EF4-FFF2-40B4-BE49-F238E27FC236}">
                <a16:creationId xmlns:a16="http://schemas.microsoft.com/office/drawing/2014/main" id="{98865D31-7A2E-4AD9-5402-5EB255CA6A75}"/>
              </a:ext>
            </a:extLst>
          </p:cNvPr>
          <p:cNvGrpSpPr>
            <a:grpSpLocks/>
          </p:cNvGrpSpPr>
          <p:nvPr userDrawn="1"/>
        </p:nvGrpSpPr>
        <p:grpSpPr>
          <a:xfrm>
            <a:off x="-17028" y="6526131"/>
            <a:ext cx="12209028" cy="360000"/>
            <a:chOff x="0" y="0"/>
            <a:chExt cx="12192000" cy="360000"/>
          </a:xfrm>
        </p:grpSpPr>
        <p:sp>
          <p:nvSpPr>
            <p:cNvPr id="8" name="Rechthoek 7"/>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4" name="Rechthoek 3">
              <a:extLst>
                <a:ext uri="{FF2B5EF4-FFF2-40B4-BE49-F238E27FC236}">
                  <a16:creationId xmlns:a16="http://schemas.microsoft.com/office/drawing/2014/main" id="{DD250D44-4B6E-9995-5C86-300FF4461FC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5" name="Rechthoek 4">
              <a:extLst>
                <a:ext uri="{FF2B5EF4-FFF2-40B4-BE49-F238E27FC236}">
                  <a16:creationId xmlns:a16="http://schemas.microsoft.com/office/drawing/2014/main" id="{EEC09B4C-1122-CC89-CAED-31E42A1606F0}"/>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6" name="Rechthoek 5">
              <a:extLst>
                <a:ext uri="{FF2B5EF4-FFF2-40B4-BE49-F238E27FC236}">
                  <a16:creationId xmlns:a16="http://schemas.microsoft.com/office/drawing/2014/main" id="{3C72B1F3-46A5-9DB1-3F03-0846DFF9FD30}"/>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14" name="Titel 13">
            <a:extLst>
              <a:ext uri="{FF2B5EF4-FFF2-40B4-BE49-F238E27FC236}">
                <a16:creationId xmlns:a16="http://schemas.microsoft.com/office/drawing/2014/main" id="{C4620826-5859-898D-9BFD-E8F9BB331650}"/>
              </a:ext>
            </a:extLst>
          </p:cNvPr>
          <p:cNvSpPr>
            <a:spLocks noGrp="1"/>
          </p:cNvSpPr>
          <p:nvPr>
            <p:ph type="title" hasCustomPrompt="1"/>
          </p:nvPr>
        </p:nvSpPr>
        <p:spPr>
          <a:xfrm>
            <a:off x="1251493" y="2780519"/>
            <a:ext cx="9941608" cy="648481"/>
          </a:xfrm>
          <a:solidFill>
            <a:srgbClr val="E9DBE9"/>
          </a:solidFill>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dirty="0"/>
              <a:t>Typ hier de krachtlijn van dit onderdeel van je presentatie</a:t>
            </a:r>
            <a:endParaRPr lang="nl-BE" dirty="0"/>
          </a:p>
        </p:txBody>
      </p:sp>
      <p:sp>
        <p:nvSpPr>
          <p:cNvPr id="19" name="Tijdelijke aanduiding voor tekst 18">
            <a:extLst>
              <a:ext uri="{FF2B5EF4-FFF2-40B4-BE49-F238E27FC236}">
                <a16:creationId xmlns:a16="http://schemas.microsoft.com/office/drawing/2014/main" id="{38DBC7CF-4BA6-5D48-378C-7C304F8BEBDF}"/>
              </a:ext>
            </a:extLst>
          </p:cNvPr>
          <p:cNvSpPr>
            <a:spLocks noGrp="1"/>
          </p:cNvSpPr>
          <p:nvPr>
            <p:ph type="body" sz="quarter" idx="12" hasCustomPrompt="1"/>
          </p:nvPr>
        </p:nvSpPr>
        <p:spPr>
          <a:xfrm>
            <a:off x="1254125" y="3441309"/>
            <a:ext cx="9944100" cy="2405063"/>
          </a:xfrm>
          <a:solidFill>
            <a:srgbClr val="DEF3F4"/>
          </a:solidFill>
        </p:spPr>
        <p:txBody>
          <a:bodyPr>
            <a:normAutofit/>
          </a:bodyPr>
          <a:lstStyle>
            <a:lvl1pPr marL="0" indent="0">
              <a:buNone/>
              <a:defRPr sz="3600">
                <a:solidFill>
                  <a:srgbClr val="2D3E4E"/>
                </a:solidFill>
                <a:latin typeface="Poppins" panose="00000500000000000000" pitchFamily="2" charset="0"/>
                <a:ea typeface="Roboto Bk" pitchFamily="2" charset="0"/>
                <a:cs typeface="Poppins" panose="00000500000000000000" pitchFamily="2" charset="0"/>
              </a:defRPr>
            </a:lvl1pPr>
          </a:lstStyle>
          <a:p>
            <a:pPr lvl="0"/>
            <a:r>
              <a:rPr lang="nl-NL" dirty="0"/>
              <a:t>Vat kort samen wat er in dit onderdeel van je presentatie volgt</a:t>
            </a:r>
          </a:p>
        </p:txBody>
      </p:sp>
      <p:pic>
        <p:nvPicPr>
          <p:cNvPr id="7" name="Afbeelding 6">
            <a:extLst>
              <a:ext uri="{FF2B5EF4-FFF2-40B4-BE49-F238E27FC236}">
                <a16:creationId xmlns:a16="http://schemas.microsoft.com/office/drawing/2014/main" id="{3AC10E9D-7905-3A7F-7365-A09D287B58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69302" y="188870"/>
            <a:ext cx="2453822" cy="941256"/>
          </a:xfrm>
          <a:prstGeom prst="rect">
            <a:avLst/>
          </a:prstGeom>
        </p:spPr>
      </p:pic>
    </p:spTree>
    <p:extLst>
      <p:ext uri="{BB962C8B-B14F-4D97-AF65-F5344CB8AC3E}">
        <p14:creationId xmlns:p14="http://schemas.microsoft.com/office/powerpoint/2010/main" val="1969049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2" name="Titel 1"/>
          <p:cNvSpPr>
            <a:spLocks noGrp="1"/>
          </p:cNvSpPr>
          <p:nvPr>
            <p:ph type="title" hasCustomPrompt="1"/>
          </p:nvPr>
        </p:nvSpPr>
        <p:spPr>
          <a:xfrm>
            <a:off x="212848" y="180000"/>
            <a:ext cx="9902892" cy="1143000"/>
          </a:xfrm>
        </p:spPr>
        <p:txBody>
          <a:bodyPr>
            <a:normAutofit/>
          </a:bodyPr>
          <a:lstStyle>
            <a:lvl1pPr>
              <a:defRPr sz="3200">
                <a:solidFill>
                  <a:srgbClr val="2D3E4E"/>
                </a:solidFill>
              </a:defRPr>
            </a:lvl1pPr>
          </a:lstStyle>
          <a:p>
            <a:r>
              <a:rPr lang="nl-NL" dirty="0"/>
              <a:t>Typ hier een duidelijke titel</a:t>
            </a:r>
            <a:endParaRPr lang="nl-BE" dirty="0"/>
          </a:p>
        </p:txBody>
      </p:sp>
      <p:sp>
        <p:nvSpPr>
          <p:cNvPr id="13" name="Tijdelijke aanduiding voor inhoud 2"/>
          <p:cNvSpPr>
            <a:spLocks noGrp="1"/>
          </p:cNvSpPr>
          <p:nvPr>
            <p:ph idx="1" hasCustomPrompt="1"/>
          </p:nvPr>
        </p:nvSpPr>
        <p:spPr>
          <a:xfrm>
            <a:off x="2673626" y="1505568"/>
            <a:ext cx="7442112" cy="4000710"/>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Noteer hier je belangrijkste items in </a:t>
            </a:r>
            <a:r>
              <a:rPr lang="nl-NL" dirty="0" err="1"/>
              <a:t>bullets</a:t>
            </a:r>
            <a:r>
              <a:rPr lang="nl-NL" dirty="0"/>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627741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3" name="Tijdelijke aanduiding voor inhoud 2">
            <a:extLst>
              <a:ext uri="{FF2B5EF4-FFF2-40B4-BE49-F238E27FC236}">
                <a16:creationId xmlns:a16="http://schemas.microsoft.com/office/drawing/2014/main" id="{246A0613-2DAC-E67F-10EE-5E54907967D7}"/>
              </a:ext>
            </a:extLst>
          </p:cNvPr>
          <p:cNvSpPr>
            <a:spLocks noGrp="1"/>
          </p:cNvSpPr>
          <p:nvPr>
            <p:ph idx="10" hasCustomPrompt="1"/>
          </p:nvPr>
        </p:nvSpPr>
        <p:spPr>
          <a:xfrm>
            <a:off x="5928235" y="742844"/>
            <a:ext cx="4740965" cy="5372311"/>
          </a:xfrm>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Zet hier een afbeelding die je tekst ondersteunt</a:t>
            </a:r>
          </a:p>
        </p:txBody>
      </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dirty="0"/>
              <a:t>Noteer hier je belangrijkste items in </a:t>
            </a:r>
            <a:r>
              <a:rPr lang="nl-NL" dirty="0" err="1"/>
              <a:t>bullets</a:t>
            </a:r>
            <a:r>
              <a:rPr lang="nl-NL" dirty="0"/>
              <a:t> (en vertel de rest)</a:t>
            </a:r>
          </a:p>
        </p:txBody>
      </p:sp>
    </p:spTree>
    <p:extLst>
      <p:ext uri="{BB962C8B-B14F-4D97-AF65-F5344CB8AC3E}">
        <p14:creationId xmlns:p14="http://schemas.microsoft.com/office/powerpoint/2010/main" val="294857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derdeel presentatie">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176C0F91-2CE0-3882-8B22-0813D8B8419D}"/>
              </a:ext>
            </a:extLst>
          </p:cNvPr>
          <p:cNvSpPr>
            <a:spLocks noGrp="1" noRot="1" noMove="1" noResize="1" noEditPoints="1" noAdjustHandles="1" noChangeArrowheads="1" noChangeShapeType="1"/>
          </p:cNvSpPr>
          <p:nvPr userDrawn="1"/>
        </p:nvSpPr>
        <p:spPr>
          <a:xfrm>
            <a:off x="-7979" y="1"/>
            <a:ext cx="3024180" cy="6858000"/>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4" name="Titel 13">
            <a:extLst>
              <a:ext uri="{FF2B5EF4-FFF2-40B4-BE49-F238E27FC236}">
                <a16:creationId xmlns:a16="http://schemas.microsoft.com/office/drawing/2014/main" id="{C4620826-5859-898D-9BFD-E8F9BB331650}"/>
              </a:ext>
            </a:extLst>
          </p:cNvPr>
          <p:cNvSpPr>
            <a:spLocks noGrp="1"/>
          </p:cNvSpPr>
          <p:nvPr>
            <p:ph type="title" hasCustomPrompt="1"/>
          </p:nvPr>
        </p:nvSpPr>
        <p:spPr>
          <a:xfrm>
            <a:off x="1251493" y="2780519"/>
            <a:ext cx="9941608" cy="648481"/>
          </a:xfrm>
          <a:noFill/>
          <a:ln>
            <a:noFill/>
          </a:ln>
        </p:spPr>
        <p:txBody>
          <a:bodyPr>
            <a:noAutofit/>
          </a:bodyPr>
          <a:lstStyle>
            <a:lvl1pPr>
              <a:defRPr lang="nl-BE" sz="3600" kern="1200" dirty="0">
                <a:solidFill>
                  <a:srgbClr val="AE2081"/>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dirty="0"/>
              <a:t>Titel van dit onderdeel van je presentatie</a:t>
            </a:r>
            <a:endParaRPr lang="nl-BE" dirty="0"/>
          </a:p>
        </p:txBody>
      </p:sp>
      <p:sp>
        <p:nvSpPr>
          <p:cNvPr id="19" name="Tijdelijke aanduiding voor tekst 18">
            <a:extLst>
              <a:ext uri="{FF2B5EF4-FFF2-40B4-BE49-F238E27FC236}">
                <a16:creationId xmlns:a16="http://schemas.microsoft.com/office/drawing/2014/main" id="{38DBC7CF-4BA6-5D48-378C-7C304F8BEBDF}"/>
              </a:ext>
            </a:extLst>
          </p:cNvPr>
          <p:cNvSpPr>
            <a:spLocks noGrp="1"/>
          </p:cNvSpPr>
          <p:nvPr>
            <p:ph type="body" sz="quarter" idx="12" hasCustomPrompt="1"/>
          </p:nvPr>
        </p:nvSpPr>
        <p:spPr>
          <a:xfrm>
            <a:off x="1254125" y="3441309"/>
            <a:ext cx="9944100" cy="2405063"/>
          </a:xfrm>
          <a:solidFill>
            <a:srgbClr val="DEF3F4"/>
          </a:solidFill>
        </p:spPr>
        <p:txBody>
          <a:bodyPr>
            <a:normAutofit/>
          </a:bodyPr>
          <a:lstStyle>
            <a:lvl1pPr marL="0" indent="0">
              <a:buNone/>
              <a:defRPr sz="2800">
                <a:solidFill>
                  <a:srgbClr val="2D3E4E"/>
                </a:solidFill>
                <a:latin typeface="Poppins" panose="00000500000000000000" pitchFamily="2" charset="0"/>
                <a:ea typeface="Roboto Bk" pitchFamily="2" charset="0"/>
                <a:cs typeface="Poppins" panose="00000500000000000000" pitchFamily="2" charset="0"/>
              </a:defRPr>
            </a:lvl1pPr>
          </a:lstStyle>
          <a:p>
            <a:pPr lvl="0"/>
            <a:r>
              <a:rPr lang="nl-NL" dirty="0"/>
              <a:t>Vat kort samen wat er in dit onderdeel van je presentatie volgt</a:t>
            </a:r>
          </a:p>
        </p:txBody>
      </p:sp>
      <p:pic>
        <p:nvPicPr>
          <p:cNvPr id="7" name="Afbeelding 6">
            <a:extLst>
              <a:ext uri="{FF2B5EF4-FFF2-40B4-BE49-F238E27FC236}">
                <a16:creationId xmlns:a16="http://schemas.microsoft.com/office/drawing/2014/main" id="{3AC10E9D-7905-3A7F-7365-A09D287B582E}"/>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9442289" y="482616"/>
            <a:ext cx="2453822" cy="941256"/>
          </a:xfrm>
          <a:prstGeom prst="rect">
            <a:avLst/>
          </a:prstGeom>
        </p:spPr>
      </p:pic>
      <p:grpSp>
        <p:nvGrpSpPr>
          <p:cNvPr id="3" name="Groep 2">
            <a:extLst>
              <a:ext uri="{FF2B5EF4-FFF2-40B4-BE49-F238E27FC236}">
                <a16:creationId xmlns:a16="http://schemas.microsoft.com/office/drawing/2014/main" id="{62803043-B80A-23F7-51B4-CB2E94F9B566}"/>
              </a:ext>
            </a:extLst>
          </p:cNvPr>
          <p:cNvGrpSpPr>
            <a:grpSpLocks noGrp="1" noUngrp="1" noRot="1" noMove="1" noResize="1"/>
          </p:cNvGrpSpPr>
          <p:nvPr userDrawn="1"/>
        </p:nvGrpSpPr>
        <p:grpSpPr>
          <a:xfrm>
            <a:off x="0" y="0"/>
            <a:ext cx="12192000" cy="180000"/>
            <a:chOff x="0" y="0"/>
            <a:chExt cx="12192000" cy="360000"/>
          </a:xfrm>
        </p:grpSpPr>
        <p:sp>
          <p:nvSpPr>
            <p:cNvPr id="9" name="Rechthoek 8">
              <a:extLst>
                <a:ext uri="{FF2B5EF4-FFF2-40B4-BE49-F238E27FC236}">
                  <a16:creationId xmlns:a16="http://schemas.microsoft.com/office/drawing/2014/main" id="{AEF896DA-00FD-966D-FF64-8DFD6B888383}"/>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7285FFD4-4368-CC81-8E1A-02838478EEE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1" name="Rechthoek 10">
              <a:extLst>
                <a:ext uri="{FF2B5EF4-FFF2-40B4-BE49-F238E27FC236}">
                  <a16:creationId xmlns:a16="http://schemas.microsoft.com/office/drawing/2014/main" id="{BBF6656D-4FBA-DAA4-7BA5-CB739A2379DD}"/>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54E95AEC-D2C6-9EDD-9955-1E8B81657AB5}"/>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1346323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3" name="Tijdelijke aanduiding voor inhoud 2"/>
          <p:cNvSpPr>
            <a:spLocks noGrp="1"/>
          </p:cNvSpPr>
          <p:nvPr>
            <p:ph idx="1" hasCustomPrompt="1"/>
          </p:nvPr>
        </p:nvSpPr>
        <p:spPr>
          <a:xfrm>
            <a:off x="457200" y="439947"/>
            <a:ext cx="10714008" cy="6133381"/>
          </a:xfrm>
          <a:prstGeom prst="roundRect">
            <a:avLst>
              <a:gd name="adj" fmla="val 5447"/>
            </a:avLst>
          </a:prstGeom>
          <a:solidFill>
            <a:schemeClr val="bg1"/>
          </a:solidFill>
          <a:effectLst>
            <a:outerShdw blurRad="50800" dist="38100" dir="2700000" sx="102000" sy="102000" algn="tl" rotWithShape="0">
              <a:prstClr val="black">
                <a:alpha val="40000"/>
              </a:prstClr>
            </a:outerShdw>
          </a:effectLst>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Zet hier je afbeelding</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1676712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dirty="0"/>
              <a:t>Noteer hier je belangrijkste items in </a:t>
            </a:r>
            <a:r>
              <a:rPr lang="nl-NL" dirty="0" err="1"/>
              <a:t>bullets</a:t>
            </a:r>
            <a:r>
              <a:rPr lang="nl-NL" dirty="0"/>
              <a:t> (en vertel de rest)</a:t>
            </a:r>
          </a:p>
        </p:txBody>
      </p:sp>
      <p:sp>
        <p:nvSpPr>
          <p:cNvPr id="4" name="Tijdelijke aanduiding voor tekst 4">
            <a:extLst>
              <a:ext uri="{FF2B5EF4-FFF2-40B4-BE49-F238E27FC236}">
                <a16:creationId xmlns:a16="http://schemas.microsoft.com/office/drawing/2014/main" id="{A74F469D-EA25-AF43-5F92-8CB069D10A17}"/>
              </a:ext>
            </a:extLst>
          </p:cNvPr>
          <p:cNvSpPr>
            <a:spLocks noGrp="1"/>
          </p:cNvSpPr>
          <p:nvPr>
            <p:ph type="body" sz="quarter" idx="12" hasCustomPrompt="1"/>
          </p:nvPr>
        </p:nvSpPr>
        <p:spPr>
          <a:xfrm>
            <a:off x="5898644" y="742738"/>
            <a:ext cx="5056188" cy="5372312"/>
          </a:xfrm>
        </p:spPr>
        <p:txBody>
          <a:bodyPr/>
          <a:lstStyle/>
          <a:p>
            <a:pPr lvl="0"/>
            <a:r>
              <a:rPr lang="nl-NL" dirty="0"/>
              <a:t>Noteer hier je belangrijkste items in </a:t>
            </a:r>
            <a:r>
              <a:rPr lang="nl-NL" dirty="0" err="1"/>
              <a:t>bullets</a:t>
            </a:r>
            <a:r>
              <a:rPr lang="nl-NL" dirty="0"/>
              <a:t> (en vertel de rest)</a:t>
            </a:r>
          </a:p>
        </p:txBody>
      </p:sp>
    </p:spTree>
    <p:extLst>
      <p:ext uri="{BB962C8B-B14F-4D97-AF65-F5344CB8AC3E}">
        <p14:creationId xmlns:p14="http://schemas.microsoft.com/office/powerpoint/2010/main" val="3807077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mgekeer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2" name="Titel 1"/>
          <p:cNvSpPr>
            <a:spLocks noGrp="1"/>
          </p:cNvSpPr>
          <p:nvPr>
            <p:ph type="title" hasCustomPrompt="1"/>
          </p:nvPr>
        </p:nvSpPr>
        <p:spPr>
          <a:xfrm>
            <a:off x="212846" y="5610639"/>
            <a:ext cx="9902892" cy="1143000"/>
          </a:xfrm>
        </p:spPr>
        <p:txBody>
          <a:bodyPr>
            <a:normAutofit/>
          </a:bodyPr>
          <a:lstStyle>
            <a:lvl1pPr>
              <a:defRPr sz="3200">
                <a:solidFill>
                  <a:srgbClr val="2D3E4E"/>
                </a:solidFill>
              </a:defRPr>
            </a:lvl1pPr>
          </a:lstStyle>
          <a:p>
            <a:r>
              <a:rPr lang="nl-NL" dirty="0"/>
              <a:t>Maak hier je concluderend punt</a:t>
            </a:r>
            <a:endParaRPr lang="nl-BE" dirty="0"/>
          </a:p>
        </p:txBody>
      </p:sp>
      <p:sp>
        <p:nvSpPr>
          <p:cNvPr id="13" name="Tijdelijke aanduiding voor inhoud 2"/>
          <p:cNvSpPr>
            <a:spLocks noGrp="1"/>
          </p:cNvSpPr>
          <p:nvPr>
            <p:ph idx="1" hasCustomPrompt="1"/>
          </p:nvPr>
        </p:nvSpPr>
        <p:spPr>
          <a:xfrm>
            <a:off x="2673626" y="575035"/>
            <a:ext cx="7442112" cy="4931243"/>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Noteer hier je belangrijkste items in </a:t>
            </a:r>
            <a:r>
              <a:rPr lang="nl-NL" dirty="0" err="1"/>
              <a:t>bullets</a:t>
            </a:r>
            <a:r>
              <a:rPr lang="nl-NL" dirty="0"/>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1437363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24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CEC0022F-740B-C522-5BCB-E57DE5C28774}"/>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3087269F-D088-04F9-C8AC-422D5E96C94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358338307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5" name="Graphic 14">
            <a:extLst>
              <a:ext uri="{FF2B5EF4-FFF2-40B4-BE49-F238E27FC236}">
                <a16:creationId xmlns:a16="http://schemas.microsoft.com/office/drawing/2014/main" id="{5FDF823C-9E5B-5F8E-B135-A82B88C022AD}"/>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905" y="666750"/>
            <a:ext cx="2014878" cy="1552575"/>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
        <p:nvSpPr>
          <p:cNvPr id="31" name="Vrije vorm: vorm 30">
            <a:extLst>
              <a:ext uri="{FF2B5EF4-FFF2-40B4-BE49-F238E27FC236}">
                <a16:creationId xmlns:a16="http://schemas.microsoft.com/office/drawing/2014/main" id="{99D4DD7C-8151-3883-040A-F59E0685B768}"/>
              </a:ext>
            </a:extLst>
          </p:cNvPr>
          <p:cNvSpPr/>
          <p:nvPr userDrawn="1"/>
        </p:nvSpPr>
        <p:spPr>
          <a:xfrm>
            <a:off x="1618231" y="1421296"/>
            <a:ext cx="9324752" cy="4611756"/>
          </a:xfrm>
          <a:custGeom>
            <a:avLst/>
            <a:gdLst>
              <a:gd name="connsiteX0" fmla="*/ 6357557 w 7042023"/>
              <a:gd name="connsiteY0" fmla="*/ 3679412 h 3679412"/>
              <a:gd name="connsiteX1" fmla="*/ 684467 w 7042023"/>
              <a:gd name="connsiteY1" fmla="*/ 3679412 h 3679412"/>
              <a:gd name="connsiteX2" fmla="*/ 0 w 7042023"/>
              <a:gd name="connsiteY2" fmla="*/ 2994946 h 3679412"/>
              <a:gd name="connsiteX3" fmla="*/ 0 w 7042023"/>
              <a:gd name="connsiteY3" fmla="*/ 763905 h 3679412"/>
              <a:gd name="connsiteX4" fmla="*/ 57150 w 7042023"/>
              <a:gd name="connsiteY4" fmla="*/ 763905 h 3679412"/>
              <a:gd name="connsiteX5" fmla="*/ 57150 w 7042023"/>
              <a:gd name="connsiteY5" fmla="*/ 2994946 h 3679412"/>
              <a:gd name="connsiteX6" fmla="*/ 684467 w 7042023"/>
              <a:gd name="connsiteY6" fmla="*/ 3622262 h 3679412"/>
              <a:gd name="connsiteX7" fmla="*/ 6357652 w 7042023"/>
              <a:gd name="connsiteY7" fmla="*/ 3622262 h 3679412"/>
              <a:gd name="connsiteX8" fmla="*/ 6984969 w 7042023"/>
              <a:gd name="connsiteY8" fmla="*/ 2994946 h 3679412"/>
              <a:gd name="connsiteX9" fmla="*/ 6984969 w 7042023"/>
              <a:gd name="connsiteY9" fmla="*/ 684466 h 3679412"/>
              <a:gd name="connsiteX10" fmla="*/ 6357652 w 7042023"/>
              <a:gd name="connsiteY10" fmla="*/ 57150 h 3679412"/>
              <a:gd name="connsiteX11" fmla="*/ 1460564 w 7042023"/>
              <a:gd name="connsiteY11" fmla="*/ 57150 h 3679412"/>
              <a:gd name="connsiteX12" fmla="*/ 1460564 w 7042023"/>
              <a:gd name="connsiteY12" fmla="*/ 0 h 3679412"/>
              <a:gd name="connsiteX13" fmla="*/ 6357557 w 7042023"/>
              <a:gd name="connsiteY13" fmla="*/ 0 h 3679412"/>
              <a:gd name="connsiteX14" fmla="*/ 7042023 w 7042023"/>
              <a:gd name="connsiteY14" fmla="*/ 684466 h 3679412"/>
              <a:gd name="connsiteX15" fmla="*/ 7042023 w 7042023"/>
              <a:gd name="connsiteY15" fmla="*/ 2994946 h 3679412"/>
              <a:gd name="connsiteX16" fmla="*/ 6357557 w 7042023"/>
              <a:gd name="connsiteY16" fmla="*/ 3679412 h 36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2023" h="3679412">
                <a:moveTo>
                  <a:pt x="6357557" y="3679412"/>
                </a:moveTo>
                <a:lnTo>
                  <a:pt x="684467" y="3679412"/>
                </a:lnTo>
                <a:cubicBezTo>
                  <a:pt x="307086" y="3679412"/>
                  <a:pt x="0" y="3372326"/>
                  <a:pt x="0" y="2994946"/>
                </a:cubicBezTo>
                <a:lnTo>
                  <a:pt x="0" y="763905"/>
                </a:lnTo>
                <a:lnTo>
                  <a:pt x="57150" y="763905"/>
                </a:lnTo>
                <a:lnTo>
                  <a:pt x="57150" y="2994946"/>
                </a:lnTo>
                <a:cubicBezTo>
                  <a:pt x="57150" y="3340799"/>
                  <a:pt x="338519" y="3622262"/>
                  <a:pt x="684467" y="3622262"/>
                </a:cubicBezTo>
                <a:lnTo>
                  <a:pt x="6357652" y="3622262"/>
                </a:lnTo>
                <a:cubicBezTo>
                  <a:pt x="6703505" y="3622262"/>
                  <a:pt x="6984969" y="3340894"/>
                  <a:pt x="6984969" y="2994946"/>
                </a:cubicBezTo>
                <a:lnTo>
                  <a:pt x="6984969" y="684466"/>
                </a:lnTo>
                <a:cubicBezTo>
                  <a:pt x="6984969" y="338614"/>
                  <a:pt x="6703600" y="57150"/>
                  <a:pt x="6357652" y="57150"/>
                </a:cubicBezTo>
                <a:lnTo>
                  <a:pt x="1460564" y="57150"/>
                </a:lnTo>
                <a:lnTo>
                  <a:pt x="1460564" y="0"/>
                </a:lnTo>
                <a:lnTo>
                  <a:pt x="6357557" y="0"/>
                </a:lnTo>
                <a:cubicBezTo>
                  <a:pt x="6734937" y="0"/>
                  <a:pt x="7042023" y="306991"/>
                  <a:pt x="7042023" y="684466"/>
                </a:cubicBezTo>
                <a:lnTo>
                  <a:pt x="7042023" y="2994946"/>
                </a:lnTo>
                <a:cubicBezTo>
                  <a:pt x="7042023" y="3372326"/>
                  <a:pt x="6734937" y="3679412"/>
                  <a:pt x="6357557" y="3679412"/>
                </a:cubicBezTo>
                <a:close/>
              </a:path>
            </a:pathLst>
          </a:custGeom>
          <a:solidFill>
            <a:srgbClr val="AE2182"/>
          </a:solidFill>
          <a:ln w="0" cap="flat">
            <a:noFill/>
            <a:prstDash val="solid"/>
            <a:miter/>
          </a:ln>
        </p:spPr>
        <p:txBody>
          <a:bodyPr rtlCol="0" anchor="ctr"/>
          <a:lstStyle/>
          <a:p>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2216150" y="1768475"/>
            <a:ext cx="8061325" cy="3956050"/>
          </a:xfrm>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dirty="0"/>
              <a:t>Zet hier een quote</a:t>
            </a:r>
          </a:p>
        </p:txBody>
      </p:sp>
    </p:spTree>
    <p:extLst>
      <p:ext uri="{BB962C8B-B14F-4D97-AF65-F5344CB8AC3E}">
        <p14:creationId xmlns:p14="http://schemas.microsoft.com/office/powerpoint/2010/main" val="51076006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D2A68C2A-B007-F12D-E4BA-3355F79F9AF3}"/>
              </a:ext>
            </a:extLst>
          </p:cNvPr>
          <p:cNvSpPr>
            <a:spLocks noGrp="1"/>
          </p:cNvSpPr>
          <p:nvPr>
            <p:ph type="pic" sz="quarter" idx="11" hasCustomPrompt="1"/>
          </p:nvPr>
        </p:nvSpPr>
        <p:spPr>
          <a:xfrm>
            <a:off x="-7938" y="179388"/>
            <a:ext cx="12199938" cy="4449762"/>
          </a:xfrm>
        </p:spPr>
        <p:txBody>
          <a:bodyPr/>
          <a:lstStyle>
            <a:lvl1pPr>
              <a:defRPr/>
            </a:lvl1pPr>
          </a:lstStyle>
          <a:p>
            <a:r>
              <a:rPr lang="nl-BE" dirty="0"/>
              <a:t>Plaats hier je afbeelding</a:t>
            </a:r>
          </a:p>
        </p:txBody>
      </p:sp>
      <p:sp>
        <p:nvSpPr>
          <p:cNvPr id="35" name="Graphic 14">
            <a:extLst>
              <a:ext uri="{FF2B5EF4-FFF2-40B4-BE49-F238E27FC236}">
                <a16:creationId xmlns:a16="http://schemas.microsoft.com/office/drawing/2014/main" id="{5FDF823C-9E5B-5F8E-B135-A82B88C022AD}"/>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2" name="Rechthoek 1">
            <a:extLst>
              <a:ext uri="{FF2B5EF4-FFF2-40B4-BE49-F238E27FC236}">
                <a16:creationId xmlns:a16="http://schemas.microsoft.com/office/drawing/2014/main" id="{327DF45D-CEE8-E027-5958-4E60095D0A49}"/>
              </a:ext>
            </a:extLst>
          </p:cNvPr>
          <p:cNvSpPr>
            <a:spLocks noGrp="1" noRot="1" noMove="1" noResize="1" noEditPoints="1" noAdjustHandles="1" noChangeArrowheads="1" noChangeShapeType="1"/>
          </p:cNvSpPr>
          <p:nvPr userDrawn="1"/>
        </p:nvSpPr>
        <p:spPr>
          <a:xfrm>
            <a:off x="-7979" y="4647414"/>
            <a:ext cx="12199979" cy="2210586"/>
          </a:xfrm>
          <a:prstGeom prst="rect">
            <a:avLst/>
          </a:prstGeom>
          <a:solidFill>
            <a:srgbClr val="AE2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603315" y="2991574"/>
            <a:ext cx="10426045" cy="3343238"/>
          </a:xfrm>
          <a:prstGeom prst="roundRect">
            <a:avLst>
              <a:gd name="adj" fmla="val 11874"/>
            </a:avLst>
          </a:prstGeom>
          <a:solidFill>
            <a:schemeClr val="bg1"/>
          </a:solidFill>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dirty="0"/>
              <a:t>Zet hier een quote</a:t>
            </a:r>
          </a:p>
        </p:txBody>
      </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72573" y="4739129"/>
            <a:ext cx="1063076" cy="819159"/>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Tree>
    <p:extLst>
      <p:ext uri="{BB962C8B-B14F-4D97-AF65-F5344CB8AC3E}">
        <p14:creationId xmlns:p14="http://schemas.microsoft.com/office/powerpoint/2010/main" val="390363086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egin: gsm">
    <p:bg>
      <p:bgPr>
        <a:blipFill dpi="0" rotWithShape="1">
          <a:blip r:embed="rId2" cstate="print">
            <a:lum/>
            <a:extLst>
              <a:ext uri="{28A0092B-C50C-407E-A947-70E740481C1C}">
                <a14:useLocalDpi xmlns:a14="http://schemas.microsoft.com/office/drawing/2010/main" val="0"/>
              </a:ext>
            </a:extLst>
          </a:blip>
          <a:srcRect/>
          <a:stretch>
            <a:fillRect t="2000"/>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798445" y="768613"/>
            <a:ext cx="10814755" cy="258532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Mag ik jouw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onverdeelde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1"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aandacht</a:t>
            </a:r>
            <a:r>
              <a:rPr kumimoji="0" lang="nl-BE" sz="5400" b="0"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t>
            </a:r>
          </a:p>
        </p:txBody>
      </p:sp>
      <p:pic>
        <p:nvPicPr>
          <p:cNvPr id="13" name="Afbeelding 12">
            <a:extLst>
              <a:ext uri="{FF2B5EF4-FFF2-40B4-BE49-F238E27FC236}">
                <a16:creationId xmlns:a16="http://schemas.microsoft.com/office/drawing/2014/main" id="{225AA6C3-E221-0819-DE45-EFE08E9BC8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9959B150-8171-FF08-0CDE-F0DED06510B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AF4BE0B8-FE1C-0B96-503D-2D7ECE7CC4C6}"/>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4DE9A6FA-5B19-6416-0AE6-09AA79DD4CD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FCB5AA5F-5F98-176E-0705-141FB8A21DFA}"/>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02950742-CD64-EC94-7214-848C92AB5B9B}"/>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17" name="Graphic 16">
            <a:extLst>
              <a:ext uri="{FF2B5EF4-FFF2-40B4-BE49-F238E27FC236}">
                <a16:creationId xmlns:a16="http://schemas.microsoft.com/office/drawing/2014/main" id="{5437C2A8-E8BE-02A5-C8D9-0A70B465BF86}"/>
              </a:ext>
            </a:extLst>
          </p:cNvPr>
          <p:cNvPicPr>
            <a:picLocks noChangeAspect="1"/>
          </p:cNvPicPr>
          <p:nvPr userDrawn="1"/>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rot="21260283">
            <a:off x="5125365" y="1866412"/>
            <a:ext cx="1938068" cy="1938068"/>
          </a:xfrm>
          <a:prstGeom prst="rect">
            <a:avLst/>
          </a:prstGeom>
        </p:spPr>
      </p:pic>
    </p:spTree>
    <p:extLst>
      <p:ext uri="{BB962C8B-B14F-4D97-AF65-F5344CB8AC3E}">
        <p14:creationId xmlns:p14="http://schemas.microsoft.com/office/powerpoint/2010/main" val="4079969827"/>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uz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p:cNvSpPr>
          <p:nvPr userDrawn="1"/>
        </p:nvSpPr>
        <p:spPr>
          <a:xfrm rot="16200000" flipH="1" flipV="1">
            <a:off x="9127909" y="83026"/>
            <a:ext cx="910758" cy="4773488"/>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p:cNvSpPr>
          <p:nvPr userDrawn="1"/>
        </p:nvSpPr>
        <p:spPr>
          <a:xfrm>
            <a:off x="7315200" y="1915771"/>
            <a:ext cx="4542183" cy="1107996"/>
          </a:xfrm>
          <a:prstGeom prst="rect">
            <a:avLst/>
          </a:prstGeom>
          <a:noFill/>
        </p:spPr>
        <p:txBody>
          <a:bodyPr wrap="square" rtlCol="0">
            <a:spAutoFit/>
          </a:bodyPr>
          <a:lstStyle/>
          <a:p>
            <a:pPr algn="ctr"/>
            <a:r>
              <a:rPr lang="nl-BE" sz="6600" b="0" dirty="0">
                <a:solidFill>
                  <a:schemeClr val="bg1"/>
                </a:solidFill>
                <a:latin typeface="Poppins ExtraBold" panose="00000900000000000000" pitchFamily="2" charset="0"/>
                <a:cs typeface="Poppins ExtraBold" panose="00000900000000000000" pitchFamily="2" charset="0"/>
              </a:rPr>
              <a:t>Pauze</a:t>
            </a:r>
          </a:p>
        </p:txBody>
      </p:sp>
      <p:pic>
        <p:nvPicPr>
          <p:cNvPr id="12" name="Afbeelding 11">
            <a:extLst>
              <a:ext uri="{FF2B5EF4-FFF2-40B4-BE49-F238E27FC236}">
                <a16:creationId xmlns:a16="http://schemas.microsoft.com/office/drawing/2014/main" id="{143DC291-31D9-ED77-B0E3-1A468F82D7E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0AE29EB9-D2B1-1F39-7BC2-1FA27414C81E}"/>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9B2565FD-AEB7-297C-C7BF-D88A78859210}"/>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6D8DB284-C543-0F43-9531-2F6C92E54B9A}"/>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FC1B4555-F342-F4F8-B8D3-209F081327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D184D9A0-6951-5F9C-45D0-4EF2A8232E18}"/>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785A5B33-F0A9-EEF9-34BD-C3C0AB8D8619}"/>
              </a:ext>
            </a:extLst>
          </p:cNvPr>
          <p:cNvSpPr>
            <a:spLocks noGrp="1"/>
          </p:cNvSpPr>
          <p:nvPr>
            <p:ph type="body" sz="quarter" idx="10" hasCustomPrompt="1"/>
          </p:nvPr>
        </p:nvSpPr>
        <p:spPr>
          <a:xfrm>
            <a:off x="7622899" y="3059481"/>
            <a:ext cx="4044950" cy="1817687"/>
          </a:xfrm>
        </p:spPr>
        <p:txBody>
          <a:bodyPr>
            <a:normAutofit/>
          </a:bodyPr>
          <a:lstStyle>
            <a:lvl1pPr marL="0" indent="0" algn="ctr">
              <a:buNone/>
              <a:defRPr sz="3600" b="1">
                <a:solidFill>
                  <a:schemeClr val="bg1"/>
                </a:solidFill>
              </a:defRPr>
            </a:lvl1pPr>
          </a:lstStyle>
          <a:p>
            <a:pPr lvl="0"/>
            <a:r>
              <a:rPr lang="nl-NL" dirty="0"/>
              <a:t>van … minuten</a:t>
            </a:r>
          </a:p>
        </p:txBody>
      </p:sp>
    </p:spTree>
    <p:extLst>
      <p:ext uri="{BB962C8B-B14F-4D97-AF65-F5344CB8AC3E}">
        <p14:creationId xmlns:p14="http://schemas.microsoft.com/office/powerpoint/2010/main" val="366358896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uze_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6" name="Groep 5"/>
          <p:cNvGrpSpPr>
            <a:grpSpLocks/>
          </p:cNvGrpSpPr>
          <p:nvPr userDrawn="1"/>
        </p:nvGrpSpPr>
        <p:grpSpPr>
          <a:xfrm>
            <a:off x="386394" y="4050398"/>
            <a:ext cx="3847678" cy="1505576"/>
            <a:chOff x="899025" y="1384133"/>
            <a:chExt cx="5061508" cy="2027934"/>
          </a:xfrm>
          <a:solidFill>
            <a:srgbClr val="57C3CB"/>
          </a:solidFill>
        </p:grpSpPr>
        <p:sp>
          <p:nvSpPr>
            <p:cNvPr id="5" name="Rechthoek: afgeronde hoeken 4"/>
            <p:cNvSpPr>
              <a:spLocks/>
            </p:cNvSpPr>
            <p:nvPr userDrawn="1"/>
          </p:nvSpPr>
          <p:spPr>
            <a:xfrm rot="16200000" flipH="1" flipV="1">
              <a:off x="2415812" y="-132654"/>
              <a:ext cx="2027934" cy="50615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p:cNvSpPr>
            <p:nvPr userDrawn="1"/>
          </p:nvSpPr>
          <p:spPr>
            <a:xfrm>
              <a:off x="1617133" y="1674824"/>
              <a:ext cx="4343400" cy="1107996"/>
            </a:xfrm>
            <a:prstGeom prst="rect">
              <a:avLst/>
            </a:prstGeom>
            <a:grpFill/>
          </p:spPr>
          <p:txBody>
            <a:bodyPr wrap="square" rtlCol="0">
              <a:spAutoFit/>
            </a:bodyPr>
            <a:lstStyle/>
            <a:p>
              <a:r>
                <a:rPr lang="nl-BE" sz="6600" b="0" dirty="0">
                  <a:solidFill>
                    <a:schemeClr val="bg1"/>
                  </a:solidFill>
                  <a:latin typeface="Poppins ExtraBold" panose="00000900000000000000" pitchFamily="2" charset="0"/>
                  <a:cs typeface="Poppins ExtraBold" panose="00000900000000000000" pitchFamily="2" charset="0"/>
                </a:rPr>
                <a:t>Pauze</a:t>
              </a:r>
            </a:p>
          </p:txBody>
        </p:sp>
      </p:grpSp>
      <p:pic>
        <p:nvPicPr>
          <p:cNvPr id="13" name="Afbeelding 12">
            <a:extLst>
              <a:ext uri="{FF2B5EF4-FFF2-40B4-BE49-F238E27FC236}">
                <a16:creationId xmlns:a16="http://schemas.microsoft.com/office/drawing/2014/main" id="{88A262A9-4A2B-E38D-5B79-350202C4202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B955AC9F-43D0-9AA6-AFBB-38B6AD686672}"/>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75013967-EABC-CF60-1B26-61CC6AFB288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D11FBAF1-41D4-4C9B-9F59-7E9A4D7E496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54D04EA4-D26B-1BF2-7CDF-71F0CEA8301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B476B6DA-D294-89CE-3B2D-68C5F9AD2D85}"/>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5E59E5B9-B58D-DC67-42F3-08CDF5F70F1F}"/>
              </a:ext>
            </a:extLst>
          </p:cNvPr>
          <p:cNvSpPr>
            <a:spLocks noGrp="1"/>
          </p:cNvSpPr>
          <p:nvPr>
            <p:ph type="body" sz="quarter" idx="10" hasCustomPrompt="1"/>
          </p:nvPr>
        </p:nvSpPr>
        <p:spPr>
          <a:xfrm>
            <a:off x="4071924" y="4677510"/>
            <a:ext cx="4044950" cy="1817687"/>
          </a:xfrm>
        </p:spPr>
        <p:txBody>
          <a:bodyPr>
            <a:normAutofit/>
          </a:bodyPr>
          <a:lstStyle>
            <a:lvl1pPr marL="0" indent="0" algn="ctr">
              <a:buNone/>
              <a:defRPr sz="3600" b="1">
                <a:solidFill>
                  <a:schemeClr val="bg1"/>
                </a:solidFill>
              </a:defRPr>
            </a:lvl1pPr>
          </a:lstStyle>
          <a:p>
            <a:pPr lvl="0"/>
            <a:r>
              <a:rPr lang="nl-NL" dirty="0"/>
              <a:t>van … minuten</a:t>
            </a:r>
          </a:p>
        </p:txBody>
      </p:sp>
    </p:spTree>
    <p:extLst>
      <p:ext uri="{BB962C8B-B14F-4D97-AF65-F5344CB8AC3E}">
        <p14:creationId xmlns:p14="http://schemas.microsoft.com/office/powerpoint/2010/main" val="27157342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3ABC0D2-A3DB-DA29-3B1B-FCA4F0F95E1F}"/>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2" name="Titel 1"/>
          <p:cNvSpPr>
            <a:spLocks noGrp="1"/>
          </p:cNvSpPr>
          <p:nvPr>
            <p:ph type="title" hasCustomPrompt="1"/>
          </p:nvPr>
        </p:nvSpPr>
        <p:spPr>
          <a:xfrm>
            <a:off x="212848" y="180000"/>
            <a:ext cx="9902892" cy="1143000"/>
          </a:xfrm>
        </p:spPr>
        <p:txBody>
          <a:bodyPr>
            <a:normAutofit/>
          </a:bodyPr>
          <a:lstStyle>
            <a:lvl1pPr>
              <a:defRPr sz="3200">
                <a:solidFill>
                  <a:srgbClr val="2D3E4E"/>
                </a:solidFill>
              </a:defRPr>
            </a:lvl1pPr>
          </a:lstStyle>
          <a:p>
            <a:r>
              <a:rPr lang="nl-NL" dirty="0"/>
              <a:t>Typ hier een duidelijke titel</a:t>
            </a:r>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5" name="Tijdelijke aanduiding voor tekst 4">
            <a:extLst>
              <a:ext uri="{FF2B5EF4-FFF2-40B4-BE49-F238E27FC236}">
                <a16:creationId xmlns:a16="http://schemas.microsoft.com/office/drawing/2014/main" id="{43B91BBB-316A-A3B6-4CAD-BDE52062A082}"/>
              </a:ext>
            </a:extLst>
          </p:cNvPr>
          <p:cNvSpPr>
            <a:spLocks noGrp="1"/>
          </p:cNvSpPr>
          <p:nvPr>
            <p:ph type="body" sz="quarter" idx="10" hasCustomPrompt="1"/>
          </p:nvPr>
        </p:nvSpPr>
        <p:spPr>
          <a:xfrm>
            <a:off x="2673626" y="1523929"/>
            <a:ext cx="7378700" cy="3963988"/>
          </a:xfrm>
        </p:spPr>
        <p:txBody>
          <a:bodyPr/>
          <a:lstStyle>
            <a:lvl1pPr>
              <a:defRPr/>
            </a:lvl1pPr>
          </a:lstStyle>
          <a:p>
            <a:pPr lvl="0"/>
            <a:r>
              <a:rPr lang="nl-NL" dirty="0"/>
              <a:t>Noteer hier je belangrijkste items in </a:t>
            </a:r>
            <a:r>
              <a:rPr lang="nl-NL" dirty="0" err="1"/>
              <a:t>bullets</a:t>
            </a:r>
            <a:r>
              <a:rPr lang="nl-NL" dirty="0"/>
              <a:t> (en vertel de rest)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4191874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unch">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p:cNvSpPr>
          <p:nvPr userDrawn="1"/>
        </p:nvSpPr>
        <p:spPr>
          <a:xfrm rot="16200000" flipH="1" flipV="1">
            <a:off x="5069267" y="-760960"/>
            <a:ext cx="1107996" cy="5791200"/>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4109159" y="1581691"/>
            <a:ext cx="5791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6600" b="0" dirty="0">
                <a:solidFill>
                  <a:schemeClr val="bg1"/>
                </a:solidFill>
                <a:latin typeface="Poppins ExtraBold" panose="00000900000000000000" pitchFamily="2" charset="0"/>
                <a:cs typeface="Poppins ExtraBold" panose="00000900000000000000" pitchFamily="2" charset="0"/>
              </a:rPr>
              <a:t>Lunch</a:t>
            </a:r>
            <a:endParaRPr lang="nl-BE" sz="6600" b="1" dirty="0">
              <a:solidFill>
                <a:schemeClr val="bg1"/>
              </a:solidFill>
              <a:latin typeface="Poppins" panose="00000500000000000000" pitchFamily="2" charset="0"/>
              <a:cs typeface="Poppins" panose="00000500000000000000" pitchFamily="2" charset="0"/>
            </a:endParaRPr>
          </a:p>
        </p:txBody>
      </p:sp>
      <p:pic>
        <p:nvPicPr>
          <p:cNvPr id="12" name="Afbeelding 11">
            <a:extLst>
              <a:ext uri="{FF2B5EF4-FFF2-40B4-BE49-F238E27FC236}">
                <a16:creationId xmlns:a16="http://schemas.microsoft.com/office/drawing/2014/main" id="{821258BB-0FFF-80D5-ADAA-5FB90FB28BFB}"/>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1E9D3BA9-1164-0E13-DDAE-517BC7D65596}"/>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8D2A7DD4-53EC-FB45-DFF3-2092706D6CA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CB1C9EF7-8A1E-0B55-B905-8DA61E3C5D4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4981AD57-48AE-5513-4A16-FB9591C2E0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B1B346B-10B5-B743-DA32-430B0511F21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354686878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erplannennieuwsbrief">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EDD81DBD-6875-1F2A-585D-8C6EDDF5A20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7000" y="0"/>
            <a:ext cx="12606000" cy="6876000"/>
          </a:xfrm>
          <a:prstGeom prst="rect">
            <a:avLst/>
          </a:prstGeom>
        </p:spPr>
      </p:pic>
    </p:spTree>
    <p:extLst>
      <p:ext uri="{BB962C8B-B14F-4D97-AF65-F5344CB8AC3E}">
        <p14:creationId xmlns:p14="http://schemas.microsoft.com/office/powerpoint/2010/main" val="2122087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amenvatting">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1051575" y="664010"/>
            <a:ext cx="6668701" cy="110799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6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Samenvatting</a:t>
            </a:r>
          </a:p>
        </p:txBody>
      </p:sp>
      <p:pic>
        <p:nvPicPr>
          <p:cNvPr id="12" name="Afbeelding 11">
            <a:extLst>
              <a:ext uri="{FF2B5EF4-FFF2-40B4-BE49-F238E27FC236}">
                <a16:creationId xmlns:a16="http://schemas.microsoft.com/office/drawing/2014/main" id="{1C50222C-C41E-A4FE-CB5B-CFB33A16CBC7}"/>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27912" y="315711"/>
            <a:ext cx="696599" cy="696599"/>
          </a:xfrm>
          <a:prstGeom prst="rect">
            <a:avLst/>
          </a:prstGeom>
        </p:spPr>
      </p:pic>
      <p:grpSp>
        <p:nvGrpSpPr>
          <p:cNvPr id="7" name="Groep 6">
            <a:extLst>
              <a:ext uri="{FF2B5EF4-FFF2-40B4-BE49-F238E27FC236}">
                <a16:creationId xmlns:a16="http://schemas.microsoft.com/office/drawing/2014/main" id="{9A5A2C88-97AB-271A-5299-229FD45EE132}"/>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EC2DD8DD-02DC-CD1F-1B65-743F6B84C6AB}"/>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1093CDA2-1846-71C5-C362-C0C8A5CD469B}"/>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A5EAFD56-2544-3100-2F9C-5F07AC3781B2}"/>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119A2065-57AC-94C5-0ADF-CACDB342133C}"/>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3" name="Tijdelijke aanduiding voor tekst 2">
            <a:extLst>
              <a:ext uri="{FF2B5EF4-FFF2-40B4-BE49-F238E27FC236}">
                <a16:creationId xmlns:a16="http://schemas.microsoft.com/office/drawing/2014/main" id="{C08DA9EF-4ACC-7ABE-D5E7-ED36A78296A6}"/>
              </a:ext>
            </a:extLst>
          </p:cNvPr>
          <p:cNvSpPr>
            <a:spLocks noGrp="1"/>
          </p:cNvSpPr>
          <p:nvPr>
            <p:ph type="body" sz="quarter" idx="12" hasCustomPrompt="1"/>
          </p:nvPr>
        </p:nvSpPr>
        <p:spPr>
          <a:xfrm>
            <a:off x="1054100" y="1997075"/>
            <a:ext cx="6697663" cy="4432300"/>
          </a:xfrm>
        </p:spPr>
        <p:txBody>
          <a:bodyPr/>
          <a:lstStyle>
            <a:lvl1pPr marL="342900" indent="-342900">
              <a:buFont typeface="Arial" panose="020B0604020202020204" pitchFamily="34" charset="0"/>
              <a:buChar char="•"/>
              <a:defRPr/>
            </a:lvl1pPr>
          </a:lstStyle>
          <a:p>
            <a:pPr lvl="0"/>
            <a:r>
              <a:rPr lang="nl-NL" dirty="0"/>
              <a:t>Noteer hier de belangrijkste zaken uit je presentatie. Wat moeten mensen zeker onthouden hebben?</a:t>
            </a:r>
          </a:p>
        </p:txBody>
      </p:sp>
    </p:spTree>
    <p:extLst>
      <p:ext uri="{BB962C8B-B14F-4D97-AF65-F5344CB8AC3E}">
        <p14:creationId xmlns:p14="http://schemas.microsoft.com/office/powerpoint/2010/main" val="163014513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rage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noGrp="1" noRot="1" noMove="1" noResize="1" noEditPoints="1" noAdjustHandles="1" noChangeArrowheads="1" noChangeShapeType="1"/>
          </p:cNvSpPr>
          <p:nvPr userDrawn="1"/>
        </p:nvSpPr>
        <p:spPr>
          <a:xfrm>
            <a:off x="4575032" y="1560218"/>
            <a:ext cx="6668701" cy="144655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8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Vragen?</a:t>
            </a:r>
          </a:p>
        </p:txBody>
      </p:sp>
      <p:sp>
        <p:nvSpPr>
          <p:cNvPr id="11" name="Tijdelijke aanduiding voor dianummer 7">
            <a:extLst>
              <a:ext uri="{FF2B5EF4-FFF2-40B4-BE49-F238E27FC236}">
                <a16:creationId xmlns:a16="http://schemas.microsoft.com/office/drawing/2014/main" id="{6B3E55A9-2940-47A4-ADF9-0116464940C3}"/>
              </a:ext>
            </a:extLst>
          </p:cNvPr>
          <p:cNvSpPr>
            <a:spLocks noGrp="1" noRot="1" noMove="1" noResize="1" noEditPoints="1" noAdjustHandles="1" noChangeArrowheads="1" noChangeShapeType="1"/>
          </p:cNvSpPr>
          <p:nvPr>
            <p:ph type="sldNum" sz="quarter" idx="11"/>
          </p:nvPr>
        </p:nvSpPr>
        <p:spPr>
          <a:xfrm>
            <a:off x="-1" y="6429400"/>
            <a:ext cx="476213" cy="428600"/>
          </a:xfrm>
          <a:prstGeom prst="rect">
            <a:avLst/>
          </a:prstGeo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dirty="0">
              <a:solidFill>
                <a:prstClr val="white"/>
              </a:solidFill>
            </a:endParaRPr>
          </a:p>
        </p:txBody>
      </p:sp>
      <p:pic>
        <p:nvPicPr>
          <p:cNvPr id="12" name="Afbeelding 11">
            <a:extLst>
              <a:ext uri="{FF2B5EF4-FFF2-40B4-BE49-F238E27FC236}">
                <a16:creationId xmlns:a16="http://schemas.microsoft.com/office/drawing/2014/main" id="{B54E1859-2A52-5403-A5A1-74A65B7B546E}"/>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1828F962-A048-5ED6-A1A0-CE76690355C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39FE54AB-2750-8C50-38AB-981C98FADC48}"/>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38A7DBA2-0380-52CE-3AD4-44030771E58D}"/>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FD34AED4-1C17-FEDE-5F85-53ECEAF80CE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BE859E70-5F65-862E-FF54-1A177F56DFD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139960433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0978837B-3033-EF90-424F-2C159C2B3313}"/>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6" name="Tekstvak 5"/>
          <p:cNvSpPr txBox="1">
            <a:spLocks/>
          </p:cNvSpPr>
          <p:nvPr userDrawn="1"/>
        </p:nvSpPr>
        <p:spPr>
          <a:xfrm>
            <a:off x="2584956" y="2113592"/>
            <a:ext cx="6668701" cy="186204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11500" b="0"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Bedankt</a:t>
            </a:r>
          </a:p>
        </p:txBody>
      </p:sp>
      <p:grpSp>
        <p:nvGrpSpPr>
          <p:cNvPr id="8" name="Groep 7">
            <a:extLst>
              <a:ext uri="{FF2B5EF4-FFF2-40B4-BE49-F238E27FC236}">
                <a16:creationId xmlns:a16="http://schemas.microsoft.com/office/drawing/2014/main" id="{FC654D42-E949-8299-94B8-3627586EB913}"/>
              </a:ext>
            </a:extLst>
          </p:cNvPr>
          <p:cNvGrpSpPr>
            <a:grpSpLocks/>
          </p:cNvGrpSpPr>
          <p:nvPr userDrawn="1"/>
        </p:nvGrpSpPr>
        <p:grpSpPr>
          <a:xfrm>
            <a:off x="0" y="0"/>
            <a:ext cx="12192000" cy="180000"/>
            <a:chOff x="0" y="0"/>
            <a:chExt cx="12192000" cy="360000"/>
          </a:xfrm>
        </p:grpSpPr>
        <p:sp>
          <p:nvSpPr>
            <p:cNvPr id="10" name="Rechthoek 9">
              <a:extLst>
                <a:ext uri="{FF2B5EF4-FFF2-40B4-BE49-F238E27FC236}">
                  <a16:creationId xmlns:a16="http://schemas.microsoft.com/office/drawing/2014/main" id="{D20ECE30-0CC7-3883-37E9-A94F823C2605}"/>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9E16587E-6CC6-CF28-3CFF-71AF2982EBE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7A262E9C-FC12-3D25-B3FE-8CC1037FBB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5BFAF68-5372-46E1-FA49-6B8A763B70CE}"/>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16" name="Afbeelding 15">
            <a:extLst>
              <a:ext uri="{FF2B5EF4-FFF2-40B4-BE49-F238E27FC236}">
                <a16:creationId xmlns:a16="http://schemas.microsoft.com/office/drawing/2014/main" id="{6C4619A5-276E-87C5-AD62-8A572F4A3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3549" y="5143642"/>
            <a:ext cx="3662496" cy="1404888"/>
          </a:xfrm>
          <a:prstGeom prst="rect">
            <a:avLst/>
          </a:prstGeom>
        </p:spPr>
      </p:pic>
    </p:spTree>
    <p:extLst>
      <p:ext uri="{BB962C8B-B14F-4D97-AF65-F5344CB8AC3E}">
        <p14:creationId xmlns:p14="http://schemas.microsoft.com/office/powerpoint/2010/main" val="101403493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ociale media">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5B99E06C-4883-8B5F-2B17-90136EBE47C6}"/>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pic>
        <p:nvPicPr>
          <p:cNvPr id="6" name="Afbeelding 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37254" y="4253955"/>
            <a:ext cx="627641" cy="627641"/>
          </a:xfrm>
          <a:prstGeom prst="rect">
            <a:avLst/>
          </a:prstGeom>
        </p:spPr>
      </p:pic>
      <p:sp>
        <p:nvSpPr>
          <p:cNvPr id="9" name="Rechthoek 8"/>
          <p:cNvSpPr>
            <a:spLocks/>
          </p:cNvSpPr>
          <p:nvPr userDrawn="1"/>
        </p:nvSpPr>
        <p:spPr>
          <a:xfrm>
            <a:off x="-16373" y="4998127"/>
            <a:ext cx="3203409" cy="338554"/>
          </a:xfrm>
          <a:prstGeom prst="rect">
            <a:avLst/>
          </a:prstGeom>
        </p:spPr>
        <p:txBody>
          <a:bodyPr wrap="square">
            <a:spAutoFit/>
          </a:bodyPr>
          <a:lstStyle/>
          <a:p>
            <a:pPr algn="ctr"/>
            <a:r>
              <a:rPr lang="nl-BE" sz="1600" u="none" dirty="0">
                <a:solidFill>
                  <a:schemeClr val="tx1"/>
                </a:solidFill>
                <a:latin typeface="Roboto" pitchFamily="2" charset="0"/>
                <a:ea typeface="Roboto" pitchFamily="2" charset="0"/>
                <a:cs typeface="Poppins" panose="00000500000000000000" pitchFamily="2" charset="0"/>
              </a:rPr>
              <a:t>/</a:t>
            </a:r>
            <a:r>
              <a:rPr lang="nl-BE" sz="1600" u="none" dirty="0" err="1">
                <a:solidFill>
                  <a:schemeClr val="tx1"/>
                </a:solidFill>
                <a:latin typeface="Roboto" pitchFamily="2" charset="0"/>
                <a:ea typeface="Roboto" pitchFamily="2" charset="0"/>
                <a:cs typeface="Poppins" panose="00000500000000000000" pitchFamily="2" charset="0"/>
              </a:rPr>
              <a:t>KatholiekOnderwijsVlaanderen</a:t>
            </a:r>
            <a:endParaRPr lang="nl-BE" sz="1600" u="none" dirty="0">
              <a:solidFill>
                <a:schemeClr val="tx1"/>
              </a:solidFill>
              <a:latin typeface="Roboto" pitchFamily="2" charset="0"/>
              <a:ea typeface="Roboto" pitchFamily="2" charset="0"/>
              <a:cs typeface="Poppins" panose="00000500000000000000" pitchFamily="2" charset="0"/>
            </a:endParaRPr>
          </a:p>
        </p:txBody>
      </p:sp>
      <p:pic>
        <p:nvPicPr>
          <p:cNvPr id="1030" name="Picture 6">
            <a:hlinkClick r:id="rId5"/>
            <a:extLst>
              <a:ext uri="{FF2B5EF4-FFF2-40B4-BE49-F238E27FC236}">
                <a16:creationId xmlns:a16="http://schemas.microsoft.com/office/drawing/2014/main" id="{1B79DBB6-784E-49D9-AD9F-EF7F84BE002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9" b="-6926"/>
          <a:stretch/>
        </p:blipFill>
        <p:spPr bwMode="auto">
          <a:xfrm>
            <a:off x="10748028" y="4292143"/>
            <a:ext cx="746371" cy="80799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a:spLocks/>
          </p:cNvSpPr>
          <p:nvPr userDrawn="1"/>
        </p:nvSpPr>
        <p:spPr>
          <a:xfrm>
            <a:off x="10337539" y="5072521"/>
            <a:ext cx="1456661" cy="338554"/>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endParaRPr lang="nl-BE" sz="1400" dirty="0">
              <a:solidFill>
                <a:schemeClr val="tx1"/>
              </a:solidFill>
              <a:latin typeface="Roboto" pitchFamily="2" charset="0"/>
              <a:ea typeface="Roboto" pitchFamily="2" charset="0"/>
              <a:cs typeface="Poppins" panose="00000500000000000000" pitchFamily="2" charset="0"/>
            </a:endParaRPr>
          </a:p>
        </p:txBody>
      </p:sp>
      <p:sp>
        <p:nvSpPr>
          <p:cNvPr id="11" name="Rechthoek 10">
            <a:extLst>
              <a:ext uri="{FF2B5EF4-FFF2-40B4-BE49-F238E27FC236}">
                <a16:creationId xmlns:a16="http://schemas.microsoft.com/office/drawing/2014/main" id="{8A6E0076-844B-4A37-9AEE-9DCE3488E361}"/>
              </a:ext>
            </a:extLst>
          </p:cNvPr>
          <p:cNvSpPr>
            <a:spLocks/>
          </p:cNvSpPr>
          <p:nvPr userDrawn="1"/>
        </p:nvSpPr>
        <p:spPr>
          <a:xfrm>
            <a:off x="3671080" y="5005338"/>
            <a:ext cx="6096002" cy="584775"/>
          </a:xfrm>
          <a:prstGeom prst="rect">
            <a:avLst/>
          </a:prstGeom>
        </p:spPr>
        <p:txBody>
          <a:bodyPr wrap="square">
            <a:spAutoFit/>
          </a:bodyPr>
          <a:lstStyle/>
          <a:p>
            <a:pPr algn="ctr"/>
            <a:r>
              <a:rPr lang="nl-BE" sz="1600" u="none" kern="1200" dirty="0">
                <a:solidFill>
                  <a:schemeClr val="tx1"/>
                </a:solidFill>
                <a:effectLst/>
                <a:latin typeface="Roboto" pitchFamily="2" charset="0"/>
                <a:ea typeface="Roboto" pitchFamily="2" charset="0"/>
                <a:cs typeface="Poppins" panose="00000500000000000000" pitchFamily="2" charset="0"/>
              </a:rPr>
              <a:t>/company/</a:t>
            </a:r>
            <a:br>
              <a:rPr lang="nl-BE" sz="1600" u="none" kern="1200" dirty="0">
                <a:solidFill>
                  <a:schemeClr val="tx1"/>
                </a:solidFill>
                <a:effectLst/>
                <a:latin typeface="Roboto" pitchFamily="2" charset="0"/>
                <a:ea typeface="Roboto" pitchFamily="2" charset="0"/>
                <a:cs typeface="Poppins" panose="00000500000000000000" pitchFamily="2" charset="0"/>
              </a:rPr>
            </a:br>
            <a:r>
              <a:rPr lang="nl-BE" sz="1600" u="none" kern="1200" dirty="0" err="1">
                <a:solidFill>
                  <a:schemeClr val="tx1"/>
                </a:solidFill>
                <a:effectLst/>
                <a:latin typeface="Roboto" pitchFamily="2" charset="0"/>
                <a:ea typeface="Roboto" pitchFamily="2" charset="0"/>
                <a:cs typeface="Poppins" panose="00000500000000000000" pitchFamily="2" charset="0"/>
              </a:rPr>
              <a:t>katholiekonderwijsvlaanderen</a:t>
            </a:r>
            <a:r>
              <a:rPr lang="nl-BE" sz="1600" u="none" dirty="0">
                <a:solidFill>
                  <a:schemeClr val="tx1"/>
                </a:solidFill>
                <a:latin typeface="Roboto" pitchFamily="2" charset="0"/>
                <a:ea typeface="Roboto" pitchFamily="2" charset="0"/>
                <a:cs typeface="Poppins" panose="00000500000000000000" pitchFamily="2" charset="0"/>
              </a:rPr>
              <a:t> </a:t>
            </a:r>
          </a:p>
        </p:txBody>
      </p:sp>
      <p:pic>
        <p:nvPicPr>
          <p:cNvPr id="1026" name="Picture 2">
            <a:hlinkClick r:id="rId7"/>
            <a:extLst>
              <a:ext uri="{FF2B5EF4-FFF2-40B4-BE49-F238E27FC236}">
                <a16:creationId xmlns:a16="http://schemas.microsoft.com/office/drawing/2014/main" id="{59E90341-9754-44A6-BBCB-9D966075B74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bwMode="auto">
          <a:xfrm>
            <a:off x="6391803" y="4253955"/>
            <a:ext cx="670903" cy="670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ACB0E945-1A3D-41B0-810B-F52973500D8D}"/>
              </a:ext>
            </a:extLst>
          </p:cNvPr>
          <p:cNvSpPr>
            <a:spLocks/>
          </p:cNvSpPr>
          <p:nvPr userDrawn="1"/>
        </p:nvSpPr>
        <p:spPr>
          <a:xfrm>
            <a:off x="1263776" y="5030385"/>
            <a:ext cx="5619788" cy="707886"/>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br>
              <a:rPr lang="nl-BE" sz="1600" dirty="0">
                <a:latin typeface="Roboto" pitchFamily="2" charset="0"/>
                <a:ea typeface="Roboto" pitchFamily="2" charset="0"/>
                <a:cs typeface="Poppins" panose="00000500000000000000" pitchFamily="2" charset="0"/>
              </a:rPr>
            </a:br>
            <a:endParaRPr lang="nl-BE" sz="800" dirty="0">
              <a:latin typeface="Roboto" pitchFamily="2" charset="0"/>
              <a:ea typeface="Roboto" pitchFamily="2" charset="0"/>
              <a:cs typeface="Poppins" panose="00000500000000000000" pitchFamily="2" charset="0"/>
            </a:endParaRPr>
          </a:p>
          <a:p>
            <a:pPr algn="ctr"/>
            <a:r>
              <a:rPr lang="nl-BE" sz="1600" dirty="0">
                <a:solidFill>
                  <a:schemeClr val="tx1"/>
                </a:solidFill>
                <a:latin typeface="Roboto" pitchFamily="2" charset="0"/>
                <a:ea typeface="Roboto" pitchFamily="2" charset="0"/>
                <a:cs typeface="Poppins" panose="00000500000000000000" pitchFamily="2" charset="0"/>
              </a:rPr>
              <a:t>/</a:t>
            </a:r>
            <a:r>
              <a:rPr lang="nl-BE" sz="1600" dirty="0" err="1">
                <a:solidFill>
                  <a:schemeClr val="tx1"/>
                </a:solidFill>
                <a:latin typeface="Roboto" pitchFamily="2" charset="0"/>
                <a:ea typeface="Roboto" pitchFamily="2" charset="0"/>
                <a:cs typeface="Poppins" panose="00000500000000000000" pitchFamily="2" charset="0"/>
              </a:rPr>
              <a:t>BoeveLieven</a:t>
            </a:r>
            <a:endParaRPr lang="nl-BE" sz="1600" dirty="0">
              <a:solidFill>
                <a:schemeClr val="tx1"/>
              </a:solidFill>
              <a:latin typeface="Roboto" pitchFamily="2" charset="0"/>
              <a:ea typeface="Roboto" pitchFamily="2" charset="0"/>
              <a:cs typeface="Poppins" panose="00000500000000000000" pitchFamily="2" charset="0"/>
            </a:endParaRPr>
          </a:p>
        </p:txBody>
      </p:sp>
      <p:pic>
        <p:nvPicPr>
          <p:cNvPr id="17" name="Picture 2">
            <a:hlinkClick r:id="rId9"/>
            <a:extLst>
              <a:ext uri="{FF2B5EF4-FFF2-40B4-BE49-F238E27FC236}">
                <a16:creationId xmlns:a16="http://schemas.microsoft.com/office/drawing/2014/main" id="{0C1FA4A8-24AF-C937-3FB4-B1B1AC1F60B7}"/>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a:off x="3666406" y="4253955"/>
            <a:ext cx="972434" cy="84098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507058" y="1018325"/>
            <a:ext cx="11174682" cy="830997"/>
          </a:xfrm>
          <a:prstGeom prst="rect">
            <a:avLst/>
          </a:prstGeom>
          <a:noFill/>
        </p:spPr>
        <p:txBody>
          <a:bodyPr wrap="square" rtlCol="0">
            <a:spAutoFit/>
          </a:bodyPr>
          <a:lstStyle/>
          <a:p>
            <a:pPr algn="ctr"/>
            <a:r>
              <a:rPr lang="nl-NL" sz="4800" cap="none" baseline="0" dirty="0">
                <a:latin typeface="Poppins ExtraBold" panose="00000900000000000000" pitchFamily="2" charset="0"/>
                <a:ea typeface="Roboto Bk" pitchFamily="2" charset="0"/>
                <a:cs typeface="Poppins ExtraBold" panose="00000900000000000000" pitchFamily="2" charset="0"/>
              </a:rPr>
              <a:t>Ontdek onze </a:t>
            </a:r>
            <a:r>
              <a:rPr lang="nl-NL" sz="4800" cap="none" baseline="0" dirty="0">
                <a:solidFill>
                  <a:srgbClr val="B22A89"/>
                </a:solidFill>
                <a:latin typeface="Poppins ExtraBold" panose="00000900000000000000" pitchFamily="2" charset="0"/>
                <a:ea typeface="Roboto Bk" pitchFamily="2" charset="0"/>
                <a:cs typeface="Poppins ExtraBold" panose="00000900000000000000" pitchFamily="2" charset="0"/>
              </a:rPr>
              <a:t>digitale</a:t>
            </a:r>
            <a:r>
              <a:rPr lang="nl-NL" sz="4800" cap="none" baseline="0" dirty="0">
                <a:latin typeface="Poppins ExtraBold" panose="00000900000000000000" pitchFamily="2" charset="0"/>
                <a:ea typeface="Roboto Bk" pitchFamily="2" charset="0"/>
                <a:cs typeface="Poppins ExtraBold" panose="00000900000000000000" pitchFamily="2" charset="0"/>
              </a:rPr>
              <a:t> kanalen</a:t>
            </a:r>
            <a:endParaRPr lang="nl-BE" sz="4800" cap="none" baseline="0" dirty="0">
              <a:latin typeface="Poppins ExtraBold" panose="00000900000000000000" pitchFamily="2" charset="0"/>
              <a:ea typeface="Roboto Bk" pitchFamily="2" charset="0"/>
              <a:cs typeface="Poppins ExtraBold" panose="00000900000000000000" pitchFamily="2" charset="0"/>
            </a:endParaRPr>
          </a:p>
        </p:txBody>
      </p:sp>
      <p:pic>
        <p:nvPicPr>
          <p:cNvPr id="3" name="Afbeelding 2">
            <a:hlinkClick r:id="rId11"/>
            <a:extLst>
              <a:ext uri="{FF2B5EF4-FFF2-40B4-BE49-F238E27FC236}">
                <a16:creationId xmlns:a16="http://schemas.microsoft.com/office/drawing/2014/main" id="{CB61BF02-74F2-823C-AFCD-215A5881FA02}"/>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982241" y="2703917"/>
            <a:ext cx="737281" cy="720000"/>
          </a:xfrm>
          <a:prstGeom prst="rect">
            <a:avLst/>
          </a:prstGeom>
        </p:spPr>
      </p:pic>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486168" y="3473062"/>
            <a:ext cx="5619789" cy="584775"/>
          </a:xfrm>
          <a:prstGeom prst="rect">
            <a:avLst/>
          </a:prstGeom>
        </p:spPr>
        <p:txBody>
          <a:bodyPr wrap="square">
            <a:spAutoFit/>
          </a:bodyPr>
          <a:lstStyle/>
          <a:p>
            <a:pPr algn="ctr"/>
            <a:r>
              <a:rPr lang="nl-BE" sz="1600" u="none" baseline="0" dirty="0">
                <a:solidFill>
                  <a:schemeClr val="tx1"/>
                </a:solidFill>
                <a:latin typeface="Roboto" pitchFamily="2" charset="0"/>
                <a:ea typeface="Roboto" pitchFamily="2" charset="0"/>
                <a:cs typeface="Times New Roman" panose="02020603050405020304" pitchFamily="18" charset="0"/>
              </a:rPr>
              <a:t>voor het brede publiek</a:t>
            </a:r>
          </a:p>
          <a:p>
            <a:pPr algn="ctr"/>
            <a:r>
              <a:rPr lang="nl-BE" sz="1600" u="none" baseline="0" dirty="0">
                <a:solidFill>
                  <a:schemeClr val="tx1"/>
                </a:solidFill>
                <a:latin typeface="Roboto" pitchFamily="2" charset="0"/>
                <a:ea typeface="Roboto" pitchFamily="2" charset="0"/>
                <a:cs typeface="Times New Roman" panose="02020603050405020304" pitchFamily="18" charset="0"/>
              </a:rPr>
              <a:t>www.katholiekonderwijs.vlaanderen</a:t>
            </a:r>
            <a:endParaRPr lang="nl-BE" sz="1600" u="none" baseline="0" dirty="0">
              <a:solidFill>
                <a:schemeClr val="tx1"/>
              </a:solidFill>
              <a:latin typeface="Roboto" pitchFamily="2" charset="0"/>
              <a:ea typeface="Roboto" pitchFamily="2" charset="0"/>
            </a:endParaRPr>
          </a:p>
        </p:txBody>
      </p:sp>
      <p:sp>
        <p:nvSpPr>
          <p:cNvPr id="5" name="Rechthoek 4">
            <a:extLst>
              <a:ext uri="{FF2B5EF4-FFF2-40B4-BE49-F238E27FC236}">
                <a16:creationId xmlns:a16="http://schemas.microsoft.com/office/drawing/2014/main" id="{3F40ECF3-62D5-3981-C6D8-73ACFDB80F7F}"/>
              </a:ext>
            </a:extLst>
          </p:cNvPr>
          <p:cNvSpPr>
            <a:spLocks/>
          </p:cNvSpPr>
          <p:nvPr userDrawn="1"/>
        </p:nvSpPr>
        <p:spPr>
          <a:xfrm>
            <a:off x="6391803" y="3473062"/>
            <a:ext cx="6096002" cy="584775"/>
          </a:xfrm>
          <a:prstGeom prst="rect">
            <a:avLst/>
          </a:prstGeom>
        </p:spPr>
        <p:txBody>
          <a:bodyPr wrap="square">
            <a:spAutoFit/>
          </a:bodyPr>
          <a:lstStyle/>
          <a:p>
            <a:pPr algn="ctr"/>
            <a:r>
              <a:rPr lang="nl-BE" sz="1600" u="none" kern="1200" dirty="0">
                <a:solidFill>
                  <a:schemeClr val="tx1"/>
                </a:solidFill>
                <a:effectLst/>
                <a:latin typeface="Roboto" pitchFamily="2" charset="0"/>
                <a:ea typeface="Roboto" pitchFamily="2" charset="0"/>
                <a:cs typeface="Poppins" panose="00000500000000000000" pitchFamily="2" charset="0"/>
              </a:rPr>
              <a:t>voor de professional</a:t>
            </a:r>
          </a:p>
          <a:p>
            <a:pPr algn="ctr"/>
            <a:r>
              <a:rPr lang="nl-BE" sz="1600" u="none" kern="1200" dirty="0" err="1">
                <a:solidFill>
                  <a:schemeClr val="tx1"/>
                </a:solidFill>
                <a:effectLst/>
                <a:latin typeface="Roboto" pitchFamily="2" charset="0"/>
                <a:ea typeface="Roboto" pitchFamily="2" charset="0"/>
                <a:cs typeface="Poppins" panose="00000500000000000000" pitchFamily="2" charset="0"/>
              </a:rPr>
              <a:t>pro.katholiekonderwijs.vlaanderen</a:t>
            </a:r>
            <a:endParaRPr lang="nl-BE" sz="1600" u="none" dirty="0">
              <a:solidFill>
                <a:schemeClr val="tx1"/>
              </a:solidFill>
              <a:latin typeface="Roboto" pitchFamily="2" charset="0"/>
              <a:ea typeface="Roboto" pitchFamily="2" charset="0"/>
              <a:cs typeface="Poppins" panose="00000500000000000000" pitchFamily="2" charset="0"/>
            </a:endParaRPr>
          </a:p>
        </p:txBody>
      </p:sp>
      <p:pic>
        <p:nvPicPr>
          <p:cNvPr id="18" name="Picture 2">
            <a:hlinkClick r:id="rId13"/>
            <a:extLst>
              <a:ext uri="{FF2B5EF4-FFF2-40B4-BE49-F238E27FC236}">
                <a16:creationId xmlns:a16="http://schemas.microsoft.com/office/drawing/2014/main" id="{E9AC2120-083A-33BB-F3E1-A3A07B9A6E46}"/>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bwMode="auto">
          <a:xfrm>
            <a:off x="8806744" y="2703917"/>
            <a:ext cx="73728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hlinkClick r:id="rId15"/>
            <a:extLst>
              <a:ext uri="{FF2B5EF4-FFF2-40B4-BE49-F238E27FC236}">
                <a16:creationId xmlns:a16="http://schemas.microsoft.com/office/drawing/2014/main" id="{D2870F98-FA15-11AF-1B90-B5512A3B1C0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3530" t="-6869" r="-9756" b="-15796"/>
          <a:stretch/>
        </p:blipFill>
        <p:spPr bwMode="auto">
          <a:xfrm>
            <a:off x="8745102" y="4069331"/>
            <a:ext cx="1254794" cy="1278735"/>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a:extLst>
              <a:ext uri="{FF2B5EF4-FFF2-40B4-BE49-F238E27FC236}">
                <a16:creationId xmlns:a16="http://schemas.microsoft.com/office/drawing/2014/main" id="{E920A4AD-3557-663B-9360-DDB87D679421}"/>
              </a:ext>
            </a:extLst>
          </p:cNvPr>
          <p:cNvSpPr>
            <a:spLocks/>
          </p:cNvSpPr>
          <p:nvPr userDrawn="1"/>
        </p:nvSpPr>
        <p:spPr>
          <a:xfrm>
            <a:off x="8406880" y="5030385"/>
            <a:ext cx="1825829" cy="338554"/>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endParaRPr lang="nl-BE" sz="1400" dirty="0">
              <a:solidFill>
                <a:schemeClr val="tx1"/>
              </a:solidFill>
              <a:latin typeface="Roboto" pitchFamily="2" charset="0"/>
              <a:ea typeface="Roboto" pitchFamily="2" charset="0"/>
              <a:cs typeface="Poppins" panose="000005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173089901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ndere professionaliseringen promoten">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5B99E06C-4883-8B5F-2B17-90136EBE47C6}"/>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486168" y="754330"/>
            <a:ext cx="11174682" cy="830997"/>
          </a:xfrm>
          <a:prstGeom prst="rect">
            <a:avLst/>
          </a:prstGeom>
          <a:noFill/>
        </p:spPr>
        <p:txBody>
          <a:bodyPr wrap="square" rtlCol="0">
            <a:spAutoFit/>
          </a:bodyPr>
          <a:lstStyle/>
          <a:p>
            <a:pPr algn="l"/>
            <a:r>
              <a:rPr lang="nl-NL" sz="4800" cap="none" baseline="0" dirty="0">
                <a:latin typeface="Poppins ExtraBold" panose="00000900000000000000" pitchFamily="2" charset="0"/>
                <a:ea typeface="Roboto Bk" pitchFamily="2" charset="0"/>
                <a:cs typeface="Poppins ExtraBold" panose="00000900000000000000" pitchFamily="2" charset="0"/>
              </a:rPr>
              <a:t>Ook </a:t>
            </a:r>
            <a:r>
              <a:rPr lang="nl-NL" sz="4800" cap="none" baseline="0" dirty="0">
                <a:solidFill>
                  <a:srgbClr val="B22A89"/>
                </a:solidFill>
                <a:latin typeface="Poppins ExtraBold" panose="00000900000000000000" pitchFamily="2" charset="0"/>
                <a:ea typeface="Roboto Bk" pitchFamily="2" charset="0"/>
                <a:cs typeface="Poppins ExtraBold" panose="00000900000000000000" pitchFamily="2" charset="0"/>
              </a:rPr>
              <a:t>interessant</a:t>
            </a:r>
            <a:r>
              <a:rPr lang="nl-NL" sz="4800" cap="none" baseline="0" dirty="0">
                <a:latin typeface="Poppins ExtraBold" panose="00000900000000000000" pitchFamily="2" charset="0"/>
                <a:ea typeface="Roboto Bk" pitchFamily="2" charset="0"/>
                <a:cs typeface="Poppins ExtraBold" panose="00000900000000000000" pitchFamily="2" charset="0"/>
              </a:rPr>
              <a:t> voor jou</a:t>
            </a:r>
            <a:endParaRPr lang="nl-BE" sz="4800" cap="none" baseline="0" dirty="0">
              <a:latin typeface="Poppins ExtraBold" panose="00000900000000000000" pitchFamily="2" charset="0"/>
              <a:ea typeface="Roboto Bk" pitchFamily="2" charset="0"/>
              <a:cs typeface="Poppins ExtraBold" panose="00000900000000000000" pitchFamily="2" charset="0"/>
            </a:endParaRPr>
          </a:p>
        </p:txBody>
      </p:sp>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2258407" y="5814999"/>
            <a:ext cx="7243812" cy="461665"/>
          </a:xfrm>
          <a:prstGeom prst="rect">
            <a:avLst/>
          </a:prstGeom>
        </p:spPr>
        <p:txBody>
          <a:bodyPr wrap="square">
            <a:spAutoFit/>
          </a:bodyPr>
          <a:lstStyle/>
          <a:p>
            <a:pPr algn="l"/>
            <a:r>
              <a:rPr lang="nl-BE" sz="2400" u="none" baseline="0" dirty="0">
                <a:solidFill>
                  <a:schemeClr val="tx1"/>
                </a:solidFill>
                <a:latin typeface="Roboto" pitchFamily="2" charset="0"/>
                <a:ea typeface="Roboto" pitchFamily="2" charset="0"/>
                <a:cs typeface="Times New Roman" panose="02020603050405020304" pitchFamily="18" charset="0"/>
              </a:rPr>
              <a:t>Bekijk ons volledig </a:t>
            </a:r>
            <a:r>
              <a:rPr lang="nl-BE" sz="2400" u="none" baseline="0" dirty="0">
                <a:solidFill>
                  <a:schemeClr val="tx1"/>
                </a:solidFill>
                <a:latin typeface="Roboto" pitchFamily="2" charset="0"/>
                <a:ea typeface="Roboto" pitchFamily="2" charset="0"/>
                <a:cs typeface="Times New Roman" panose="02020603050405020304" pitchFamily="18" charset="0"/>
                <a:hlinkClick r:id="rId3"/>
              </a:rPr>
              <a:t>professionaliseringsaanbod</a:t>
            </a:r>
            <a:endParaRPr lang="nl-BE" sz="2400" u="none" baseline="0" dirty="0">
              <a:solidFill>
                <a:schemeClr val="tx1"/>
              </a:solidFill>
              <a:latin typeface="Roboto" pitchFamily="2" charset="0"/>
              <a:ea typeface="Roboto"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B473C13B-97FE-6CCE-F782-0295927D2B36}"/>
              </a:ext>
            </a:extLst>
          </p:cNvPr>
          <p:cNvSpPr>
            <a:spLocks noGrp="1"/>
          </p:cNvSpPr>
          <p:nvPr>
            <p:ph type="body" sz="quarter" idx="10" hasCustomPrompt="1"/>
          </p:nvPr>
        </p:nvSpPr>
        <p:spPr>
          <a:xfrm>
            <a:off x="2375555" y="1677971"/>
            <a:ext cx="7749520" cy="4006867"/>
          </a:xfrm>
        </p:spPr>
        <p:txBody>
          <a:bodyPr/>
          <a:lstStyle/>
          <a:p>
            <a:pPr lvl="0"/>
            <a:r>
              <a:rPr lang="nl-NL" b="0" i="0" dirty="0">
                <a:solidFill>
                  <a:srgbClr val="242424"/>
                </a:solidFill>
                <a:effectLst/>
                <a:latin typeface="Calibri" panose="020F0502020204030204" pitchFamily="34" charset="0"/>
              </a:rPr>
              <a:t>Noteer hier </a:t>
            </a:r>
            <a:r>
              <a:rPr lang="nl-NL" b="0" i="0" dirty="0" err="1">
                <a:solidFill>
                  <a:srgbClr val="242424"/>
                </a:solidFill>
                <a:effectLst/>
                <a:latin typeface="Calibri" panose="020F0502020204030204" pitchFamily="34" charset="0"/>
              </a:rPr>
              <a:t>profesionaliseringen</a:t>
            </a:r>
            <a:r>
              <a:rPr lang="nl-NL" b="0" i="0" dirty="0">
                <a:solidFill>
                  <a:srgbClr val="242424"/>
                </a:solidFill>
                <a:effectLst/>
                <a:latin typeface="Calibri" panose="020F0502020204030204" pitchFamily="34" charset="0"/>
              </a:rPr>
              <a:t>, nascholingen, lerende netwerken … die ook interessant zijn voor je doelgroep/aanwezigen.</a:t>
            </a:r>
            <a:endParaRPr lang="nl-BE" dirty="0"/>
          </a:p>
        </p:txBody>
      </p:sp>
    </p:spTree>
    <p:extLst>
      <p:ext uri="{BB962C8B-B14F-4D97-AF65-F5344CB8AC3E}">
        <p14:creationId xmlns:p14="http://schemas.microsoft.com/office/powerpoint/2010/main" val="15035419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en, nummering, logo’s">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6" y="405442"/>
            <a:ext cx="9799637" cy="707886"/>
          </a:xfrm>
          <a:prstGeom prst="rect">
            <a:avLst/>
          </a:prstGeom>
          <a:noFill/>
        </p:spPr>
        <p:txBody>
          <a:bodyPr wrap="square" rtlCol="0">
            <a:spAutoFit/>
          </a:bodyPr>
          <a:lstStyle/>
          <a:p>
            <a:r>
              <a:rPr lang="nl-BE" sz="4000" dirty="0">
                <a:latin typeface="Poppins ExtraBold" panose="00000900000000000000" pitchFamily="2" charset="0"/>
                <a:cs typeface="Poppins ExtraBold" panose="00000900000000000000" pitchFamily="2" charset="0"/>
              </a:rPr>
              <a:t>Iconen, nummering, logo’s</a:t>
            </a:r>
            <a:endParaRPr lang="nl-BE" dirty="0">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dirty="0">
                <a:solidFill>
                  <a:srgbClr val="242424"/>
                </a:solidFill>
                <a:effectLst/>
                <a:latin typeface="Calibri" panose="020F0502020204030204" pitchFamily="34" charset="0"/>
              </a:rPr>
              <a:t>Voeg op deze slide de </a:t>
            </a:r>
            <a:r>
              <a:rPr lang="nl-NL" b="1" i="0" dirty="0">
                <a:solidFill>
                  <a:srgbClr val="242424"/>
                </a:solidFill>
                <a:effectLst/>
                <a:latin typeface="Calibri" panose="020F0502020204030204" pitchFamily="34" charset="0"/>
              </a:rPr>
              <a:t>titels</a:t>
            </a:r>
            <a:r>
              <a:rPr lang="nl-NL" b="0" i="0" dirty="0">
                <a:solidFill>
                  <a:srgbClr val="242424"/>
                </a:solidFill>
                <a:effectLst/>
                <a:latin typeface="Calibri" panose="020F0502020204030204" pitchFamily="34" charset="0"/>
              </a:rPr>
              <a:t> van je presentatie toe, zodat er een </a:t>
            </a:r>
            <a:r>
              <a:rPr lang="nl-NL" b="1" i="0" dirty="0">
                <a:solidFill>
                  <a:srgbClr val="242424"/>
                </a:solidFill>
                <a:effectLst/>
                <a:latin typeface="Calibri" panose="020F0502020204030204" pitchFamily="34" charset="0"/>
              </a:rPr>
              <a:t>overzicht</a:t>
            </a:r>
            <a:r>
              <a:rPr lang="nl-NL" b="0" i="0" dirty="0">
                <a:solidFill>
                  <a:srgbClr val="242424"/>
                </a:solidFill>
                <a:effectLst/>
                <a:latin typeface="Calibri" panose="020F0502020204030204" pitchFamily="34" charset="0"/>
              </a:rPr>
              <a:t> is.</a:t>
            </a:r>
            <a:endParaRPr lang="nl-NL" dirty="0"/>
          </a:p>
        </p:txBody>
      </p:sp>
    </p:spTree>
    <p:extLst>
      <p:ext uri="{BB962C8B-B14F-4D97-AF65-F5344CB8AC3E}">
        <p14:creationId xmlns:p14="http://schemas.microsoft.com/office/powerpoint/2010/main" val="24506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4" name="Graphic 14">
            <a:extLst>
              <a:ext uri="{FF2B5EF4-FFF2-40B4-BE49-F238E27FC236}">
                <a16:creationId xmlns:a16="http://schemas.microsoft.com/office/drawing/2014/main" id="{29D6572D-0C45-BA1B-1CB8-9234A229E07A}"/>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3" name="Tijdelijke aanduiding voor inhoud 2">
            <a:extLst>
              <a:ext uri="{FF2B5EF4-FFF2-40B4-BE49-F238E27FC236}">
                <a16:creationId xmlns:a16="http://schemas.microsoft.com/office/drawing/2014/main" id="{246A0613-2DAC-E67F-10EE-5E54907967D7}"/>
              </a:ext>
            </a:extLst>
          </p:cNvPr>
          <p:cNvSpPr>
            <a:spLocks noGrp="1"/>
          </p:cNvSpPr>
          <p:nvPr>
            <p:ph idx="10" hasCustomPrompt="1"/>
          </p:nvPr>
        </p:nvSpPr>
        <p:spPr>
          <a:xfrm>
            <a:off x="5928235" y="742844"/>
            <a:ext cx="4740965" cy="5372311"/>
          </a:xfrm>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Zet hier een afbeelding die je tekst ondersteunt</a:t>
            </a:r>
          </a:p>
        </p:txBody>
      </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dirty="0"/>
              <a:t>Noteer hier je belangrijkste items in </a:t>
            </a:r>
            <a:r>
              <a:rPr lang="nl-NL" dirty="0" err="1"/>
              <a:t>bullets</a:t>
            </a:r>
            <a:r>
              <a:rPr lang="nl-NL" dirty="0"/>
              <a:t> (en vertel de rest)</a:t>
            </a:r>
          </a:p>
        </p:txBody>
      </p:sp>
    </p:spTree>
    <p:extLst>
      <p:ext uri="{BB962C8B-B14F-4D97-AF65-F5344CB8AC3E}">
        <p14:creationId xmlns:p14="http://schemas.microsoft.com/office/powerpoint/2010/main" val="74815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E2BDC41-978F-95BB-93B4-98EAE2CC2522}"/>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3" name="Tijdelijke aanduiding voor inhoud 2"/>
          <p:cNvSpPr>
            <a:spLocks noGrp="1"/>
          </p:cNvSpPr>
          <p:nvPr>
            <p:ph idx="1" hasCustomPrompt="1"/>
          </p:nvPr>
        </p:nvSpPr>
        <p:spPr>
          <a:xfrm>
            <a:off x="457200" y="439947"/>
            <a:ext cx="10714008" cy="6133381"/>
          </a:xfrm>
          <a:prstGeom prst="roundRect">
            <a:avLst>
              <a:gd name="adj" fmla="val 5447"/>
            </a:avLst>
          </a:prstGeom>
          <a:solidFill>
            <a:schemeClr val="bg1"/>
          </a:solidFill>
          <a:effectLst>
            <a:outerShdw blurRad="50800" dist="38100" dir="2700000" sx="102000" sy="102000" algn="tl" rotWithShape="0">
              <a:prstClr val="black">
                <a:alpha val="40000"/>
              </a:prstClr>
            </a:outerShdw>
          </a:effectLst>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Zet hier je afbeelding</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382986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DE82471-47BD-9825-3A5C-E5BA57306329}"/>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dirty="0"/>
              <a:t>Noteer hier je belangrijkste items in </a:t>
            </a:r>
            <a:r>
              <a:rPr lang="nl-NL" dirty="0" err="1"/>
              <a:t>bullets</a:t>
            </a:r>
            <a:r>
              <a:rPr lang="nl-NL" dirty="0"/>
              <a:t> (en vertel de rest)</a:t>
            </a:r>
          </a:p>
        </p:txBody>
      </p:sp>
      <p:sp>
        <p:nvSpPr>
          <p:cNvPr id="4" name="Tijdelijke aanduiding voor tekst 4">
            <a:extLst>
              <a:ext uri="{FF2B5EF4-FFF2-40B4-BE49-F238E27FC236}">
                <a16:creationId xmlns:a16="http://schemas.microsoft.com/office/drawing/2014/main" id="{A74F469D-EA25-AF43-5F92-8CB069D10A17}"/>
              </a:ext>
            </a:extLst>
          </p:cNvPr>
          <p:cNvSpPr>
            <a:spLocks noGrp="1"/>
          </p:cNvSpPr>
          <p:nvPr>
            <p:ph type="body" sz="quarter" idx="12" hasCustomPrompt="1"/>
          </p:nvPr>
        </p:nvSpPr>
        <p:spPr>
          <a:xfrm>
            <a:off x="5898644" y="742738"/>
            <a:ext cx="5056188" cy="5372312"/>
          </a:xfrm>
        </p:spPr>
        <p:txBody>
          <a:bodyPr/>
          <a:lstStyle/>
          <a:p>
            <a:pPr lvl="0"/>
            <a:r>
              <a:rPr lang="nl-NL" dirty="0"/>
              <a:t>Noteer hier je belangrijkste items in </a:t>
            </a:r>
            <a:r>
              <a:rPr lang="nl-NL" dirty="0" err="1"/>
              <a:t>bullets</a:t>
            </a:r>
            <a:r>
              <a:rPr lang="nl-NL" dirty="0"/>
              <a:t> (en vertel de rest)</a:t>
            </a:r>
          </a:p>
        </p:txBody>
      </p:sp>
    </p:spTree>
    <p:extLst>
      <p:ext uri="{BB962C8B-B14F-4D97-AF65-F5344CB8AC3E}">
        <p14:creationId xmlns:p14="http://schemas.microsoft.com/office/powerpoint/2010/main" val="189247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mgekeerd">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A0976D1E-66EB-0DB3-B100-449FF9AA9668}"/>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2" name="Titel 1"/>
          <p:cNvSpPr>
            <a:spLocks noGrp="1"/>
          </p:cNvSpPr>
          <p:nvPr>
            <p:ph type="title" hasCustomPrompt="1"/>
          </p:nvPr>
        </p:nvSpPr>
        <p:spPr>
          <a:xfrm>
            <a:off x="212846" y="5610639"/>
            <a:ext cx="9902892" cy="1143000"/>
          </a:xfrm>
        </p:spPr>
        <p:txBody>
          <a:bodyPr>
            <a:normAutofit/>
          </a:bodyPr>
          <a:lstStyle>
            <a:lvl1pPr>
              <a:defRPr sz="3200">
                <a:solidFill>
                  <a:srgbClr val="2D3E4E"/>
                </a:solidFill>
              </a:defRPr>
            </a:lvl1pPr>
          </a:lstStyle>
          <a:p>
            <a:r>
              <a:rPr lang="nl-NL" dirty="0"/>
              <a:t>Maak hier je concluderend punt</a:t>
            </a:r>
            <a:endParaRPr lang="nl-BE" dirty="0"/>
          </a:p>
        </p:txBody>
      </p:sp>
      <p:sp>
        <p:nvSpPr>
          <p:cNvPr id="13" name="Tijdelijke aanduiding voor inhoud 2"/>
          <p:cNvSpPr>
            <a:spLocks noGrp="1"/>
          </p:cNvSpPr>
          <p:nvPr>
            <p:ph idx="1" hasCustomPrompt="1"/>
          </p:nvPr>
        </p:nvSpPr>
        <p:spPr>
          <a:xfrm>
            <a:off x="2673626" y="575035"/>
            <a:ext cx="7442112" cy="4931243"/>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Noteer hier je belangrijkste items in </a:t>
            </a:r>
            <a:r>
              <a:rPr lang="nl-NL" dirty="0" err="1"/>
              <a:t>bullets</a:t>
            </a:r>
            <a:r>
              <a:rPr lang="nl-NL" dirty="0"/>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61675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88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866" y="274638"/>
            <a:ext cx="9941608" cy="114300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635866" y="1600206"/>
            <a:ext cx="9941608"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9027736"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75889-BBC1-419D-8956-31DAFBFE7697}" type="datetime1">
              <a:rPr lang="nl-BE" smtClean="0">
                <a:solidFill>
                  <a:prstClr val="black">
                    <a:tint val="75000"/>
                  </a:prstClr>
                </a:solidFill>
              </a:rPr>
              <a:pPr/>
              <a:t>3/06/2025</a:t>
            </a:fld>
            <a:endParaRPr lang="nl-BE">
              <a:solidFill>
                <a:prstClr val="black">
                  <a:tint val="75000"/>
                </a:prstClr>
              </a:solidFill>
            </a:endParaRPr>
          </a:p>
        </p:txBody>
      </p:sp>
    </p:spTree>
    <p:extLst>
      <p:ext uri="{BB962C8B-B14F-4D97-AF65-F5344CB8AC3E}">
        <p14:creationId xmlns:p14="http://schemas.microsoft.com/office/powerpoint/2010/main" val="3588806600"/>
      </p:ext>
    </p:extLst>
  </p:cSld>
  <p:clrMap bg1="lt1" tx1="dk1" bg2="lt2" tx2="dk2" accent1="accent1" accent2="accent2" accent3="accent3" accent4="accent4" accent5="accent5" accent6="accent6" hlink="hlink" folHlink="folHlink"/>
  <p:sldLayoutIdLst>
    <p:sldLayoutId id="2147483775" r:id="rId1"/>
    <p:sldLayoutId id="2147483834" r:id="rId2"/>
    <p:sldLayoutId id="2147483779" r:id="rId3"/>
    <p:sldLayoutId id="2147483776" r:id="rId4"/>
    <p:sldLayoutId id="2147483832" r:id="rId5"/>
    <p:sldLayoutId id="2147483833" r:id="rId6"/>
    <p:sldLayoutId id="2147483837" r:id="rId7"/>
    <p:sldLayoutId id="2147483836" r:id="rId8"/>
    <p:sldLayoutId id="2147483825" r:id="rId9"/>
    <p:sldLayoutId id="2147483808" r:id="rId10"/>
    <p:sldLayoutId id="2147483831" r:id="rId11"/>
    <p:sldLayoutId id="2147483835" r:id="rId12"/>
    <p:sldLayoutId id="2147483801" r:id="rId13"/>
    <p:sldLayoutId id="2147483802" r:id="rId14"/>
    <p:sldLayoutId id="2147483803" r:id="rId15"/>
    <p:sldLayoutId id="2147483804" r:id="rId16"/>
    <p:sldLayoutId id="2147483822" r:id="rId17"/>
    <p:sldLayoutId id="2147483840" r:id="rId18"/>
    <p:sldLayoutId id="2147483806" r:id="rId19"/>
    <p:sldLayoutId id="2147483827" r:id="rId20"/>
    <p:sldLayoutId id="2147483828" r:id="rId21"/>
    <p:sldLayoutId id="2147483838" r:id="rId22"/>
    <p:sldLayoutId id="2147483839" r:id="rId23"/>
    <p:sldLayoutId id="2147483865" r:id="rId24"/>
  </p:sldLayoutIdLst>
  <p:hf hdr="0" ftr="0" dt="0"/>
  <p:txStyles>
    <p:title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866" y="274638"/>
            <a:ext cx="9941608" cy="114300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635866" y="1600206"/>
            <a:ext cx="9941608"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9027736"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75889-BBC1-419D-8956-31DAFBFE7697}" type="datetime1">
              <a:rPr lang="nl-BE" smtClean="0">
                <a:solidFill>
                  <a:prstClr val="black">
                    <a:tint val="75000"/>
                  </a:prstClr>
                </a:solidFill>
              </a:rPr>
              <a:pPr/>
              <a:t>3/06/2025</a:t>
            </a:fld>
            <a:endParaRPr lang="nl-BE">
              <a:solidFill>
                <a:prstClr val="black">
                  <a:tint val="75000"/>
                </a:prstClr>
              </a:solidFill>
            </a:endParaRPr>
          </a:p>
        </p:txBody>
      </p:sp>
    </p:spTree>
    <p:extLst>
      <p:ext uri="{BB962C8B-B14F-4D97-AF65-F5344CB8AC3E}">
        <p14:creationId xmlns:p14="http://schemas.microsoft.com/office/powerpoint/2010/main" val="48562412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Lst>
  <p:hf hdr="0" ftr="0" dt="0"/>
  <p:txStyles>
    <p:title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vlaanderen.be/begeleiden-bij-duaal-en-alternerend-leren/ondersteuningsaanbod-voor-trajectbegeleiders-in-alternerend-leren"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78387532-7CEC-1810-9E09-8DE9D371DB72}"/>
              </a:ext>
            </a:extLst>
          </p:cNvPr>
          <p:cNvSpPr>
            <a:spLocks noGrp="1"/>
          </p:cNvSpPr>
          <p:nvPr>
            <p:ph type="subTitle" idx="1"/>
          </p:nvPr>
        </p:nvSpPr>
        <p:spPr/>
        <p:txBody>
          <a:bodyPr/>
          <a:lstStyle/>
          <a:p>
            <a:r>
              <a:rPr lang="nl-BE" dirty="0"/>
              <a:t>26/5-4/6-6/6-2025</a:t>
            </a:r>
          </a:p>
        </p:txBody>
      </p:sp>
      <p:sp>
        <p:nvSpPr>
          <p:cNvPr id="6" name="Titel 5">
            <a:extLst>
              <a:ext uri="{FF2B5EF4-FFF2-40B4-BE49-F238E27FC236}">
                <a16:creationId xmlns:a16="http://schemas.microsoft.com/office/drawing/2014/main" id="{1435E2D8-25CE-4D95-42F7-2B3BEDF74385}"/>
              </a:ext>
            </a:extLst>
          </p:cNvPr>
          <p:cNvSpPr>
            <a:spLocks noGrp="1"/>
          </p:cNvSpPr>
          <p:nvPr>
            <p:ph type="title"/>
          </p:nvPr>
        </p:nvSpPr>
        <p:spPr>
          <a:xfrm>
            <a:off x="1191482" y="1998509"/>
            <a:ext cx="9809035" cy="1143000"/>
          </a:xfrm>
        </p:spPr>
        <p:txBody>
          <a:bodyPr>
            <a:normAutofit fontScale="90000"/>
          </a:bodyPr>
          <a:lstStyle/>
          <a:p>
            <a:r>
              <a:rPr lang="nl-BE" dirty="0"/>
              <a:t>Implementatie </a:t>
            </a:r>
            <a:r>
              <a:rPr lang="nl-BE"/>
              <a:t>leerplan </a:t>
            </a:r>
            <a:br>
              <a:rPr lang="nl-BE"/>
            </a:br>
            <a:r>
              <a:rPr lang="nl-BE"/>
              <a:t>VII-Fit duaal</a:t>
            </a:r>
            <a:endParaRPr lang="nl-BE" dirty="0"/>
          </a:p>
        </p:txBody>
      </p:sp>
    </p:spTree>
    <p:extLst>
      <p:ext uri="{BB962C8B-B14F-4D97-AF65-F5344CB8AC3E}">
        <p14:creationId xmlns:p14="http://schemas.microsoft.com/office/powerpoint/2010/main" val="3259767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6778C-D4B2-9C83-FA8C-74EFC18EDB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ABCC73-B4E9-A21A-6B7F-BF4A39C37E68}"/>
              </a:ext>
            </a:extLst>
          </p:cNvPr>
          <p:cNvSpPr>
            <a:spLocks noGrp="1"/>
          </p:cNvSpPr>
          <p:nvPr>
            <p:ph type="title"/>
          </p:nvPr>
        </p:nvSpPr>
        <p:spPr/>
        <p:txBody>
          <a:bodyPr/>
          <a:lstStyle/>
          <a:p>
            <a:r>
              <a:rPr lang="nl-NL" dirty="0"/>
              <a:t>Aandachtspunten</a:t>
            </a:r>
            <a:endParaRPr lang="nl-BE" dirty="0"/>
          </a:p>
        </p:txBody>
      </p:sp>
      <p:sp>
        <p:nvSpPr>
          <p:cNvPr id="3" name="Tijdelijke aanduiding voor tekst 2">
            <a:extLst>
              <a:ext uri="{FF2B5EF4-FFF2-40B4-BE49-F238E27FC236}">
                <a16:creationId xmlns:a16="http://schemas.microsoft.com/office/drawing/2014/main" id="{FE1588AB-BF75-5969-E9D9-D7C567A55DFA}"/>
              </a:ext>
            </a:extLst>
          </p:cNvPr>
          <p:cNvSpPr>
            <a:spLocks noGrp="1"/>
          </p:cNvSpPr>
          <p:nvPr>
            <p:ph type="body" sz="quarter" idx="10"/>
          </p:nvPr>
        </p:nvSpPr>
        <p:spPr>
          <a:xfrm>
            <a:off x="769545" y="1523929"/>
            <a:ext cx="10404423" cy="3963988"/>
          </a:xfrm>
        </p:spPr>
        <p:txBody>
          <a:bodyPr>
            <a:normAutofit/>
          </a:bodyPr>
          <a:lstStyle/>
          <a:p>
            <a:pPr marL="342891" lvl="1" indent="0">
              <a:buNone/>
            </a:pPr>
            <a:endParaRPr lang="nl-NL" dirty="0"/>
          </a:p>
          <a:p>
            <a:r>
              <a:rPr lang="nl-NL" dirty="0"/>
              <a:t>Hoe zorgen we dat het opleidingsplan duidelijk is voor alle actoren: leraar, mentor én leerling? </a:t>
            </a:r>
          </a:p>
          <a:p>
            <a:pPr lvl="1">
              <a:lnSpc>
                <a:spcPct val="80000"/>
              </a:lnSpc>
            </a:pPr>
            <a:r>
              <a:rPr lang="nl-NL" sz="1900" dirty="0"/>
              <a:t>Er is een grote variatie in LPD: duidelijk voor de mentor? </a:t>
            </a:r>
            <a:r>
              <a:rPr lang="nl-NL" sz="1900" dirty="0">
                <a:sym typeface="Wingdings" panose="05000000000000000000" pitchFamily="2" charset="2"/>
              </a:rPr>
              <a:t></a:t>
            </a:r>
            <a:r>
              <a:rPr lang="nl-NL" sz="1900" dirty="0"/>
              <a:t> opleidingsplan moet daar een antwoord op bieden. </a:t>
            </a:r>
          </a:p>
          <a:p>
            <a:pPr lvl="1">
              <a:lnSpc>
                <a:spcPct val="80000"/>
              </a:lnSpc>
            </a:pPr>
            <a:r>
              <a:rPr lang="nl-NL" sz="1900" dirty="0"/>
              <a:t>Interpretatie van de leerplandoelen voor regulier en duaal is identiek. </a:t>
            </a:r>
            <a:br>
              <a:rPr lang="nl-NL" sz="1900" dirty="0"/>
            </a:br>
            <a:r>
              <a:rPr lang="nl-NL" sz="1900" dirty="0"/>
              <a:t>Vanuit opleidingsplan: meerwaarde van duaal tot uiting</a:t>
            </a:r>
          </a:p>
          <a:p>
            <a:endParaRPr lang="nl-NL" dirty="0"/>
          </a:p>
        </p:txBody>
      </p:sp>
    </p:spTree>
    <p:extLst>
      <p:ext uri="{BB962C8B-B14F-4D97-AF65-F5344CB8AC3E}">
        <p14:creationId xmlns:p14="http://schemas.microsoft.com/office/powerpoint/2010/main" val="171199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3E64-4665-7CDB-BC80-B08DC44D2E1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0398CA6-1CD7-40BC-0AA9-D3AFD8B1DB0B}"/>
              </a:ext>
            </a:extLst>
          </p:cNvPr>
          <p:cNvSpPr>
            <a:spLocks noGrp="1"/>
          </p:cNvSpPr>
          <p:nvPr>
            <p:ph type="title"/>
          </p:nvPr>
        </p:nvSpPr>
        <p:spPr/>
        <p:txBody>
          <a:bodyPr/>
          <a:lstStyle/>
          <a:p>
            <a:r>
              <a:rPr lang="nl-NL" dirty="0"/>
              <a:t>Aandachtspunten</a:t>
            </a:r>
            <a:endParaRPr lang="nl-BE" dirty="0"/>
          </a:p>
        </p:txBody>
      </p:sp>
      <p:sp>
        <p:nvSpPr>
          <p:cNvPr id="3" name="Tijdelijke aanduiding voor tekst 2">
            <a:extLst>
              <a:ext uri="{FF2B5EF4-FFF2-40B4-BE49-F238E27FC236}">
                <a16:creationId xmlns:a16="http://schemas.microsoft.com/office/drawing/2014/main" id="{91A4A602-9CDC-70DF-5B66-E1ABA2C0DBCD}"/>
              </a:ext>
            </a:extLst>
          </p:cNvPr>
          <p:cNvSpPr>
            <a:spLocks noGrp="1"/>
          </p:cNvSpPr>
          <p:nvPr>
            <p:ph type="body" sz="quarter" idx="10"/>
          </p:nvPr>
        </p:nvSpPr>
        <p:spPr>
          <a:xfrm>
            <a:off x="769545" y="1523929"/>
            <a:ext cx="10404423" cy="3963988"/>
          </a:xfrm>
        </p:spPr>
        <p:txBody>
          <a:bodyPr>
            <a:normAutofit/>
          </a:bodyPr>
          <a:lstStyle/>
          <a:p>
            <a:pPr marL="342891" lvl="1" indent="0">
              <a:buNone/>
            </a:pPr>
            <a:endParaRPr lang="nl-NL" dirty="0"/>
          </a:p>
          <a:p>
            <a:r>
              <a:rPr lang="nl-NL" dirty="0"/>
              <a:t>Een analyse van de startpositie van de leerling</a:t>
            </a:r>
          </a:p>
          <a:p>
            <a:r>
              <a:rPr lang="nl-NL" dirty="0"/>
              <a:t>Een sjabloon met leerplandoelen</a:t>
            </a:r>
          </a:p>
          <a:p>
            <a:pPr lvl="1"/>
            <a:endParaRPr lang="nl-NL" dirty="0"/>
          </a:p>
        </p:txBody>
      </p:sp>
    </p:spTree>
    <p:extLst>
      <p:ext uri="{BB962C8B-B14F-4D97-AF65-F5344CB8AC3E}">
        <p14:creationId xmlns:p14="http://schemas.microsoft.com/office/powerpoint/2010/main" val="178360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F6B19-FD58-2E51-DE7F-37A964CA374F}"/>
              </a:ext>
            </a:extLst>
          </p:cNvPr>
          <p:cNvSpPr>
            <a:spLocks noGrp="1"/>
          </p:cNvSpPr>
          <p:nvPr>
            <p:ph type="title"/>
          </p:nvPr>
        </p:nvSpPr>
        <p:spPr/>
        <p:txBody>
          <a:bodyPr/>
          <a:lstStyle/>
          <a:p>
            <a:r>
              <a:rPr lang="nl-NL" dirty="0"/>
              <a:t>Een analyse van de startpositie van de leerling</a:t>
            </a:r>
          </a:p>
        </p:txBody>
      </p:sp>
      <p:graphicFrame>
        <p:nvGraphicFramePr>
          <p:cNvPr id="12" name="Tabel 11">
            <a:extLst>
              <a:ext uri="{FF2B5EF4-FFF2-40B4-BE49-F238E27FC236}">
                <a16:creationId xmlns:a16="http://schemas.microsoft.com/office/drawing/2014/main" id="{FF0C5997-7E8F-2098-DAD0-9EB8B0CDC1E8}"/>
              </a:ext>
            </a:extLst>
          </p:cNvPr>
          <p:cNvGraphicFramePr>
            <a:graphicFrameLocks noGrp="1"/>
          </p:cNvGraphicFramePr>
          <p:nvPr/>
        </p:nvGraphicFramePr>
        <p:xfrm>
          <a:off x="1163955" y="1810544"/>
          <a:ext cx="8886190" cy="4105275"/>
        </p:xfrm>
        <a:graphic>
          <a:graphicData uri="http://schemas.openxmlformats.org/drawingml/2006/table">
            <a:tbl>
              <a:tblPr firstRow="1" firstCol="1" bandRow="1"/>
              <a:tblGrid>
                <a:gridCol w="8886190">
                  <a:extLst>
                    <a:ext uri="{9D8B030D-6E8A-4147-A177-3AD203B41FA5}">
                      <a16:colId xmlns:a16="http://schemas.microsoft.com/office/drawing/2014/main" val="654089207"/>
                    </a:ext>
                  </a:extLst>
                </a:gridCol>
              </a:tblGrid>
              <a:tr h="0">
                <a:tc>
                  <a:txBody>
                    <a:bodyPr/>
                    <a:lstStyle/>
                    <a:p>
                      <a:pPr>
                        <a:lnSpc>
                          <a:spcPct val="107000"/>
                        </a:lnSpc>
                        <a:spcAft>
                          <a:spcPts val="800"/>
                        </a:spcAft>
                        <a:buNone/>
                      </a:pPr>
                      <a:r>
                        <a:rPr lang="nl-BE"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Startpositie leerling: informatie vanuit voorgaande jaren/screening</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B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B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BE"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Sterke punten: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B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B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B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BE"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Werkpunten: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B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B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BE"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BE"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Tips om verdere ontwikkeling van competenties te ondersteunen: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BE"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BE"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BE"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2024560"/>
                  </a:ext>
                </a:extLst>
              </a:tr>
            </a:tbl>
          </a:graphicData>
        </a:graphic>
      </p:graphicFrame>
      <p:sp>
        <p:nvSpPr>
          <p:cNvPr id="13" name="Rectangle 3">
            <a:extLst>
              <a:ext uri="{FF2B5EF4-FFF2-40B4-BE49-F238E27FC236}">
                <a16:creationId xmlns:a16="http://schemas.microsoft.com/office/drawing/2014/main" id="{96625FE4-CEC0-1D4B-342F-475106F0E048}"/>
              </a:ext>
            </a:extLst>
          </p:cNvPr>
          <p:cNvSpPr>
            <a:spLocks noChangeArrowheads="1"/>
          </p:cNvSpPr>
          <p:nvPr/>
        </p:nvSpPr>
        <p:spPr bwMode="auto">
          <a:xfrm>
            <a:off x="1163638" y="18113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Tree>
    <p:extLst>
      <p:ext uri="{BB962C8B-B14F-4D97-AF65-F5344CB8AC3E}">
        <p14:creationId xmlns:p14="http://schemas.microsoft.com/office/powerpoint/2010/main" val="187215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0E0AE-9DDF-F906-2918-8BECB52C5B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0880C01-4E7D-CAD6-CF13-50D4C64C9448}"/>
              </a:ext>
            </a:extLst>
          </p:cNvPr>
          <p:cNvSpPr>
            <a:spLocks noGrp="1"/>
          </p:cNvSpPr>
          <p:nvPr>
            <p:ph type="title"/>
          </p:nvPr>
        </p:nvSpPr>
        <p:spPr/>
        <p:txBody>
          <a:bodyPr/>
          <a:lstStyle/>
          <a:p>
            <a:r>
              <a:rPr lang="nl-NL" dirty="0"/>
              <a:t>Starten vanuit een sjabloon met leerplandoelen</a:t>
            </a:r>
          </a:p>
        </p:txBody>
      </p:sp>
      <p:pic>
        <p:nvPicPr>
          <p:cNvPr id="5" name="Afbeelding 4">
            <a:extLst>
              <a:ext uri="{FF2B5EF4-FFF2-40B4-BE49-F238E27FC236}">
                <a16:creationId xmlns:a16="http://schemas.microsoft.com/office/drawing/2014/main" id="{1941D92D-5383-C0FB-9670-295F9004A83B}"/>
              </a:ext>
            </a:extLst>
          </p:cNvPr>
          <p:cNvPicPr>
            <a:picLocks noChangeAspect="1"/>
          </p:cNvPicPr>
          <p:nvPr/>
        </p:nvPicPr>
        <p:blipFill>
          <a:blip r:embed="rId2"/>
          <a:stretch>
            <a:fillRect/>
          </a:stretch>
        </p:blipFill>
        <p:spPr>
          <a:xfrm>
            <a:off x="962025" y="1231524"/>
            <a:ext cx="9894729" cy="4913244"/>
          </a:xfrm>
          <a:prstGeom prst="rect">
            <a:avLst/>
          </a:prstGeom>
        </p:spPr>
      </p:pic>
    </p:spTree>
    <p:extLst>
      <p:ext uri="{BB962C8B-B14F-4D97-AF65-F5344CB8AC3E}">
        <p14:creationId xmlns:p14="http://schemas.microsoft.com/office/powerpoint/2010/main" val="272598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0222F-1366-7D27-2BE5-68376628F7E4}"/>
              </a:ext>
            </a:extLst>
          </p:cNvPr>
          <p:cNvSpPr>
            <a:spLocks noGrp="1"/>
          </p:cNvSpPr>
          <p:nvPr>
            <p:ph type="title"/>
          </p:nvPr>
        </p:nvSpPr>
        <p:spPr>
          <a:xfrm>
            <a:off x="231136" y="42600"/>
            <a:ext cx="9902892" cy="1143000"/>
          </a:xfrm>
        </p:spPr>
        <p:txBody>
          <a:bodyPr/>
          <a:lstStyle/>
          <a:p>
            <a:r>
              <a:rPr lang="nl-BE" dirty="0"/>
              <a:t>Nog dit …</a:t>
            </a:r>
          </a:p>
        </p:txBody>
      </p:sp>
      <p:sp>
        <p:nvSpPr>
          <p:cNvPr id="3" name="Tijdelijke aanduiding voor tekst 2">
            <a:extLst>
              <a:ext uri="{FF2B5EF4-FFF2-40B4-BE49-F238E27FC236}">
                <a16:creationId xmlns:a16="http://schemas.microsoft.com/office/drawing/2014/main" id="{B0055F4D-7DE0-6620-A5BA-FE41A57D804D}"/>
              </a:ext>
            </a:extLst>
          </p:cNvPr>
          <p:cNvSpPr>
            <a:spLocks noGrp="1"/>
          </p:cNvSpPr>
          <p:nvPr>
            <p:ph type="body" sz="quarter" idx="10"/>
          </p:nvPr>
        </p:nvSpPr>
        <p:spPr>
          <a:xfrm>
            <a:off x="325925" y="1185600"/>
            <a:ext cx="11537360" cy="5492399"/>
          </a:xfrm>
        </p:spPr>
        <p:txBody>
          <a:bodyPr>
            <a:normAutofit/>
          </a:bodyPr>
          <a:lstStyle/>
          <a:p>
            <a:r>
              <a:rPr lang="nl-BE" dirty="0" err="1"/>
              <a:t>Sociaal-juridische</a:t>
            </a:r>
            <a:r>
              <a:rPr lang="nl-BE" dirty="0"/>
              <a:t> vraagstukken --&gt; materie voor juristen van dept. WSE/WEWIS</a:t>
            </a:r>
            <a:br>
              <a:rPr lang="nl-BE" dirty="0"/>
            </a:br>
            <a:r>
              <a:rPr lang="nl-NL" dirty="0">
                <a:hlinkClick r:id="rId2"/>
              </a:rPr>
              <a:t>Ondersteuningsaanbod voor trajectbegeleiders in alternerend leren | Vlaanderen.be</a:t>
            </a:r>
            <a:r>
              <a:rPr lang="nl-BE" dirty="0"/>
              <a:t> </a:t>
            </a:r>
          </a:p>
          <a:p>
            <a:r>
              <a:rPr lang="nl-BE" dirty="0"/>
              <a:t>Sectorale initiatieven?</a:t>
            </a:r>
          </a:p>
          <a:p>
            <a:endParaRPr lang="nl-BE" dirty="0"/>
          </a:p>
          <a:p>
            <a:endParaRPr lang="nl-BE" dirty="0"/>
          </a:p>
          <a:p>
            <a:endParaRPr lang="nl-BE" dirty="0"/>
          </a:p>
        </p:txBody>
      </p:sp>
    </p:spTree>
    <p:extLst>
      <p:ext uri="{BB962C8B-B14F-4D97-AF65-F5344CB8AC3E}">
        <p14:creationId xmlns:p14="http://schemas.microsoft.com/office/powerpoint/2010/main" val="174768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568AD-BB71-7B82-8912-71BBF778EAB2}"/>
              </a:ext>
            </a:extLst>
          </p:cNvPr>
          <p:cNvSpPr>
            <a:spLocks noGrp="1"/>
          </p:cNvSpPr>
          <p:nvPr>
            <p:ph type="title"/>
          </p:nvPr>
        </p:nvSpPr>
        <p:spPr/>
        <p:txBody>
          <a:bodyPr/>
          <a:lstStyle/>
          <a:p>
            <a:r>
              <a:rPr lang="nl-NL" dirty="0"/>
              <a:t>Doel van de sessie</a:t>
            </a:r>
            <a:endParaRPr lang="nl-BE" dirty="0"/>
          </a:p>
        </p:txBody>
      </p:sp>
      <p:sp>
        <p:nvSpPr>
          <p:cNvPr id="3" name="Tijdelijke aanduiding voor tekst 2">
            <a:extLst>
              <a:ext uri="{FF2B5EF4-FFF2-40B4-BE49-F238E27FC236}">
                <a16:creationId xmlns:a16="http://schemas.microsoft.com/office/drawing/2014/main" id="{D7C25B4A-049F-86D3-9761-CB532786036A}"/>
              </a:ext>
            </a:extLst>
          </p:cNvPr>
          <p:cNvSpPr>
            <a:spLocks noGrp="1"/>
          </p:cNvSpPr>
          <p:nvPr>
            <p:ph type="body" sz="quarter" idx="10"/>
          </p:nvPr>
        </p:nvSpPr>
        <p:spPr>
          <a:xfrm>
            <a:off x="289711" y="1523929"/>
            <a:ext cx="9762615" cy="3963988"/>
          </a:xfrm>
        </p:spPr>
        <p:txBody>
          <a:bodyPr/>
          <a:lstStyle/>
          <a:p>
            <a:r>
              <a:rPr lang="nl-NL" dirty="0"/>
              <a:t>Ondersteuning van leraren bij de opmaak van een opleidingsplan voor VII-Fit duaal</a:t>
            </a:r>
          </a:p>
          <a:p>
            <a:endParaRPr lang="nl-BE" dirty="0"/>
          </a:p>
        </p:txBody>
      </p:sp>
    </p:spTree>
    <p:extLst>
      <p:ext uri="{BB962C8B-B14F-4D97-AF65-F5344CB8AC3E}">
        <p14:creationId xmlns:p14="http://schemas.microsoft.com/office/powerpoint/2010/main" val="69680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A8208-6EAC-F6B0-5C9B-63F3FCA1E3FE}"/>
              </a:ext>
            </a:extLst>
          </p:cNvPr>
          <p:cNvSpPr>
            <a:spLocks noGrp="1"/>
          </p:cNvSpPr>
          <p:nvPr>
            <p:ph type="title"/>
          </p:nvPr>
        </p:nvSpPr>
        <p:spPr/>
        <p:txBody>
          <a:bodyPr/>
          <a:lstStyle/>
          <a:p>
            <a:r>
              <a:rPr lang="nl-BE" dirty="0"/>
              <a:t>Opleidingsplan: regelgeving</a:t>
            </a:r>
          </a:p>
        </p:txBody>
      </p:sp>
      <p:sp>
        <p:nvSpPr>
          <p:cNvPr id="3" name="Tijdelijke aanduiding voor tekst 2">
            <a:extLst>
              <a:ext uri="{FF2B5EF4-FFF2-40B4-BE49-F238E27FC236}">
                <a16:creationId xmlns:a16="http://schemas.microsoft.com/office/drawing/2014/main" id="{9362D020-411E-5769-5FE9-1DA4E2F9BA2E}"/>
              </a:ext>
            </a:extLst>
          </p:cNvPr>
          <p:cNvSpPr>
            <a:spLocks noGrp="1"/>
          </p:cNvSpPr>
          <p:nvPr>
            <p:ph type="body" sz="quarter" idx="10"/>
          </p:nvPr>
        </p:nvSpPr>
        <p:spPr>
          <a:xfrm>
            <a:off x="2084832" y="1523928"/>
            <a:ext cx="9637776" cy="5154071"/>
          </a:xfrm>
        </p:spPr>
        <p:txBody>
          <a:bodyPr>
            <a:normAutofit/>
          </a:bodyPr>
          <a:lstStyle/>
          <a:p>
            <a:pPr>
              <a:buNone/>
            </a:pPr>
            <a:r>
              <a:rPr lang="nl-BE" sz="2200" i="1" dirty="0">
                <a:effectLst/>
                <a:latin typeface="Aptos" panose="020B0004020202020204" pitchFamily="34" charset="0"/>
                <a:ea typeface="Aptos" panose="020B0004020202020204" pitchFamily="34" charset="0"/>
                <a:cs typeface="Aptos" panose="020B0004020202020204" pitchFamily="34" charset="0"/>
              </a:rPr>
              <a:t>CODEX SO, Art. 357/2, 9°: Een opleidingsplan is een plan dat het individuele leertraject van de leerling omvat, inclusief het curriculumdossier.</a:t>
            </a:r>
            <a:endParaRPr lang="nl-BE" sz="2200" dirty="0">
              <a:effectLst/>
              <a:latin typeface="Aptos" panose="020B0004020202020204" pitchFamily="34" charset="0"/>
              <a:ea typeface="Aptos" panose="020B0004020202020204" pitchFamily="34" charset="0"/>
              <a:cs typeface="Aptos" panose="020B0004020202020204" pitchFamily="34" charset="0"/>
            </a:endParaRPr>
          </a:p>
          <a:p>
            <a:pPr>
              <a:buNone/>
            </a:pPr>
            <a:r>
              <a:rPr lang="nl-BE" sz="2200" i="1" dirty="0">
                <a:effectLst/>
                <a:latin typeface="Aptos" panose="020B0004020202020204" pitchFamily="34" charset="0"/>
                <a:ea typeface="Aptos" panose="020B0004020202020204" pitchFamily="34" charset="0"/>
                <a:cs typeface="Aptos" panose="020B0004020202020204" pitchFamily="34" charset="0"/>
              </a:rPr>
              <a:t> </a:t>
            </a:r>
          </a:p>
          <a:p>
            <a:pPr>
              <a:buNone/>
            </a:pPr>
            <a:r>
              <a:rPr lang="nl-BE" sz="2200" dirty="0">
                <a:latin typeface="Aptos" panose="020B0004020202020204" pitchFamily="34" charset="0"/>
                <a:ea typeface="Aptos" panose="020B0004020202020204" pitchFamily="34" charset="0"/>
                <a:cs typeface="Aptos" panose="020B0004020202020204" pitchFamily="34" charset="0"/>
              </a:rPr>
              <a:t>Opleidingsplan:</a:t>
            </a:r>
            <a:endParaRPr lang="nl-BE" sz="2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228600" algn="l"/>
              </a:tabLst>
            </a:pPr>
            <a:r>
              <a:rPr lang="nl-BE" sz="2200" dirty="0">
                <a:effectLst/>
                <a:latin typeface="Aptos" panose="020B0004020202020204" pitchFamily="34" charset="0"/>
                <a:ea typeface="Times New Roman" panose="02020603050405020304" pitchFamily="18" charset="0"/>
                <a:cs typeface="Aptos" panose="020B0004020202020204" pitchFamily="34" charset="0"/>
              </a:rPr>
              <a:t>beschrijft de doelen van school- én werkplekcomponent</a:t>
            </a:r>
          </a:p>
          <a:p>
            <a:pPr marL="642931" lvl="1" indent="-342900">
              <a:buSzPts val="1000"/>
              <a:buFont typeface="Symbol" panose="05050102010706020507" pitchFamily="18" charset="2"/>
              <a:buChar char=""/>
              <a:tabLst>
                <a:tab pos="228600" algn="l"/>
              </a:tabLst>
            </a:pPr>
            <a:r>
              <a:rPr lang="nl-BE" sz="1900" dirty="0">
                <a:effectLst/>
                <a:latin typeface="Aptos" panose="020B0004020202020204" pitchFamily="34" charset="0"/>
                <a:ea typeface="Times New Roman" panose="02020603050405020304" pitchFamily="18" charset="0"/>
                <a:cs typeface="Aptos" panose="020B0004020202020204" pitchFamily="34" charset="0"/>
              </a:rPr>
              <a:t>hoe de doelen die leiden tot de beroepskwalificatie van het specifieke gedeelte verdeeld worden (</a:t>
            </a:r>
            <a:r>
              <a:rPr lang="nl-BE" sz="1900" i="1" dirty="0">
                <a:effectLst/>
                <a:latin typeface="Aptos" panose="020B0004020202020204" pitchFamily="34" charset="0"/>
                <a:ea typeface="Times New Roman" panose="02020603050405020304" pitchFamily="18" charset="0"/>
                <a:cs typeface="Aptos" panose="020B0004020202020204" pitchFamily="34" charset="0"/>
              </a:rPr>
              <a:t>aanbod school – aanbod werkplek – eventueel aanbod derde</a:t>
            </a:r>
            <a:r>
              <a:rPr lang="nl-BE" sz="1900" dirty="0">
                <a:effectLst/>
                <a:latin typeface="Aptos" panose="020B0004020202020204" pitchFamily="34" charset="0"/>
                <a:ea typeface="Times New Roman" panose="02020603050405020304" pitchFamily="18" charset="0"/>
                <a:cs typeface="Aptos" panose="020B0004020202020204" pitchFamily="34" charset="0"/>
              </a:rPr>
              <a:t>)</a:t>
            </a:r>
          </a:p>
          <a:p>
            <a:pPr marL="642931" lvl="1" indent="-342900">
              <a:buSzPts val="1000"/>
              <a:buFont typeface="Symbol" panose="05050102010706020507" pitchFamily="18" charset="2"/>
              <a:buChar char=""/>
              <a:tabLst>
                <a:tab pos="228600" algn="l"/>
              </a:tabLst>
            </a:pPr>
            <a:r>
              <a:rPr lang="nl-BE" sz="1900" dirty="0">
                <a:effectLst/>
                <a:latin typeface="Aptos" panose="020B0004020202020204" pitchFamily="34" charset="0"/>
                <a:ea typeface="Times New Roman" panose="02020603050405020304" pitchFamily="18" charset="0"/>
                <a:cs typeface="Aptos" panose="020B0004020202020204" pitchFamily="34" charset="0"/>
              </a:rPr>
              <a:t>als de school ervoor kiest bepaalde doelen uit de basisvorming via de werkplek of een andere partij aan te bieden </a:t>
            </a:r>
            <a:r>
              <a:rPr lang="nl-BE" sz="1900" dirty="0">
                <a:effectLst/>
                <a:latin typeface="Aptos" panose="020B0004020202020204" pitchFamily="34" charset="0"/>
                <a:ea typeface="Times New Roman" panose="02020603050405020304" pitchFamily="18" charset="0"/>
                <a:cs typeface="Aptos" panose="020B0004020202020204" pitchFamily="34" charset="0"/>
                <a:sym typeface="Wingdings" panose="05000000000000000000" pitchFamily="2" charset="2"/>
              </a:rPr>
              <a:t> ook opname in het opleidingsplan </a:t>
            </a:r>
          </a:p>
          <a:p>
            <a:pPr marL="342900" indent="-342900">
              <a:buSzPts val="1000"/>
              <a:buFont typeface="Symbol" panose="05050102010706020507" pitchFamily="18" charset="2"/>
              <a:buChar char=""/>
              <a:tabLst>
                <a:tab pos="228600" algn="l"/>
              </a:tabLst>
            </a:pPr>
            <a:r>
              <a:rPr lang="nl-BE" sz="2200" dirty="0">
                <a:latin typeface="Aptos" panose="020B0004020202020204" pitchFamily="34" charset="0"/>
              </a:rPr>
              <a:t>op maat gemaakt (individueel), vertrekkend vanuit de situatie van de leerling (wat kan de leerling al?) en de specifieke werkplek (wat kan de leerling daar aangeleerd krijgen?)</a:t>
            </a:r>
          </a:p>
          <a:p>
            <a:pPr marL="342900" lvl="0" indent="-342900">
              <a:buSzPts val="1000"/>
              <a:buFont typeface="Symbol" panose="05050102010706020507" pitchFamily="18" charset="2"/>
              <a:buChar char=""/>
              <a:tabLst>
                <a:tab pos="228600" algn="l"/>
              </a:tabLst>
            </a:pPr>
            <a:r>
              <a:rPr lang="nl-BE" sz="2200" dirty="0">
                <a:effectLst/>
                <a:latin typeface="Aptos" panose="020B0004020202020204" pitchFamily="34" charset="0"/>
                <a:ea typeface="Times New Roman" panose="02020603050405020304" pitchFamily="18" charset="0"/>
                <a:cs typeface="Aptos" panose="020B0004020202020204" pitchFamily="34" charset="0"/>
              </a:rPr>
              <a:t>in de praktijk wordt het vaak als basiswerkdocument gebruikt en evolueert het tot een dynamisch document</a:t>
            </a:r>
            <a:endParaRPr lang="nl-BE" sz="2200" dirty="0">
              <a:effectLst/>
              <a:latin typeface="Aptos" panose="020B0004020202020204" pitchFamily="34" charset="0"/>
              <a:ea typeface="Aptos" panose="020B0004020202020204" pitchFamily="34" charset="0"/>
              <a:cs typeface="Aptos" panose="020B0004020202020204" pitchFamily="34" charset="0"/>
            </a:endParaRPr>
          </a:p>
          <a:p>
            <a:endParaRPr lang="nl-BE" dirty="0"/>
          </a:p>
        </p:txBody>
      </p:sp>
    </p:spTree>
    <p:extLst>
      <p:ext uri="{BB962C8B-B14F-4D97-AF65-F5344CB8AC3E}">
        <p14:creationId xmlns:p14="http://schemas.microsoft.com/office/powerpoint/2010/main" val="1637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0540-7ED4-0FF1-35C1-DB58C8A4C180}"/>
            </a:ext>
          </a:extLst>
        </p:cNvPr>
        <p:cNvGrpSpPr/>
        <p:nvPr/>
      </p:nvGrpSpPr>
      <p:grpSpPr>
        <a:xfrm>
          <a:off x="0" y="0"/>
          <a:ext cx="0" cy="0"/>
          <a:chOff x="0" y="0"/>
          <a:chExt cx="0" cy="0"/>
        </a:xfrm>
      </p:grpSpPr>
      <p:pic>
        <p:nvPicPr>
          <p:cNvPr id="7" name="Afbeelding 6" descr="Afbeelding met tekst, schermopname, diagram, cirkel&#10;&#10;Automatisch gegenereerde beschrijving">
            <a:extLst>
              <a:ext uri="{FF2B5EF4-FFF2-40B4-BE49-F238E27FC236}">
                <a16:creationId xmlns:a16="http://schemas.microsoft.com/office/drawing/2014/main" id="{ABEFBD4C-89C1-92C5-2B37-3F271A656B93}"/>
              </a:ext>
            </a:extLst>
          </p:cNvPr>
          <p:cNvPicPr>
            <a:picLocks noChangeAspect="1"/>
          </p:cNvPicPr>
          <p:nvPr/>
        </p:nvPicPr>
        <p:blipFill>
          <a:blip r:embed="rId3"/>
          <a:stretch>
            <a:fillRect/>
          </a:stretch>
        </p:blipFill>
        <p:spPr>
          <a:xfrm>
            <a:off x="1938339" y="72042"/>
            <a:ext cx="8639175" cy="6220204"/>
          </a:xfrm>
          <a:prstGeom prst="rect">
            <a:avLst/>
          </a:prstGeom>
          <a:noFill/>
        </p:spPr>
      </p:pic>
      <p:sp>
        <p:nvSpPr>
          <p:cNvPr id="4" name="Tijdelijke aanduiding voor dianummer 3" hidden="1">
            <a:extLst>
              <a:ext uri="{FF2B5EF4-FFF2-40B4-BE49-F238E27FC236}">
                <a16:creationId xmlns:a16="http://schemas.microsoft.com/office/drawing/2014/main" id="{D58255C0-C673-1390-C380-B2CFE585E9E4}"/>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600"/>
              </a:spcAft>
              <a:buClrTx/>
              <a:buSzTx/>
              <a:buFontTx/>
              <a:buNone/>
              <a:tabLst/>
              <a:defRPr/>
            </a:pPr>
            <a:fld id="{5EB71ABA-18BF-4481-A715-39E4E893E32E}" type="slidenum">
              <a:rPr kumimoji="0" lang="nl-NL" sz="1000" b="0" i="0" u="none" strike="noStrike" kern="1200" cap="none" spc="0" normalizeH="0" baseline="0" noProof="0">
                <a:ln>
                  <a:noFill/>
                </a:ln>
                <a:solidFill>
                  <a:srgbClr val="3C3D3C"/>
                </a:solidFill>
                <a:effectLst/>
                <a:uLnTx/>
                <a:uFillTx/>
                <a:latin typeface="Calibri"/>
                <a:ea typeface="+mn-ea"/>
                <a:cs typeface="Calibri"/>
              </a:rPr>
              <a:pPr marL="0" marR="0" lvl="0" indent="0" algn="ctr" defTabSz="685800" rtl="0" eaLnBrk="1" fontAlgn="auto" latinLnBrk="0" hangingPunct="1">
                <a:lnSpc>
                  <a:spcPct val="100000"/>
                </a:lnSpc>
                <a:spcBef>
                  <a:spcPts val="0"/>
                </a:spcBef>
                <a:spcAft>
                  <a:spcPts val="600"/>
                </a:spcAft>
                <a:buClrTx/>
                <a:buSzTx/>
                <a:buFontTx/>
                <a:buNone/>
                <a:tabLst/>
                <a:defRPr/>
              </a:pPr>
              <a:t>4</a:t>
            </a:fld>
            <a:endParaRPr kumimoji="0" lang="nl-NL" sz="1000" b="0" i="0" u="none" strike="noStrike" kern="1200" cap="none" spc="0" normalizeH="0" baseline="0" noProof="0">
              <a:ln>
                <a:noFill/>
              </a:ln>
              <a:solidFill>
                <a:srgbClr val="3C3D3C"/>
              </a:solidFill>
              <a:effectLst/>
              <a:uLnTx/>
              <a:uFillTx/>
              <a:latin typeface="Calibri"/>
              <a:ea typeface="+mn-ea"/>
              <a:cs typeface="Calibri"/>
            </a:endParaRPr>
          </a:p>
        </p:txBody>
      </p:sp>
    </p:spTree>
    <p:extLst>
      <p:ext uri="{BB962C8B-B14F-4D97-AF65-F5344CB8AC3E}">
        <p14:creationId xmlns:p14="http://schemas.microsoft.com/office/powerpoint/2010/main" val="3098523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A661A6F-DDC7-42E3-9CF0-5A9D32029BE2}"/>
              </a:ext>
            </a:extLst>
          </p:cNvPr>
          <p:cNvSpPr>
            <a:spLocks noGrp="1"/>
          </p:cNvSpPr>
          <p:nvPr>
            <p:ph type="title"/>
          </p:nvPr>
        </p:nvSpPr>
        <p:spPr/>
        <p:txBody>
          <a:bodyPr/>
          <a:lstStyle/>
          <a:p>
            <a:r>
              <a:rPr lang="nl-NL" dirty="0"/>
              <a:t>Uitgangspunten opleidingsplan duaal</a:t>
            </a:r>
            <a:endParaRPr lang="nl-BE" dirty="0"/>
          </a:p>
        </p:txBody>
      </p:sp>
      <p:sp>
        <p:nvSpPr>
          <p:cNvPr id="8" name="Tijdelijke aanduiding voor inhoud 7">
            <a:extLst>
              <a:ext uri="{FF2B5EF4-FFF2-40B4-BE49-F238E27FC236}">
                <a16:creationId xmlns:a16="http://schemas.microsoft.com/office/drawing/2014/main" id="{AD3AC898-038D-469C-BB8B-B3C09BC97702}"/>
              </a:ext>
            </a:extLst>
          </p:cNvPr>
          <p:cNvSpPr>
            <a:spLocks noGrp="1"/>
          </p:cNvSpPr>
          <p:nvPr>
            <p:ph type="body" sz="quarter" idx="10"/>
          </p:nvPr>
        </p:nvSpPr>
        <p:spPr>
          <a:xfrm>
            <a:off x="2194560" y="1323000"/>
            <a:ext cx="9784592" cy="5242392"/>
          </a:xfrm>
        </p:spPr>
        <p:txBody>
          <a:bodyPr>
            <a:normAutofit fontScale="92500"/>
          </a:bodyPr>
          <a:lstStyle/>
          <a:p>
            <a:r>
              <a:rPr lang="nl-NL" dirty="0"/>
              <a:t>Maatwerk</a:t>
            </a:r>
          </a:p>
          <a:p>
            <a:r>
              <a:rPr lang="nl-NL" dirty="0"/>
              <a:t>Geeft richting aan het aanbod van de schoolcomponent en werkplekcomponent</a:t>
            </a:r>
          </a:p>
          <a:p>
            <a:pPr lvl="1"/>
            <a:r>
              <a:rPr lang="nl-BE" u="sng" dirty="0"/>
              <a:t>Alle</a:t>
            </a:r>
            <a:r>
              <a:rPr lang="nl-BE" dirty="0"/>
              <a:t> doelen van het specifiek gedeelte:</a:t>
            </a:r>
          </a:p>
          <a:p>
            <a:pPr lvl="2"/>
            <a:r>
              <a:rPr lang="nl-BE" dirty="0"/>
              <a:t>Specifiek leerplan</a:t>
            </a:r>
          </a:p>
          <a:p>
            <a:pPr lvl="2"/>
            <a:r>
              <a:rPr lang="nl-BE" dirty="0"/>
              <a:t>Eventueel leerplannen moderne vreemde talen die voortvloeien uit het specifiek gedeelte</a:t>
            </a:r>
          </a:p>
          <a:p>
            <a:pPr lvl="2"/>
            <a:r>
              <a:rPr lang="nl-BE" dirty="0"/>
              <a:t>Geen complementaire leerplannen</a:t>
            </a:r>
          </a:p>
          <a:p>
            <a:r>
              <a:rPr lang="nl-NL" dirty="0"/>
              <a:t>Engagement van leerling, school en leerwerkplek</a:t>
            </a:r>
          </a:p>
          <a:p>
            <a:r>
              <a:rPr lang="nl-NL" dirty="0"/>
              <a:t>Communicatiemiddel</a:t>
            </a:r>
          </a:p>
          <a:p>
            <a:pPr lvl="1"/>
            <a:r>
              <a:rPr lang="nl-NL" dirty="0"/>
              <a:t>Inhoud</a:t>
            </a:r>
          </a:p>
          <a:p>
            <a:pPr lvl="1"/>
            <a:r>
              <a:rPr lang="nl-NL" dirty="0"/>
              <a:t>Taakverdeling </a:t>
            </a:r>
          </a:p>
          <a:p>
            <a:pPr lvl="1"/>
            <a:r>
              <a:rPr lang="nl-NL" dirty="0"/>
              <a:t>Planning</a:t>
            </a:r>
          </a:p>
          <a:p>
            <a:r>
              <a:rPr lang="nl-NL" dirty="0"/>
              <a:t>Dynamisch instrument</a:t>
            </a:r>
          </a:p>
          <a:p>
            <a:r>
              <a:rPr lang="nl-NL" dirty="0"/>
              <a:t>Vertrekpunt: leerplandoelen (geen standaardtrajecten!)</a:t>
            </a:r>
          </a:p>
          <a:p>
            <a:pPr marL="0" indent="0">
              <a:buNone/>
            </a:pPr>
            <a:endParaRPr lang="nl-BE" dirty="0"/>
          </a:p>
        </p:txBody>
      </p:sp>
      <p:sp>
        <p:nvSpPr>
          <p:cNvPr id="4" name="Tijdelijke aanduiding voor dianummer 3">
            <a:extLst>
              <a:ext uri="{FF2B5EF4-FFF2-40B4-BE49-F238E27FC236}">
                <a16:creationId xmlns:a16="http://schemas.microsoft.com/office/drawing/2014/main" id="{F3598EF5-333F-478D-AA39-DEBFDDAC8C5E}"/>
              </a:ext>
            </a:extLst>
          </p:cNvPr>
          <p:cNvSpPr>
            <a:spLocks noGrp="1"/>
          </p:cNvSpPr>
          <p:nvPr>
            <p:ph type="sldNum" sz="quarter" idx="4294967295"/>
          </p:nvPr>
        </p:nvSpPr>
        <p:spPr>
          <a:xfrm>
            <a:off x="9442450" y="6429375"/>
            <a:ext cx="2749550" cy="428625"/>
          </a:xfrm>
        </p:spPr>
        <p:txBody>
          <a:bodyPr/>
          <a:lstStyle/>
          <a:p>
            <a:fld id="{189E3A5C-986B-47BE-8F96-3787467B82A8}" type="slidenum">
              <a:rPr lang="nl-BE" smtClean="0">
                <a:solidFill>
                  <a:prstClr val="white"/>
                </a:solidFill>
              </a:rPr>
              <a:pPr/>
              <a:t>5</a:t>
            </a:fld>
            <a:endParaRPr lang="nl-BE" dirty="0">
              <a:solidFill>
                <a:prstClr val="white"/>
              </a:solidFill>
            </a:endParaRPr>
          </a:p>
        </p:txBody>
      </p:sp>
    </p:spTree>
    <p:extLst>
      <p:ext uri="{BB962C8B-B14F-4D97-AF65-F5344CB8AC3E}">
        <p14:creationId xmlns:p14="http://schemas.microsoft.com/office/powerpoint/2010/main" val="169364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45EF0A-40F7-0A66-1EE8-CC42671FBE62}"/>
              </a:ext>
            </a:extLst>
          </p:cNvPr>
          <p:cNvSpPr>
            <a:spLocks noGrp="1"/>
          </p:cNvSpPr>
          <p:nvPr>
            <p:ph type="title"/>
          </p:nvPr>
        </p:nvSpPr>
        <p:spPr/>
        <p:txBody>
          <a:bodyPr/>
          <a:lstStyle/>
          <a:p>
            <a:r>
              <a:rPr lang="nl-NL" dirty="0"/>
              <a:t>Leerplandoelen als basis</a:t>
            </a:r>
            <a:endParaRPr lang="nl-BE" dirty="0"/>
          </a:p>
        </p:txBody>
      </p:sp>
      <p:sp>
        <p:nvSpPr>
          <p:cNvPr id="3" name="Tijdelijke aanduiding voor inhoud 2">
            <a:extLst>
              <a:ext uri="{FF2B5EF4-FFF2-40B4-BE49-F238E27FC236}">
                <a16:creationId xmlns:a16="http://schemas.microsoft.com/office/drawing/2014/main" id="{9EEACC1C-7352-409F-9D3B-54516F558E71}"/>
              </a:ext>
            </a:extLst>
          </p:cNvPr>
          <p:cNvSpPr>
            <a:spLocks noGrp="1"/>
          </p:cNvSpPr>
          <p:nvPr>
            <p:ph type="body" sz="quarter" idx="10"/>
          </p:nvPr>
        </p:nvSpPr>
        <p:spPr>
          <a:xfrm>
            <a:off x="1892808" y="1523929"/>
            <a:ext cx="9756648" cy="3963988"/>
          </a:xfrm>
        </p:spPr>
        <p:txBody>
          <a:bodyPr>
            <a:normAutofit fontScale="92500" lnSpcReduction="10000"/>
          </a:bodyPr>
          <a:lstStyle/>
          <a:p>
            <a:r>
              <a:rPr lang="nl-NL" dirty="0"/>
              <a:t>Concretisering leerplandoelen vanuit professionaliteit leraren </a:t>
            </a:r>
            <a:br>
              <a:rPr lang="nl-NL" dirty="0"/>
            </a:br>
            <a:r>
              <a:rPr lang="nl-NL" dirty="0">
                <a:sym typeface="Wingdings" panose="05000000000000000000" pitchFamily="2" charset="2"/>
              </a:rPr>
              <a:t> </a:t>
            </a:r>
            <a:r>
              <a:rPr lang="nl-NL" u="sng" dirty="0">
                <a:sym typeface="Wingdings" panose="05000000000000000000" pitchFamily="2" charset="2"/>
              </a:rPr>
              <a:t>geen</a:t>
            </a:r>
            <a:r>
              <a:rPr lang="nl-NL" dirty="0">
                <a:sym typeface="Wingdings" panose="05000000000000000000" pitchFamily="2" charset="2"/>
              </a:rPr>
              <a:t> standaardopleidingsplan van Katholiek Onderwijs Vlaanderen</a:t>
            </a:r>
            <a:endParaRPr lang="nl-NL" dirty="0"/>
          </a:p>
          <a:p>
            <a:pPr lvl="1"/>
            <a:r>
              <a:rPr lang="nl-NL" dirty="0"/>
              <a:t>Eigenaarschap is groter</a:t>
            </a:r>
          </a:p>
          <a:p>
            <a:pPr lvl="1"/>
            <a:r>
              <a:rPr lang="nl-NL" dirty="0"/>
              <a:t>Meer maatwerk</a:t>
            </a:r>
          </a:p>
          <a:p>
            <a:pPr lvl="1"/>
            <a:r>
              <a:rPr lang="nl-NL" dirty="0"/>
              <a:t>Meerwaarde voor mentor</a:t>
            </a:r>
          </a:p>
          <a:p>
            <a:pPr lvl="1"/>
            <a:r>
              <a:rPr lang="nl-NL" dirty="0"/>
              <a:t>Opstap naar kwaliteitsvolle evaluatie </a:t>
            </a:r>
          </a:p>
          <a:p>
            <a:endParaRPr lang="nl-NL" dirty="0"/>
          </a:p>
          <a:p>
            <a:r>
              <a:rPr lang="nl-NL" dirty="0"/>
              <a:t>Concretisering?</a:t>
            </a:r>
          </a:p>
          <a:p>
            <a:pPr lvl="1"/>
            <a:r>
              <a:rPr lang="nl-NL" dirty="0"/>
              <a:t>Expertise en ervaring van leraren</a:t>
            </a:r>
          </a:p>
          <a:p>
            <a:pPr lvl="1"/>
            <a:r>
              <a:rPr lang="nl-NL" dirty="0"/>
              <a:t>Wenken in het leerplan</a:t>
            </a:r>
          </a:p>
          <a:p>
            <a:pPr lvl="1"/>
            <a:r>
              <a:rPr lang="nl-NL" dirty="0"/>
              <a:t>Ondersteuning pedagogische begeleiding (o.a. sjabloon)</a:t>
            </a:r>
          </a:p>
          <a:p>
            <a:pPr lvl="2"/>
            <a:endParaRPr lang="nl-NL" dirty="0"/>
          </a:p>
        </p:txBody>
      </p:sp>
      <p:sp>
        <p:nvSpPr>
          <p:cNvPr id="4" name="Tijdelijke aanduiding voor dianummer 3">
            <a:extLst>
              <a:ext uri="{FF2B5EF4-FFF2-40B4-BE49-F238E27FC236}">
                <a16:creationId xmlns:a16="http://schemas.microsoft.com/office/drawing/2014/main" id="{96EDAF64-0B68-464B-A871-ADB00083EC1F}"/>
              </a:ext>
            </a:extLst>
          </p:cNvPr>
          <p:cNvSpPr>
            <a:spLocks noGrp="1"/>
          </p:cNvSpPr>
          <p:nvPr>
            <p:ph type="sldNum" sz="quarter" idx="4294967295"/>
          </p:nvPr>
        </p:nvSpPr>
        <p:spPr>
          <a:xfrm>
            <a:off x="9442450" y="6429375"/>
            <a:ext cx="2749550" cy="428625"/>
          </a:xfrm>
        </p:spPr>
        <p:txBody>
          <a:bodyPr/>
          <a:lstStyle/>
          <a:p>
            <a:fld id="{189E3A5C-986B-47BE-8F96-3787467B82A8}" type="slidenum">
              <a:rPr lang="nl-BE" smtClean="0"/>
              <a:pPr/>
              <a:t>6</a:t>
            </a:fld>
            <a:endParaRPr lang="nl-BE" dirty="0"/>
          </a:p>
        </p:txBody>
      </p:sp>
    </p:spTree>
    <p:extLst>
      <p:ext uri="{BB962C8B-B14F-4D97-AF65-F5344CB8AC3E}">
        <p14:creationId xmlns:p14="http://schemas.microsoft.com/office/powerpoint/2010/main" val="265164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5046D-1178-906C-9CB8-FA8A9961E80F}"/>
              </a:ext>
            </a:extLst>
          </p:cNvPr>
          <p:cNvSpPr>
            <a:spLocks noGrp="1"/>
          </p:cNvSpPr>
          <p:nvPr>
            <p:ph type="title"/>
          </p:nvPr>
        </p:nvSpPr>
        <p:spPr/>
        <p:txBody>
          <a:bodyPr/>
          <a:lstStyle/>
          <a:p>
            <a:r>
              <a:rPr lang="nl-NL" dirty="0"/>
              <a:t>Aandachtspunten</a:t>
            </a:r>
            <a:endParaRPr lang="nl-BE" dirty="0"/>
          </a:p>
        </p:txBody>
      </p:sp>
      <p:sp>
        <p:nvSpPr>
          <p:cNvPr id="3" name="Tijdelijke aanduiding voor tekst 2">
            <a:extLst>
              <a:ext uri="{FF2B5EF4-FFF2-40B4-BE49-F238E27FC236}">
                <a16:creationId xmlns:a16="http://schemas.microsoft.com/office/drawing/2014/main" id="{D6B6D854-9770-BEEC-DED6-29C9B6482294}"/>
              </a:ext>
            </a:extLst>
          </p:cNvPr>
          <p:cNvSpPr>
            <a:spLocks noGrp="1"/>
          </p:cNvSpPr>
          <p:nvPr>
            <p:ph type="body" sz="quarter" idx="10"/>
          </p:nvPr>
        </p:nvSpPr>
        <p:spPr>
          <a:xfrm>
            <a:off x="769545" y="1523929"/>
            <a:ext cx="10404423" cy="3963988"/>
          </a:xfrm>
        </p:spPr>
        <p:txBody>
          <a:bodyPr>
            <a:normAutofit/>
          </a:bodyPr>
          <a:lstStyle/>
          <a:p>
            <a:r>
              <a:rPr lang="nl-NL" dirty="0"/>
              <a:t>Hoe concretiseren we een leerplan in een opleidingsplan? Welke aanpak werkte in de 2</a:t>
            </a:r>
            <a:r>
              <a:rPr lang="nl-NL" baseline="30000" dirty="0"/>
              <a:t>de</a:t>
            </a:r>
            <a:r>
              <a:rPr lang="nl-NL" dirty="0"/>
              <a:t> en 3</a:t>
            </a:r>
            <a:r>
              <a:rPr lang="nl-NL" baseline="30000" dirty="0"/>
              <a:t>de</a:t>
            </a:r>
            <a:r>
              <a:rPr lang="nl-NL" dirty="0"/>
              <a:t> graad? </a:t>
            </a:r>
          </a:p>
          <a:p>
            <a:pPr lvl="1"/>
            <a:r>
              <a:rPr lang="nl-NL" sz="2400" dirty="0">
                <a:effectLst/>
                <a:latin typeface="Calibri" panose="020F0502020204030204" pitchFamily="34" charset="0"/>
              </a:rPr>
              <a:t>Er zijn doelen die enkel op de werkplek aan bod komen bv. voeding en horeca, maar de meeste LPD wel op beide plekken. </a:t>
            </a:r>
            <a:br>
              <a:rPr lang="nl-NL" sz="2400" dirty="0">
                <a:effectLst/>
                <a:latin typeface="Calibri" panose="020F0502020204030204" pitchFamily="34" charset="0"/>
              </a:rPr>
            </a:br>
            <a:r>
              <a:rPr lang="nl-NL" sz="2400" dirty="0">
                <a:effectLst/>
                <a:latin typeface="Calibri" panose="020F0502020204030204" pitchFamily="34" charset="0"/>
              </a:rPr>
              <a:t>Het opleidingsplan geeft duidelijk aan: wat gebeurt op school, wat op het bedrijf. Dat moet vooraf worden doorgesproken en vastgelegd.  </a:t>
            </a:r>
            <a:br>
              <a:rPr lang="nl-NL" sz="2400" dirty="0">
                <a:effectLst/>
                <a:latin typeface="Calibri" panose="020F0502020204030204" pitchFamily="34" charset="0"/>
              </a:rPr>
            </a:br>
            <a:r>
              <a:rPr lang="nl-NL" sz="2400" dirty="0">
                <a:effectLst/>
                <a:latin typeface="Calibri" panose="020F0502020204030204" pitchFamily="34" charset="0"/>
              </a:rPr>
              <a:t>Het opleidingsplan is een middel om met het bedrijf in communicatie te gaan (over wat, waar en hoe aan bod moet komen).</a:t>
            </a:r>
            <a:endParaRPr lang="nl-BE" sz="2400" dirty="0"/>
          </a:p>
          <a:p>
            <a:pPr lvl="1"/>
            <a:endParaRPr lang="nl-NL" dirty="0"/>
          </a:p>
          <a:p>
            <a:pPr lvl="1"/>
            <a:endParaRPr lang="nl-NL" dirty="0"/>
          </a:p>
        </p:txBody>
      </p:sp>
    </p:spTree>
    <p:extLst>
      <p:ext uri="{BB962C8B-B14F-4D97-AF65-F5344CB8AC3E}">
        <p14:creationId xmlns:p14="http://schemas.microsoft.com/office/powerpoint/2010/main" val="97812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137B9-98C7-AB30-CE50-10015210A5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FAF421-AC28-3E2F-3343-1AE1C0560E9A}"/>
              </a:ext>
            </a:extLst>
          </p:cNvPr>
          <p:cNvSpPr>
            <a:spLocks noGrp="1"/>
          </p:cNvSpPr>
          <p:nvPr>
            <p:ph type="title"/>
          </p:nvPr>
        </p:nvSpPr>
        <p:spPr/>
        <p:txBody>
          <a:bodyPr/>
          <a:lstStyle/>
          <a:p>
            <a:r>
              <a:rPr lang="nl-NL" dirty="0"/>
              <a:t>Aandachtspunten</a:t>
            </a:r>
            <a:endParaRPr lang="nl-BE" dirty="0"/>
          </a:p>
        </p:txBody>
      </p:sp>
      <p:sp>
        <p:nvSpPr>
          <p:cNvPr id="3" name="Tijdelijke aanduiding voor tekst 2">
            <a:extLst>
              <a:ext uri="{FF2B5EF4-FFF2-40B4-BE49-F238E27FC236}">
                <a16:creationId xmlns:a16="http://schemas.microsoft.com/office/drawing/2014/main" id="{5613407B-A6BA-083A-7EA3-6EA02FD0D1FB}"/>
              </a:ext>
            </a:extLst>
          </p:cNvPr>
          <p:cNvSpPr>
            <a:spLocks noGrp="1"/>
          </p:cNvSpPr>
          <p:nvPr>
            <p:ph type="body" sz="quarter" idx="10"/>
          </p:nvPr>
        </p:nvSpPr>
        <p:spPr>
          <a:xfrm>
            <a:off x="769545" y="1523929"/>
            <a:ext cx="10404423" cy="3963988"/>
          </a:xfrm>
        </p:spPr>
        <p:txBody>
          <a:bodyPr>
            <a:normAutofit/>
          </a:bodyPr>
          <a:lstStyle/>
          <a:p>
            <a:r>
              <a:rPr lang="nl-NL" dirty="0"/>
              <a:t>Hoe concretiseren we een leerplan in een opleidingsplan? </a:t>
            </a:r>
          </a:p>
          <a:p>
            <a:pPr marL="342891" lvl="1" indent="0">
              <a:buNone/>
            </a:pPr>
            <a:endParaRPr lang="nl-NL" dirty="0"/>
          </a:p>
          <a:p>
            <a:pPr lvl="1"/>
            <a:r>
              <a:rPr lang="nl-NL" dirty="0"/>
              <a:t>Hoe jouw ervaring als leraar vanuit bestaande praktijk (evt. vanuit standaardtrajecten) een plaats geven?  </a:t>
            </a:r>
          </a:p>
          <a:p>
            <a:pPr lvl="1"/>
            <a:endParaRPr lang="nl-NL" dirty="0"/>
          </a:p>
        </p:txBody>
      </p:sp>
    </p:spTree>
    <p:extLst>
      <p:ext uri="{BB962C8B-B14F-4D97-AF65-F5344CB8AC3E}">
        <p14:creationId xmlns:p14="http://schemas.microsoft.com/office/powerpoint/2010/main" val="298113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2FE1D-708B-C083-7ACE-DDFD7B1225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CFABC6-468C-43E5-C09D-655F5ECB9750}"/>
              </a:ext>
            </a:extLst>
          </p:cNvPr>
          <p:cNvSpPr>
            <a:spLocks noGrp="1"/>
          </p:cNvSpPr>
          <p:nvPr>
            <p:ph type="title"/>
          </p:nvPr>
        </p:nvSpPr>
        <p:spPr/>
        <p:txBody>
          <a:bodyPr/>
          <a:lstStyle/>
          <a:p>
            <a:r>
              <a:rPr lang="nl-NL" dirty="0"/>
              <a:t>Aandachtspunten</a:t>
            </a:r>
            <a:endParaRPr lang="nl-BE" dirty="0"/>
          </a:p>
        </p:txBody>
      </p:sp>
      <p:sp>
        <p:nvSpPr>
          <p:cNvPr id="3" name="Tijdelijke aanduiding voor tekst 2">
            <a:extLst>
              <a:ext uri="{FF2B5EF4-FFF2-40B4-BE49-F238E27FC236}">
                <a16:creationId xmlns:a16="http://schemas.microsoft.com/office/drawing/2014/main" id="{AA7C6D17-E70F-7A5D-95D9-4B5592E315B3}"/>
              </a:ext>
            </a:extLst>
          </p:cNvPr>
          <p:cNvSpPr>
            <a:spLocks noGrp="1"/>
          </p:cNvSpPr>
          <p:nvPr>
            <p:ph type="body" sz="quarter" idx="10"/>
          </p:nvPr>
        </p:nvSpPr>
        <p:spPr>
          <a:xfrm>
            <a:off x="769545" y="1523929"/>
            <a:ext cx="10404423" cy="3963988"/>
          </a:xfrm>
        </p:spPr>
        <p:txBody>
          <a:bodyPr>
            <a:normAutofit fontScale="92500" lnSpcReduction="20000"/>
          </a:bodyPr>
          <a:lstStyle/>
          <a:p>
            <a:r>
              <a:rPr lang="nl-NL" dirty="0"/>
              <a:t>Hoe concretiseren we een leerplan in een opleidingsplan? </a:t>
            </a:r>
          </a:p>
          <a:p>
            <a:pPr lvl="1"/>
            <a:r>
              <a:rPr lang="nl-NL" dirty="0"/>
              <a:t>Mate van detail: opleidingsplan (&lt;-&gt; afvinklijst)</a:t>
            </a:r>
          </a:p>
          <a:p>
            <a:pPr lvl="1"/>
            <a:r>
              <a:rPr lang="nl-NL" dirty="0"/>
              <a:t>Mate van detail: minder ver dan het standaardtraject.</a:t>
            </a:r>
          </a:p>
          <a:p>
            <a:pPr lvl="1"/>
            <a:r>
              <a:rPr lang="nl-NL" dirty="0"/>
              <a:t>Opleidingsplan = vertaling van het leerplan. Niet bedoeld als planlast. </a:t>
            </a:r>
            <a:br>
              <a:rPr lang="nl-NL" dirty="0"/>
            </a:br>
            <a:r>
              <a:rPr lang="nl-NL" dirty="0"/>
              <a:t>Het kan helpen om bewust te kiezen om eventueel verder te gaan dan het leerplan zelf. </a:t>
            </a:r>
          </a:p>
          <a:p>
            <a:pPr lvl="1"/>
            <a:endParaRPr lang="nl-NL" dirty="0"/>
          </a:p>
          <a:p>
            <a:pPr marL="257168" lvl="1" indent="-257168">
              <a:buClrTx/>
              <a:buFont typeface="Arial" pitchFamily="34" charset="0"/>
              <a:buChar char="•"/>
            </a:pPr>
            <a:r>
              <a:rPr lang="nl-NL" sz="2400" dirty="0">
                <a:solidFill>
                  <a:schemeClr val="tx1"/>
                </a:solidFill>
              </a:rPr>
              <a:t>Verschil met de implementatie van de niet-duale leerweg?</a:t>
            </a:r>
          </a:p>
          <a:p>
            <a:pPr lvl="1"/>
            <a:r>
              <a:rPr lang="nl-NL" dirty="0"/>
              <a:t>Zaken kunnen echt wel enkel op de werkplek worden aangeleerd. Meestal zal er ook op school worden aan gewerkt.</a:t>
            </a:r>
          </a:p>
          <a:p>
            <a:pPr lvl="1"/>
            <a:r>
              <a:rPr lang="nl-NL" dirty="0"/>
              <a:t>Context: niet in klasverband</a:t>
            </a:r>
          </a:p>
          <a:p>
            <a:pPr lvl="1"/>
            <a:r>
              <a:rPr lang="nl-NL" dirty="0"/>
              <a:t>Bij regulier: op school aanleren en inoefenen en eventueel verder via werkplekleren.</a:t>
            </a:r>
          </a:p>
          <a:p>
            <a:pPr lvl="1"/>
            <a:r>
              <a:rPr lang="nl-NL" dirty="0"/>
              <a:t>Niet alles wat met praktijk te maken heeft doorschuiven naar de werkplek. Ook de school kan verschillende vormen van praktijk aan bod laten komen (schoolcomponent). </a:t>
            </a:r>
          </a:p>
          <a:p>
            <a:pPr marL="342891" lvl="1" indent="0">
              <a:buNone/>
            </a:pPr>
            <a:endParaRPr lang="nl-NL" dirty="0"/>
          </a:p>
        </p:txBody>
      </p:sp>
    </p:spTree>
    <p:extLst>
      <p:ext uri="{BB962C8B-B14F-4D97-AF65-F5344CB8AC3E}">
        <p14:creationId xmlns:p14="http://schemas.microsoft.com/office/powerpoint/2010/main" val="149537618"/>
      </p:ext>
    </p:extLst>
  </p:cSld>
  <p:clrMapOvr>
    <a:masterClrMapping/>
  </p:clrMapOvr>
</p:sld>
</file>

<file path=ppt/theme/theme1.xml><?xml version="1.0" encoding="utf-8"?>
<a:theme xmlns:a="http://schemas.openxmlformats.org/drawingml/2006/main" name="2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2024 16_9.potx" id="{C3CDB748-D737-412E-879D-89922BC1C63A}" vid="{E2227F9A-37C0-4762-AF31-70F0208C0564}"/>
    </a:ext>
  </a:extLst>
</a:theme>
</file>

<file path=ppt/theme/theme2.xml><?xml version="1.0" encoding="utf-8"?>
<a:theme xmlns:a="http://schemas.openxmlformats.org/drawingml/2006/main" name="3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2024 16_9.potx" id="{C3CDB748-D737-412E-879D-89922BC1C63A}" vid="{A58935BF-598F-4DCE-9CCE-4E5795990DC7}"/>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8E1FBB688347429FE0ABD3D4BD1E00" ma:contentTypeVersion="18" ma:contentTypeDescription="Create a new document." ma:contentTypeScope="" ma:versionID="1af67817634b17e4d0d032b65342fb3a">
  <xsd:schema xmlns:xsd="http://www.w3.org/2001/XMLSchema" xmlns:xs="http://www.w3.org/2001/XMLSchema" xmlns:p="http://schemas.microsoft.com/office/2006/metadata/properties" xmlns:ns2="8005e577-59af-46e6-9623-fa94a7397575" xmlns:ns3="62cd630f-0852-40ab-8ac8-434625c34c9e" xmlns:ns4="9043eea9-c6a2-41bd-a216-33d45f9f09e1" targetNamespace="http://schemas.microsoft.com/office/2006/metadata/properties" ma:root="true" ma:fieldsID="813c9c2097395097323d777780977d2e" ns2:_="" ns3:_="" ns4:_="">
    <xsd:import namespace="8005e577-59af-46e6-9623-fa94a7397575"/>
    <xsd:import namespace="62cd630f-0852-40ab-8ac8-434625c34c9e"/>
    <xsd:import namespace="9043eea9-c6a2-41bd-a216-33d45f9f09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05e577-59af-46e6-9623-fa94a73975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4900684-5160-4c4d-8029-43da39098b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cd630f-0852-40ab-8ac8-434625c34c9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43eea9-c6a2-41bd-a216-33d45f9f09e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e43e066-37cd-4c0f-bb4d-146c462b81b4}" ma:internalName="TaxCatchAll" ma:showField="CatchAllData" ma:web="62cd630f-0852-40ab-8ac8-434625c34c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043eea9-c6a2-41bd-a216-33d45f9f09e1" xsi:nil="true"/>
    <lcf76f155ced4ddcb4097134ff3c332f xmlns="8005e577-59af-46e6-9623-fa94a73975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7A07F4-6A19-45A7-ABF0-84A06DA1E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05e577-59af-46e6-9623-fa94a7397575"/>
    <ds:schemaRef ds:uri="62cd630f-0852-40ab-8ac8-434625c34c9e"/>
    <ds:schemaRef ds:uri="9043eea9-c6a2-41bd-a216-33d45f9f09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24AA00-E5C3-4D31-B477-686BA5DED1A4}">
  <ds:schemaRefs>
    <ds:schemaRef ds:uri="http://schemas.microsoft.com/sharepoint/v3/contenttype/forms"/>
  </ds:schemaRefs>
</ds:datastoreItem>
</file>

<file path=customXml/itemProps3.xml><?xml version="1.0" encoding="utf-8"?>
<ds:datastoreItem xmlns:ds="http://schemas.openxmlformats.org/officeDocument/2006/customXml" ds:itemID="{9914A5CD-710E-4B88-8FD7-CCA54C5FDB04}">
  <ds:schemaRefs>
    <ds:schemaRef ds:uri="http://purl.org/dc/terms/"/>
    <ds:schemaRef ds:uri="62cd630f-0852-40ab-8ac8-434625c34c9e"/>
    <ds:schemaRef ds:uri="http://purl.org/dc/elements/1.1/"/>
    <ds:schemaRef ds:uri="9043eea9-c6a2-41bd-a216-33d45f9f09e1"/>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infopath/2007/PartnerControls"/>
    <ds:schemaRef ds:uri="8005e577-59af-46e6-9623-fa94a739757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Presentatiemodel2024 16_9</Template>
  <TotalTime>467</TotalTime>
  <Words>1324</Words>
  <Application>Microsoft Office PowerPoint</Application>
  <PresentationFormat>Breedbeeld</PresentationFormat>
  <Paragraphs>131</Paragraphs>
  <Slides>14</Slides>
  <Notes>7</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14</vt:i4>
      </vt:variant>
    </vt:vector>
  </HeadingPairs>
  <TitlesOfParts>
    <vt:vector size="25" baseType="lpstr">
      <vt:lpstr>Aptos</vt:lpstr>
      <vt:lpstr>Arial</vt:lpstr>
      <vt:lpstr>Calibri</vt:lpstr>
      <vt:lpstr>Poppins</vt:lpstr>
      <vt:lpstr>Poppins ExtraBold</vt:lpstr>
      <vt:lpstr>Roboto</vt:lpstr>
      <vt:lpstr>Symbol</vt:lpstr>
      <vt:lpstr>Trebuchet MS</vt:lpstr>
      <vt:lpstr>Wingdings</vt:lpstr>
      <vt:lpstr>2_kathondvla_09-2018</vt:lpstr>
      <vt:lpstr>3_kathondvla_09-2018</vt:lpstr>
      <vt:lpstr>Implementatie leerplan  VII-Fit duaal</vt:lpstr>
      <vt:lpstr>Doel van de sessie</vt:lpstr>
      <vt:lpstr>Opleidingsplan: regelgeving</vt:lpstr>
      <vt:lpstr>PowerPoint-presentatie</vt:lpstr>
      <vt:lpstr>Uitgangspunten opleidingsplan duaal</vt:lpstr>
      <vt:lpstr>Leerplandoelen als basis</vt:lpstr>
      <vt:lpstr>Aandachtspunten</vt:lpstr>
      <vt:lpstr>Aandachtspunten</vt:lpstr>
      <vt:lpstr>Aandachtspunten</vt:lpstr>
      <vt:lpstr>Aandachtspunten</vt:lpstr>
      <vt:lpstr>Aandachtspunten</vt:lpstr>
      <vt:lpstr>Een analyse van de startpositie van de leerling</vt:lpstr>
      <vt:lpstr>Starten vanuit een sjabloon met leerplandoelen</vt:lpstr>
      <vt:lpstr>Nog 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Koen Stassen</dc:creator>
  <cp:lastModifiedBy>Anke Van Roey</cp:lastModifiedBy>
  <cp:revision>4</cp:revision>
  <dcterms:created xsi:type="dcterms:W3CDTF">2025-03-23T19:16:42Z</dcterms:created>
  <dcterms:modified xsi:type="dcterms:W3CDTF">2025-06-03T19:52:50Z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0x010100238E1FBB688347429FE0ABD3D4BD1E00</vt:lpwstr>
  </property>
</Properties>
</file>