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4398" r:id="rId5"/>
    <p:sldId id="4399" r:id="rId6"/>
    <p:sldId id="4304" r:id="rId7"/>
    <p:sldId id="4305" r:id="rId8"/>
    <p:sldId id="4306" r:id="rId9"/>
    <p:sldId id="4307" r:id="rId10"/>
    <p:sldId id="4308" r:id="rId11"/>
    <p:sldId id="4309" r:id="rId12"/>
    <p:sldId id="4310" r:id="rId13"/>
    <p:sldId id="4311" r:id="rId14"/>
    <p:sldId id="4312" r:id="rId15"/>
    <p:sldId id="4313" r:id="rId16"/>
    <p:sldId id="4314" r:id="rId17"/>
    <p:sldId id="4315" r:id="rId18"/>
    <p:sldId id="4316" r:id="rId19"/>
    <p:sldId id="4317" r:id="rId20"/>
    <p:sldId id="4318" r:id="rId21"/>
    <p:sldId id="4319" r:id="rId22"/>
    <p:sldId id="4320" r:id="rId23"/>
    <p:sldId id="4321" r:id="rId24"/>
    <p:sldId id="4322" r:id="rId25"/>
    <p:sldId id="4323" r:id="rId26"/>
    <p:sldId id="4411" r:id="rId2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7F551B"/>
    <a:srgbClr val="643207"/>
    <a:srgbClr val="8E571C"/>
    <a:srgbClr val="86490A"/>
    <a:srgbClr val="E91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ustomXml" Target="../customXml/item4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 Devalck" userId="b79f32b6be95d47e" providerId="LiveId" clId="{1C64297E-08A5-4EE0-954C-04D7725D284E}"/>
    <pc:docChg chg="custSel delSld modSld">
      <pc:chgData name="Marga Devalck" userId="b79f32b6be95d47e" providerId="LiveId" clId="{1C64297E-08A5-4EE0-954C-04D7725D284E}" dt="2025-09-25T15:15:44.496" v="67" actId="478"/>
      <pc:docMkLst>
        <pc:docMk/>
      </pc:docMkLst>
      <pc:sldChg chg="del">
        <pc:chgData name="Marga Devalck" userId="b79f32b6be95d47e" providerId="LiveId" clId="{1C64297E-08A5-4EE0-954C-04D7725D284E}" dt="2025-09-25T15:15:12.296" v="18" actId="47"/>
        <pc:sldMkLst>
          <pc:docMk/>
          <pc:sldMk cId="467788425" sldId="469"/>
        </pc:sldMkLst>
      </pc:sldChg>
      <pc:sldChg chg="del">
        <pc:chgData name="Marga Devalck" userId="b79f32b6be95d47e" providerId="LiveId" clId="{1C64297E-08A5-4EE0-954C-04D7725D284E}" dt="2025-09-25T15:15:12.872" v="21" actId="47"/>
        <pc:sldMkLst>
          <pc:docMk/>
          <pc:sldMk cId="419313774" sldId="473"/>
        </pc:sldMkLst>
      </pc:sldChg>
      <pc:sldChg chg="del">
        <pc:chgData name="Marga Devalck" userId="b79f32b6be95d47e" providerId="LiveId" clId="{1C64297E-08A5-4EE0-954C-04D7725D284E}" dt="2025-09-25T15:15:11.538" v="14" actId="47"/>
        <pc:sldMkLst>
          <pc:docMk/>
          <pc:sldMk cId="3155340648" sldId="474"/>
        </pc:sldMkLst>
      </pc:sldChg>
      <pc:sldChg chg="del">
        <pc:chgData name="Marga Devalck" userId="b79f32b6be95d47e" providerId="LiveId" clId="{1C64297E-08A5-4EE0-954C-04D7725D284E}" dt="2025-09-25T15:15:12.105" v="17" actId="47"/>
        <pc:sldMkLst>
          <pc:docMk/>
          <pc:sldMk cId="375693261" sldId="492"/>
        </pc:sldMkLst>
      </pc:sldChg>
      <pc:sldChg chg="del">
        <pc:chgData name="Marga Devalck" userId="b79f32b6be95d47e" providerId="LiveId" clId="{1C64297E-08A5-4EE0-954C-04D7725D284E}" dt="2025-09-25T15:15:11.761" v="15" actId="47"/>
        <pc:sldMkLst>
          <pc:docMk/>
          <pc:sldMk cId="4284105083" sldId="651"/>
        </pc:sldMkLst>
      </pc:sldChg>
      <pc:sldChg chg="del">
        <pc:chgData name="Marga Devalck" userId="b79f32b6be95d47e" providerId="LiveId" clId="{1C64297E-08A5-4EE0-954C-04D7725D284E}" dt="2025-09-25T15:15:12.685" v="20" actId="47"/>
        <pc:sldMkLst>
          <pc:docMk/>
          <pc:sldMk cId="1476700687" sldId="653"/>
        </pc:sldMkLst>
      </pc:sldChg>
      <pc:sldChg chg="del">
        <pc:chgData name="Marga Devalck" userId="b79f32b6be95d47e" providerId="LiveId" clId="{1C64297E-08A5-4EE0-954C-04D7725D284E}" dt="2025-09-25T15:15:12.547" v="19" actId="47"/>
        <pc:sldMkLst>
          <pc:docMk/>
          <pc:sldMk cId="1219346837" sldId="654"/>
        </pc:sldMkLst>
      </pc:sldChg>
      <pc:sldChg chg="del">
        <pc:chgData name="Marga Devalck" userId="b79f32b6be95d47e" providerId="LiveId" clId="{1C64297E-08A5-4EE0-954C-04D7725D284E}" dt="2025-09-25T15:15:12.972" v="22" actId="47"/>
        <pc:sldMkLst>
          <pc:docMk/>
          <pc:sldMk cId="543296514" sldId="655"/>
        </pc:sldMkLst>
      </pc:sldChg>
      <pc:sldChg chg="del">
        <pc:chgData name="Marga Devalck" userId="b79f32b6be95d47e" providerId="LiveId" clId="{1C64297E-08A5-4EE0-954C-04D7725D284E}" dt="2025-09-25T15:15:13.578" v="25" actId="47"/>
        <pc:sldMkLst>
          <pc:docMk/>
          <pc:sldMk cId="794366560" sldId="659"/>
        </pc:sldMkLst>
      </pc:sldChg>
      <pc:sldChg chg="del">
        <pc:chgData name="Marga Devalck" userId="b79f32b6be95d47e" providerId="LiveId" clId="{1C64297E-08A5-4EE0-954C-04D7725D284E}" dt="2025-09-25T15:15:13.767" v="26" actId="47"/>
        <pc:sldMkLst>
          <pc:docMk/>
          <pc:sldMk cId="3901742809" sldId="660"/>
        </pc:sldMkLst>
      </pc:sldChg>
      <pc:sldChg chg="del">
        <pc:chgData name="Marga Devalck" userId="b79f32b6be95d47e" providerId="LiveId" clId="{1C64297E-08A5-4EE0-954C-04D7725D284E}" dt="2025-09-25T15:15:13.989" v="27" actId="47"/>
        <pc:sldMkLst>
          <pc:docMk/>
          <pc:sldMk cId="2629411775" sldId="661"/>
        </pc:sldMkLst>
      </pc:sldChg>
      <pc:sldChg chg="del">
        <pc:chgData name="Marga Devalck" userId="b79f32b6be95d47e" providerId="LiveId" clId="{1C64297E-08A5-4EE0-954C-04D7725D284E}" dt="2025-09-25T15:15:14.170" v="28" actId="47"/>
        <pc:sldMkLst>
          <pc:docMk/>
          <pc:sldMk cId="3861241035" sldId="662"/>
        </pc:sldMkLst>
      </pc:sldChg>
      <pc:sldChg chg="del">
        <pc:chgData name="Marga Devalck" userId="b79f32b6be95d47e" providerId="LiveId" clId="{1C64297E-08A5-4EE0-954C-04D7725D284E}" dt="2025-09-25T15:15:14.540" v="30" actId="47"/>
        <pc:sldMkLst>
          <pc:docMk/>
          <pc:sldMk cId="567340655" sldId="663"/>
        </pc:sldMkLst>
      </pc:sldChg>
      <pc:sldChg chg="del">
        <pc:chgData name="Marga Devalck" userId="b79f32b6be95d47e" providerId="LiveId" clId="{1C64297E-08A5-4EE0-954C-04D7725D284E}" dt="2025-09-25T15:15:14.727" v="31" actId="47"/>
        <pc:sldMkLst>
          <pc:docMk/>
          <pc:sldMk cId="487637402" sldId="664"/>
        </pc:sldMkLst>
      </pc:sldChg>
      <pc:sldChg chg="del">
        <pc:chgData name="Marga Devalck" userId="b79f32b6be95d47e" providerId="LiveId" clId="{1C64297E-08A5-4EE0-954C-04D7725D284E}" dt="2025-09-25T15:15:14.934" v="32" actId="47"/>
        <pc:sldMkLst>
          <pc:docMk/>
          <pc:sldMk cId="1626430139" sldId="665"/>
        </pc:sldMkLst>
      </pc:sldChg>
      <pc:sldChg chg="del">
        <pc:chgData name="Marga Devalck" userId="b79f32b6be95d47e" providerId="LiveId" clId="{1C64297E-08A5-4EE0-954C-04D7725D284E}" dt="2025-09-25T15:15:15.233" v="33" actId="47"/>
        <pc:sldMkLst>
          <pc:docMk/>
          <pc:sldMk cId="2501766641" sldId="666"/>
        </pc:sldMkLst>
      </pc:sldChg>
      <pc:sldChg chg="del">
        <pc:chgData name="Marga Devalck" userId="b79f32b6be95d47e" providerId="LiveId" clId="{1C64297E-08A5-4EE0-954C-04D7725D284E}" dt="2025-09-25T15:15:15.456" v="34" actId="47"/>
        <pc:sldMkLst>
          <pc:docMk/>
          <pc:sldMk cId="4146736261" sldId="667"/>
        </pc:sldMkLst>
      </pc:sldChg>
      <pc:sldChg chg="del">
        <pc:chgData name="Marga Devalck" userId="b79f32b6be95d47e" providerId="LiveId" clId="{1C64297E-08A5-4EE0-954C-04D7725D284E}" dt="2025-09-25T15:15:15.667" v="35" actId="47"/>
        <pc:sldMkLst>
          <pc:docMk/>
          <pc:sldMk cId="3673658063" sldId="668"/>
        </pc:sldMkLst>
      </pc:sldChg>
      <pc:sldChg chg="del">
        <pc:chgData name="Marga Devalck" userId="b79f32b6be95d47e" providerId="LiveId" clId="{1C64297E-08A5-4EE0-954C-04D7725D284E}" dt="2025-09-25T15:15:13.277" v="24" actId="47"/>
        <pc:sldMkLst>
          <pc:docMk/>
          <pc:sldMk cId="2861314497" sldId="669"/>
        </pc:sldMkLst>
      </pc:sldChg>
      <pc:sldChg chg="del">
        <pc:chgData name="Marga Devalck" userId="b79f32b6be95d47e" providerId="LiveId" clId="{1C64297E-08A5-4EE0-954C-04D7725D284E}" dt="2025-09-25T15:15:16.874" v="37" actId="47"/>
        <pc:sldMkLst>
          <pc:docMk/>
          <pc:sldMk cId="3618854781" sldId="670"/>
        </pc:sldMkLst>
      </pc:sldChg>
      <pc:sldChg chg="del">
        <pc:chgData name="Marga Devalck" userId="b79f32b6be95d47e" providerId="LiveId" clId="{1C64297E-08A5-4EE0-954C-04D7725D284E}" dt="2025-09-25T15:15:17.306" v="39" actId="47"/>
        <pc:sldMkLst>
          <pc:docMk/>
          <pc:sldMk cId="1587832719" sldId="672"/>
        </pc:sldMkLst>
      </pc:sldChg>
      <pc:sldChg chg="del">
        <pc:chgData name="Marga Devalck" userId="b79f32b6be95d47e" providerId="LiveId" clId="{1C64297E-08A5-4EE0-954C-04D7725D284E}" dt="2025-09-25T15:15:17.456" v="40" actId="47"/>
        <pc:sldMkLst>
          <pc:docMk/>
          <pc:sldMk cId="2571119934" sldId="673"/>
        </pc:sldMkLst>
      </pc:sldChg>
      <pc:sldChg chg="del">
        <pc:chgData name="Marga Devalck" userId="b79f32b6be95d47e" providerId="LiveId" clId="{1C64297E-08A5-4EE0-954C-04D7725D284E}" dt="2025-09-25T15:15:17.693" v="41" actId="47"/>
        <pc:sldMkLst>
          <pc:docMk/>
          <pc:sldMk cId="3662095745" sldId="674"/>
        </pc:sldMkLst>
      </pc:sldChg>
      <pc:sldChg chg="del">
        <pc:chgData name="Marga Devalck" userId="b79f32b6be95d47e" providerId="LiveId" clId="{1C64297E-08A5-4EE0-954C-04D7725D284E}" dt="2025-09-25T15:15:18.042" v="42" actId="47"/>
        <pc:sldMkLst>
          <pc:docMk/>
          <pc:sldMk cId="2617233032" sldId="675"/>
        </pc:sldMkLst>
      </pc:sldChg>
      <pc:sldChg chg="del">
        <pc:chgData name="Marga Devalck" userId="b79f32b6be95d47e" providerId="LiveId" clId="{1C64297E-08A5-4EE0-954C-04D7725D284E}" dt="2025-09-25T15:15:23.529" v="55" actId="47"/>
        <pc:sldMkLst>
          <pc:docMk/>
          <pc:sldMk cId="2852196524" sldId="676"/>
        </pc:sldMkLst>
      </pc:sldChg>
      <pc:sldChg chg="del">
        <pc:chgData name="Marga Devalck" userId="b79f32b6be95d47e" providerId="LiveId" clId="{1C64297E-08A5-4EE0-954C-04D7725D284E}" dt="2025-09-25T15:15:17.091" v="38" actId="47"/>
        <pc:sldMkLst>
          <pc:docMk/>
          <pc:sldMk cId="867093229" sldId="677"/>
        </pc:sldMkLst>
      </pc:sldChg>
      <pc:sldChg chg="del">
        <pc:chgData name="Marga Devalck" userId="b79f32b6be95d47e" providerId="LiveId" clId="{1C64297E-08A5-4EE0-954C-04D7725D284E}" dt="2025-09-25T15:15:13.194" v="23" actId="47"/>
        <pc:sldMkLst>
          <pc:docMk/>
          <pc:sldMk cId="2943282991" sldId="678"/>
        </pc:sldMkLst>
      </pc:sldChg>
      <pc:sldChg chg="del">
        <pc:chgData name="Marga Devalck" userId="b79f32b6be95d47e" providerId="LiveId" clId="{1C64297E-08A5-4EE0-954C-04D7725D284E}" dt="2025-09-25T15:15:16.684" v="36" actId="47"/>
        <pc:sldMkLst>
          <pc:docMk/>
          <pc:sldMk cId="3056480197" sldId="679"/>
        </pc:sldMkLst>
      </pc:sldChg>
      <pc:sldChg chg="del">
        <pc:chgData name="Marga Devalck" userId="b79f32b6be95d47e" providerId="LiveId" clId="{1C64297E-08A5-4EE0-954C-04D7725D284E}" dt="2025-09-25T15:15:22.363" v="53" actId="47"/>
        <pc:sldMkLst>
          <pc:docMk/>
          <pc:sldMk cId="4030438201" sldId="680"/>
        </pc:sldMkLst>
      </pc:sldChg>
      <pc:sldChg chg="del">
        <pc:chgData name="Marga Devalck" userId="b79f32b6be95d47e" providerId="LiveId" clId="{1C64297E-08A5-4EE0-954C-04D7725D284E}" dt="2025-09-25T15:15:19.331" v="45" actId="47"/>
        <pc:sldMkLst>
          <pc:docMk/>
          <pc:sldMk cId="949436229" sldId="683"/>
        </pc:sldMkLst>
      </pc:sldChg>
      <pc:sldChg chg="del">
        <pc:chgData name="Marga Devalck" userId="b79f32b6be95d47e" providerId="LiveId" clId="{1C64297E-08A5-4EE0-954C-04D7725D284E}" dt="2025-09-25T15:15:08.908" v="1" actId="47"/>
        <pc:sldMkLst>
          <pc:docMk/>
          <pc:sldMk cId="3928048168" sldId="4189"/>
        </pc:sldMkLst>
      </pc:sldChg>
      <pc:sldChg chg="del">
        <pc:chgData name="Marga Devalck" userId="b79f32b6be95d47e" providerId="LiveId" clId="{1C64297E-08A5-4EE0-954C-04D7725D284E}" dt="2025-09-25T15:15:22.881" v="54" actId="47"/>
        <pc:sldMkLst>
          <pc:docMk/>
          <pc:sldMk cId="374574778" sldId="4220"/>
        </pc:sldMkLst>
      </pc:sldChg>
      <pc:sldChg chg="del">
        <pc:chgData name="Marga Devalck" userId="b79f32b6be95d47e" providerId="LiveId" clId="{1C64297E-08A5-4EE0-954C-04D7725D284E}" dt="2025-09-25T15:15:19.849" v="48" actId="47"/>
        <pc:sldMkLst>
          <pc:docMk/>
          <pc:sldMk cId="885776667" sldId="4222"/>
        </pc:sldMkLst>
      </pc:sldChg>
      <pc:sldChg chg="del">
        <pc:chgData name="Marga Devalck" userId="b79f32b6be95d47e" providerId="LiveId" clId="{1C64297E-08A5-4EE0-954C-04D7725D284E}" dt="2025-09-25T15:15:20.010" v="49" actId="47"/>
        <pc:sldMkLst>
          <pc:docMk/>
          <pc:sldMk cId="2876504595" sldId="4223"/>
        </pc:sldMkLst>
      </pc:sldChg>
      <pc:sldChg chg="del">
        <pc:chgData name="Marga Devalck" userId="b79f32b6be95d47e" providerId="LiveId" clId="{1C64297E-08A5-4EE0-954C-04D7725D284E}" dt="2025-09-25T15:15:20.925" v="50" actId="47"/>
        <pc:sldMkLst>
          <pc:docMk/>
          <pc:sldMk cId="1253241026" sldId="4224"/>
        </pc:sldMkLst>
      </pc:sldChg>
      <pc:sldChg chg="del">
        <pc:chgData name="Marga Devalck" userId="b79f32b6be95d47e" providerId="LiveId" clId="{1C64297E-08A5-4EE0-954C-04D7725D284E}" dt="2025-09-25T15:15:21.361" v="51" actId="47"/>
        <pc:sldMkLst>
          <pc:docMk/>
          <pc:sldMk cId="378064170" sldId="4225"/>
        </pc:sldMkLst>
      </pc:sldChg>
      <pc:sldChg chg="del">
        <pc:chgData name="Marga Devalck" userId="b79f32b6be95d47e" providerId="LiveId" clId="{1C64297E-08A5-4EE0-954C-04D7725D284E}" dt="2025-09-25T15:15:18.328" v="44" actId="47"/>
        <pc:sldMkLst>
          <pc:docMk/>
          <pc:sldMk cId="2559487461" sldId="4234"/>
        </pc:sldMkLst>
      </pc:sldChg>
      <pc:sldChg chg="del">
        <pc:chgData name="Marga Devalck" userId="b79f32b6be95d47e" providerId="LiveId" clId="{1C64297E-08A5-4EE0-954C-04D7725D284E}" dt="2025-09-25T15:15:11.938" v="16" actId="47"/>
        <pc:sldMkLst>
          <pc:docMk/>
          <pc:sldMk cId="3881789004" sldId="4235"/>
        </pc:sldMkLst>
      </pc:sldChg>
      <pc:sldChg chg="del">
        <pc:chgData name="Marga Devalck" userId="b79f32b6be95d47e" providerId="LiveId" clId="{1C64297E-08A5-4EE0-954C-04D7725D284E}" dt="2025-09-25T15:15:19.462" v="46" actId="47"/>
        <pc:sldMkLst>
          <pc:docMk/>
          <pc:sldMk cId="3620189071" sldId="4236"/>
        </pc:sldMkLst>
      </pc:sldChg>
      <pc:sldChg chg="del">
        <pc:chgData name="Marga Devalck" userId="b79f32b6be95d47e" providerId="LiveId" clId="{1C64297E-08A5-4EE0-954C-04D7725D284E}" dt="2025-09-25T15:15:19.652" v="47" actId="47"/>
        <pc:sldMkLst>
          <pc:docMk/>
          <pc:sldMk cId="3712297558" sldId="4237"/>
        </pc:sldMkLst>
      </pc:sldChg>
      <pc:sldChg chg="del">
        <pc:chgData name="Marga Devalck" userId="b79f32b6be95d47e" providerId="LiveId" clId="{1C64297E-08A5-4EE0-954C-04D7725D284E}" dt="2025-09-25T15:15:21.919" v="52" actId="47"/>
        <pc:sldMkLst>
          <pc:docMk/>
          <pc:sldMk cId="3066565044" sldId="4238"/>
        </pc:sldMkLst>
      </pc:sldChg>
      <pc:sldChg chg="del">
        <pc:chgData name="Marga Devalck" userId="b79f32b6be95d47e" providerId="LiveId" clId="{1C64297E-08A5-4EE0-954C-04D7725D284E}" dt="2025-09-25T15:15:24.777" v="56" actId="47"/>
        <pc:sldMkLst>
          <pc:docMk/>
          <pc:sldMk cId="466993384" sldId="4239"/>
        </pc:sldMkLst>
      </pc:sldChg>
      <pc:sldChg chg="del">
        <pc:chgData name="Marga Devalck" userId="b79f32b6be95d47e" providerId="LiveId" clId="{1C64297E-08A5-4EE0-954C-04D7725D284E}" dt="2025-09-25T15:15:18.095" v="43" actId="47"/>
        <pc:sldMkLst>
          <pc:docMk/>
          <pc:sldMk cId="3134429231" sldId="4240"/>
        </pc:sldMkLst>
      </pc:sldChg>
      <pc:sldChg chg="delSp mod delAnim">
        <pc:chgData name="Marga Devalck" userId="b79f32b6be95d47e" providerId="LiveId" clId="{1C64297E-08A5-4EE0-954C-04D7725D284E}" dt="2025-09-25T15:15:44.496" v="67" actId="478"/>
        <pc:sldMkLst>
          <pc:docMk/>
          <pc:sldMk cId="3555067062" sldId="4318"/>
        </pc:sldMkLst>
        <pc:picChg chg="del">
          <ac:chgData name="Marga Devalck" userId="b79f32b6be95d47e" providerId="LiveId" clId="{1C64297E-08A5-4EE0-954C-04D7725D284E}" dt="2025-09-25T15:15:44.496" v="67" actId="478"/>
          <ac:picMkLst>
            <pc:docMk/>
            <pc:sldMk cId="3555067062" sldId="4318"/>
            <ac:picMk id="2" creationId="{599178DA-4A77-F496-3AA5-F45A3CB74017}"/>
          </ac:picMkLst>
        </pc:picChg>
      </pc:sldChg>
      <pc:sldChg chg="del">
        <pc:chgData name="Marga Devalck" userId="b79f32b6be95d47e" providerId="LiveId" clId="{1C64297E-08A5-4EE0-954C-04D7725D284E}" dt="2025-09-25T15:15:08.521" v="0" actId="47"/>
        <pc:sldMkLst>
          <pc:docMk/>
          <pc:sldMk cId="2762526979" sldId="4327"/>
        </pc:sldMkLst>
      </pc:sldChg>
      <pc:sldChg chg="del">
        <pc:chgData name="Marga Devalck" userId="b79f32b6be95d47e" providerId="LiveId" clId="{1C64297E-08A5-4EE0-954C-04D7725D284E}" dt="2025-09-25T15:15:09.311" v="2" actId="47"/>
        <pc:sldMkLst>
          <pc:docMk/>
          <pc:sldMk cId="3989576156" sldId="4328"/>
        </pc:sldMkLst>
      </pc:sldChg>
      <pc:sldChg chg="del">
        <pc:chgData name="Marga Devalck" userId="b79f32b6be95d47e" providerId="LiveId" clId="{1C64297E-08A5-4EE0-954C-04D7725D284E}" dt="2025-09-25T15:15:09.608" v="3" actId="47"/>
        <pc:sldMkLst>
          <pc:docMk/>
          <pc:sldMk cId="3399890986" sldId="4329"/>
        </pc:sldMkLst>
      </pc:sldChg>
      <pc:sldChg chg="del">
        <pc:chgData name="Marga Devalck" userId="b79f32b6be95d47e" providerId="LiveId" clId="{1C64297E-08A5-4EE0-954C-04D7725D284E}" dt="2025-09-25T15:15:09.788" v="4" actId="47"/>
        <pc:sldMkLst>
          <pc:docMk/>
          <pc:sldMk cId="2878053009" sldId="4330"/>
        </pc:sldMkLst>
      </pc:sldChg>
      <pc:sldChg chg="del">
        <pc:chgData name="Marga Devalck" userId="b79f32b6be95d47e" providerId="LiveId" clId="{1C64297E-08A5-4EE0-954C-04D7725D284E}" dt="2025-09-25T15:15:10.248" v="6" actId="47"/>
        <pc:sldMkLst>
          <pc:docMk/>
          <pc:sldMk cId="1356073333" sldId="4389"/>
        </pc:sldMkLst>
      </pc:sldChg>
      <pc:sldChg chg="del">
        <pc:chgData name="Marga Devalck" userId="b79f32b6be95d47e" providerId="LiveId" clId="{1C64297E-08A5-4EE0-954C-04D7725D284E}" dt="2025-09-25T15:15:10.429" v="7" actId="47"/>
        <pc:sldMkLst>
          <pc:docMk/>
          <pc:sldMk cId="382799683" sldId="4390"/>
        </pc:sldMkLst>
      </pc:sldChg>
      <pc:sldChg chg="del">
        <pc:chgData name="Marga Devalck" userId="b79f32b6be95d47e" providerId="LiveId" clId="{1C64297E-08A5-4EE0-954C-04D7725D284E}" dt="2025-09-25T15:15:10.610" v="8" actId="47"/>
        <pc:sldMkLst>
          <pc:docMk/>
          <pc:sldMk cId="1436531215" sldId="4391"/>
        </pc:sldMkLst>
      </pc:sldChg>
      <pc:sldChg chg="del">
        <pc:chgData name="Marga Devalck" userId="b79f32b6be95d47e" providerId="LiveId" clId="{1C64297E-08A5-4EE0-954C-04D7725D284E}" dt="2025-09-25T15:15:10.789" v="9" actId="47"/>
        <pc:sldMkLst>
          <pc:docMk/>
          <pc:sldMk cId="4064585785" sldId="4392"/>
        </pc:sldMkLst>
      </pc:sldChg>
      <pc:sldChg chg="del">
        <pc:chgData name="Marga Devalck" userId="b79f32b6be95d47e" providerId="LiveId" clId="{1C64297E-08A5-4EE0-954C-04D7725D284E}" dt="2025-09-25T15:15:10.985" v="10" actId="47"/>
        <pc:sldMkLst>
          <pc:docMk/>
          <pc:sldMk cId="1121408204" sldId="4393"/>
        </pc:sldMkLst>
      </pc:sldChg>
      <pc:sldChg chg="del">
        <pc:chgData name="Marga Devalck" userId="b79f32b6be95d47e" providerId="LiveId" clId="{1C64297E-08A5-4EE0-954C-04D7725D284E}" dt="2025-09-25T15:15:11.115" v="11" actId="47"/>
        <pc:sldMkLst>
          <pc:docMk/>
          <pc:sldMk cId="2651772791" sldId="4394"/>
        </pc:sldMkLst>
      </pc:sldChg>
      <pc:sldChg chg="del">
        <pc:chgData name="Marga Devalck" userId="b79f32b6be95d47e" providerId="LiveId" clId="{1C64297E-08A5-4EE0-954C-04D7725D284E}" dt="2025-09-25T15:15:11.242" v="12" actId="47"/>
        <pc:sldMkLst>
          <pc:docMk/>
          <pc:sldMk cId="1166179040" sldId="4395"/>
        </pc:sldMkLst>
      </pc:sldChg>
      <pc:sldChg chg="del">
        <pc:chgData name="Marga Devalck" userId="b79f32b6be95d47e" providerId="LiveId" clId="{1C64297E-08A5-4EE0-954C-04D7725D284E}" dt="2025-09-25T15:15:09.990" v="5" actId="47"/>
        <pc:sldMkLst>
          <pc:docMk/>
          <pc:sldMk cId="661731014" sldId="4396"/>
        </pc:sldMkLst>
      </pc:sldChg>
      <pc:sldChg chg="del">
        <pc:chgData name="Marga Devalck" userId="b79f32b6be95d47e" providerId="LiveId" clId="{1C64297E-08A5-4EE0-954C-04D7725D284E}" dt="2025-09-25T15:15:11.336" v="13" actId="47"/>
        <pc:sldMkLst>
          <pc:docMk/>
          <pc:sldMk cId="4046929257" sldId="4397"/>
        </pc:sldMkLst>
      </pc:sldChg>
      <pc:sldChg chg="del">
        <pc:chgData name="Marga Devalck" userId="b79f32b6be95d47e" providerId="LiveId" clId="{1C64297E-08A5-4EE0-954C-04D7725D284E}" dt="2025-09-25T15:15:35.794" v="66" actId="47"/>
        <pc:sldMkLst>
          <pc:docMk/>
          <pc:sldMk cId="744731173" sldId="4400"/>
        </pc:sldMkLst>
      </pc:sldChg>
      <pc:sldChg chg="del">
        <pc:chgData name="Marga Devalck" userId="b79f32b6be95d47e" providerId="LiveId" clId="{1C64297E-08A5-4EE0-954C-04D7725D284E}" dt="2025-09-25T15:15:30.352" v="57" actId="47"/>
        <pc:sldMkLst>
          <pc:docMk/>
          <pc:sldMk cId="2616034667" sldId="4401"/>
        </pc:sldMkLst>
      </pc:sldChg>
      <pc:sldChg chg="del">
        <pc:chgData name="Marga Devalck" userId="b79f32b6be95d47e" providerId="LiveId" clId="{1C64297E-08A5-4EE0-954C-04D7725D284E}" dt="2025-09-25T15:15:14.250" v="29" actId="47"/>
        <pc:sldMkLst>
          <pc:docMk/>
          <pc:sldMk cId="180308205" sldId="4402"/>
        </pc:sldMkLst>
      </pc:sldChg>
      <pc:sldChg chg="del">
        <pc:chgData name="Marga Devalck" userId="b79f32b6be95d47e" providerId="LiveId" clId="{1C64297E-08A5-4EE0-954C-04D7725D284E}" dt="2025-09-25T15:15:34.490" v="65" actId="47"/>
        <pc:sldMkLst>
          <pc:docMk/>
          <pc:sldMk cId="4107088385" sldId="4403"/>
        </pc:sldMkLst>
      </pc:sldChg>
      <pc:sldChg chg="del">
        <pc:chgData name="Marga Devalck" userId="b79f32b6be95d47e" providerId="LiveId" clId="{1C64297E-08A5-4EE0-954C-04D7725D284E}" dt="2025-09-25T15:15:33.462" v="64" actId="47"/>
        <pc:sldMkLst>
          <pc:docMk/>
          <pc:sldMk cId="1354172405" sldId="4404"/>
        </pc:sldMkLst>
      </pc:sldChg>
      <pc:sldChg chg="del">
        <pc:chgData name="Marga Devalck" userId="b79f32b6be95d47e" providerId="LiveId" clId="{1C64297E-08A5-4EE0-954C-04D7725D284E}" dt="2025-09-25T15:15:32.904" v="63" actId="47"/>
        <pc:sldMkLst>
          <pc:docMk/>
          <pc:sldMk cId="3311115258" sldId="4405"/>
        </pc:sldMkLst>
      </pc:sldChg>
      <pc:sldChg chg="del">
        <pc:chgData name="Marga Devalck" userId="b79f32b6be95d47e" providerId="LiveId" clId="{1C64297E-08A5-4EE0-954C-04D7725D284E}" dt="2025-09-25T15:15:32.445" v="62" actId="47"/>
        <pc:sldMkLst>
          <pc:docMk/>
          <pc:sldMk cId="3359225184" sldId="4406"/>
        </pc:sldMkLst>
      </pc:sldChg>
      <pc:sldChg chg="del">
        <pc:chgData name="Marga Devalck" userId="b79f32b6be95d47e" providerId="LiveId" clId="{1C64297E-08A5-4EE0-954C-04D7725D284E}" dt="2025-09-25T15:15:32.060" v="61" actId="47"/>
        <pc:sldMkLst>
          <pc:docMk/>
          <pc:sldMk cId="3132968336" sldId="4407"/>
        </pc:sldMkLst>
      </pc:sldChg>
      <pc:sldChg chg="del">
        <pc:chgData name="Marga Devalck" userId="b79f32b6be95d47e" providerId="LiveId" clId="{1C64297E-08A5-4EE0-954C-04D7725D284E}" dt="2025-09-25T15:15:31.619" v="60" actId="47"/>
        <pc:sldMkLst>
          <pc:docMk/>
          <pc:sldMk cId="4171516153" sldId="4408"/>
        </pc:sldMkLst>
      </pc:sldChg>
      <pc:sldChg chg="del">
        <pc:chgData name="Marga Devalck" userId="b79f32b6be95d47e" providerId="LiveId" clId="{1C64297E-08A5-4EE0-954C-04D7725D284E}" dt="2025-09-25T15:15:31.201" v="59" actId="47"/>
        <pc:sldMkLst>
          <pc:docMk/>
          <pc:sldMk cId="245959837" sldId="4409"/>
        </pc:sldMkLst>
      </pc:sldChg>
      <pc:sldChg chg="del">
        <pc:chgData name="Marga Devalck" userId="b79f32b6be95d47e" providerId="LiveId" clId="{1C64297E-08A5-4EE0-954C-04D7725D284E}" dt="2025-09-25T15:15:30.785" v="58" actId="47"/>
        <pc:sldMkLst>
          <pc:docMk/>
          <pc:sldMk cId="2897441659" sldId="4410"/>
        </pc:sldMkLst>
      </pc:sldChg>
      <pc:sldMasterChg chg="delSldLayout">
        <pc:chgData name="Marga Devalck" userId="b79f32b6be95d47e" providerId="LiveId" clId="{1C64297E-08A5-4EE0-954C-04D7725D284E}" dt="2025-09-25T15:15:12.872" v="21" actId="47"/>
        <pc:sldMasterMkLst>
          <pc:docMk/>
          <pc:sldMasterMk cId="1857427334" sldId="2147483648"/>
        </pc:sldMasterMkLst>
        <pc:sldLayoutChg chg="del">
          <pc:chgData name="Marga Devalck" userId="b79f32b6be95d47e" providerId="LiveId" clId="{1C64297E-08A5-4EE0-954C-04D7725D284E}" dt="2025-09-25T15:15:12.872" v="21" actId="47"/>
          <pc:sldLayoutMkLst>
            <pc:docMk/>
            <pc:sldMasterMk cId="1857427334" sldId="2147483648"/>
            <pc:sldLayoutMk cId="3657688001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BB5FD-07E3-4458-A11D-80C4623CD62B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9F38D-671D-4367-916A-71444216226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50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85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38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6DEFF-077B-9186-5A81-8B2212F1E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A018729-7464-C37F-6867-014CB54F5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514A53-7E6D-2713-1B62-BABF5988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91C8D1-ACA6-CCBC-6ACF-0FFDD4A69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3ACD0E-6FB0-3CAD-E639-AA1294383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440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41358-5BB3-2C44-1809-5BFF7953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FBF9E3-7B92-B2F7-88DD-5F622B0FA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9CB088-98F4-07AE-3A99-771CB240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829E61-CDAD-5611-80F8-49E8AE4B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7AEAC6-FC5B-2D1E-89B6-DDBD102C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461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5068080-208B-CA55-3624-4883E86C6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945E69-A6BA-393F-19C1-2ED7B1BEE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B7CC9E-5640-0F7A-78E2-19D7E0022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BDF2F2-CF76-20EC-68EB-F2D33B07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93D46B-01F7-1E78-DC73-5AE4BFD9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884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derwer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1579842"/>
            <a:ext cx="5014913" cy="2039662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nl-NL" noProof="0"/>
              <a:t>Klik om de titel van het model te bewerken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818283"/>
            <a:ext cx="5014913" cy="1201737"/>
          </a:xfrm>
        </p:spPr>
        <p:txBody>
          <a:bodyPr rtlCol="0"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 useBgFill="1">
        <p:nvSpPr>
          <p:cNvPr id="8" name="Vrije vorm: Vorm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87367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45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529EC-9BCB-B9B3-9827-E6BAEFD5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142DEA-545D-F71B-18AB-D2A659BA8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0A0B0E-F48E-140C-62CB-98C15E0D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3E31F4-19C8-2251-22FE-2487B1CB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81CD35-EE23-6B72-F191-293AB08E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042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C1AD2-68E3-F10A-30A1-64E2A8C3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00832F-681F-B437-3C87-8DAA632C5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EC9BBB-7511-832D-3B91-D3F53AAF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85FE2F-4F18-1CE9-5F73-C8B5195D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20908A-7268-EF89-4111-89704949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970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6EEDE-77C9-F99F-1BC6-A2949D37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A1AECC-07DB-6AB9-AE1B-41652AB9A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3CBEC6-9A75-8EBD-EE63-A3EECB1D0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04CD11-B915-1DC0-6F14-28978EFE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97A4A2-1F50-F164-A8F3-5B1C14CA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B5932B-F8C0-EC13-B954-214E6AE7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140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A6E60-7D68-A1C3-AE0E-E9A7E2FC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C0FC3C-1FAF-28D7-BF53-6CAAE7D3C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A3AE9A8-30E7-5D08-B23B-367589410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D138C5-C914-C080-BACF-A8F2341E9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87C7F7F-EB12-9BEF-051F-3513E4EBC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9B27861-00E9-4210-5CCC-31C76FB3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440A476-85B0-8864-620D-F39FDD85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1C3F5F-8D52-D628-D217-67B479D0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612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8D842-E73A-086E-6962-815CC3536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9940EC-65F2-A598-F29F-1DC835B6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4D16735-FC25-2BC1-BB72-F7603080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B7624F-F58D-7BC1-D615-6C232F3D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078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8C8243B-2A85-C8AC-451D-9391C2FC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C04516D-7FF0-AB2F-4CA8-74F11033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9F99E0-F29F-4773-7745-2AA0DD2E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683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D59B3-7362-E669-F98C-14750C3C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04ACDD-F69A-7DDB-1EE5-9CA09D745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7D1A3F-33E4-8933-BE6B-3927D60C6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6AB6BD-F9BB-D502-5EA8-B2C31AB8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9DBFD8-05CD-A63E-8272-7ED36271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79CF4D-9649-CAF7-B40B-5AAD2360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457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0C5FD-32B6-DA10-F99C-7933DD7C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5A1169-12B2-CEFC-62C9-1B8E9F44F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E3F7CF-B347-FE4E-5EED-0DDF4758F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2E0B6B-56CC-AB3B-CF66-BEB9E273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D7B097-A8A5-1B75-6588-AC93B378E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17ED16-9346-7A19-43C8-D464DD45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690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F074E66-F816-1ED5-B88A-63A29BD2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B2CB02-D81F-E238-73DD-C4F443A43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BDE310-FF7B-2C2F-7C43-8DBD1228D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4CFAE2-622E-7D27-C939-7EA7C6429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AA485C-FAC5-C711-0939-2C760FA82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74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photography/article/world-press-2014-signals-from-djibouti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9.sv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sv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sv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1087D-4244-B363-2008-BD0FB3A2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AE3870-C6AB-C85D-5253-E9E57AA85AF3}"/>
              </a:ext>
            </a:extLst>
          </p:cNvPr>
          <p:cNvSpPr/>
          <p:nvPr/>
        </p:nvSpPr>
        <p:spPr>
          <a:xfrm>
            <a:off x="2791439" y="814244"/>
            <a:ext cx="9617129" cy="22035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C9E2A9-DC5D-818C-0F09-483F47B2C6F9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337C9-0E73-6A26-1683-37C3325E295A}"/>
              </a:ext>
            </a:extLst>
          </p:cNvPr>
          <p:cNvGrpSpPr/>
          <p:nvPr/>
        </p:nvGrpSpPr>
        <p:grpSpPr>
          <a:xfrm>
            <a:off x="3049612" y="1012560"/>
            <a:ext cx="8857105" cy="1564986"/>
            <a:chOff x="4212267" y="1407238"/>
            <a:chExt cx="5282215" cy="31299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A948C-AE77-509B-5047-49E560BF121F}"/>
                </a:ext>
              </a:extLst>
            </p:cNvPr>
            <p:cNvSpPr txBox="1"/>
            <p:nvPr/>
          </p:nvSpPr>
          <p:spPr>
            <a:xfrm>
              <a:off x="4212267" y="2136551"/>
              <a:ext cx="5282215" cy="2400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spc="300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Een voorbeeld van hermeneutisch-communicatief werken</a:t>
              </a:r>
              <a:endParaRPr lang="fr-FR" sz="2400" b="1" spc="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fr-FR" sz="2400" b="1" spc="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4048B0-E8CA-6137-9CD1-06089D28E052}"/>
                </a:ext>
              </a:extLst>
            </p:cNvPr>
            <p:cNvSpPr txBox="1"/>
            <p:nvPr/>
          </p:nvSpPr>
          <p:spPr>
            <a:xfrm>
              <a:off x="4212267" y="1407238"/>
              <a:ext cx="597692" cy="69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40"/>
                </a:lnSpc>
              </a:pPr>
              <a:r>
                <a:rPr lang="en-US" sz="2000" b="1" spc="15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11u25</a:t>
              </a:r>
            </a:p>
          </p:txBody>
        </p:sp>
      </p:grpSp>
      <p:sp>
        <p:nvSpPr>
          <p:cNvPr id="5" name="TextBox 1">
            <a:extLst>
              <a:ext uri="{FF2B5EF4-FFF2-40B4-BE49-F238E27FC236}">
                <a16:creationId xmlns:a16="http://schemas.microsoft.com/office/drawing/2014/main" id="{12C3BA6B-CC7D-B9F0-95E7-2F8EC0C6554F}"/>
              </a:ext>
            </a:extLst>
          </p:cNvPr>
          <p:cNvSpPr txBox="1"/>
          <p:nvPr/>
        </p:nvSpPr>
        <p:spPr>
          <a:xfrm>
            <a:off x="3049612" y="2447250"/>
            <a:ext cx="538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Luk </a:t>
            </a:r>
            <a:r>
              <a:rPr lang="en-US" sz="900" b="1" spc="3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Waterschoot</a:t>
            </a:r>
            <a:endParaRPr lang="en-US" sz="900" b="1" spc="3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BD58D185-3095-AE72-B65E-087EBBB647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r="10202"/>
          <a:stretch/>
        </p:blipFill>
        <p:spPr>
          <a:xfrm>
            <a:off x="0" y="-1727822"/>
            <a:ext cx="12192000" cy="8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37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32C377-E43F-EDEA-2AFE-797159834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r="39444"/>
          <a:stretch/>
        </p:blipFill>
        <p:spPr>
          <a:xfrm>
            <a:off x="4471522" y="0"/>
            <a:ext cx="2992134" cy="67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8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32C377-E43F-EDEA-2AFE-797159834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r="39444"/>
          <a:stretch/>
        </p:blipFill>
        <p:spPr>
          <a:xfrm>
            <a:off x="5097164" y="22553"/>
            <a:ext cx="2992134" cy="6722330"/>
          </a:xfrm>
          <a:prstGeom prst="rect">
            <a:avLst/>
          </a:prstGeom>
        </p:spPr>
      </p:pic>
      <p:pic>
        <p:nvPicPr>
          <p:cNvPr id="6" name="Afbeelding 5" descr="Afbeelding met tekst, Lettertype, schermopname, wit&#10;&#10;Automatisch gegenereerde beschrijving">
            <a:extLst>
              <a:ext uri="{FF2B5EF4-FFF2-40B4-BE49-F238E27FC236}">
                <a16:creationId xmlns:a16="http://schemas.microsoft.com/office/drawing/2014/main" id="{7B5BDBE6-9BE0-41CB-0DB2-A665AA0F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058612" y="4170886"/>
            <a:ext cx="3872492" cy="2006078"/>
          </a:xfrm>
          <a:prstGeom prst="rect">
            <a:avLst/>
          </a:prstGeom>
        </p:spPr>
      </p:pic>
      <p:pic>
        <p:nvPicPr>
          <p:cNvPr id="8" name="Afbeelding 7" descr="Afbeelding met tekst, Lettertype, schermopname, wit&#10;&#10;Automatisch gegenereerde beschrijving">
            <a:extLst>
              <a:ext uri="{FF2B5EF4-FFF2-40B4-BE49-F238E27FC236}">
                <a16:creationId xmlns:a16="http://schemas.microsoft.com/office/drawing/2014/main" id="{03BC26F0-86D5-FB84-0BE4-D2F61D99C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093" y="1973809"/>
            <a:ext cx="2348888" cy="2501249"/>
          </a:xfrm>
          <a:prstGeom prst="rect">
            <a:avLst/>
          </a:prstGeom>
        </p:spPr>
      </p:pic>
      <p:pic>
        <p:nvPicPr>
          <p:cNvPr id="10" name="Afbeelding 9" descr="Afbeelding met tekst, Lettertype, schermopname&#10;&#10;Automatisch gegenereerde beschrijving">
            <a:extLst>
              <a:ext uri="{FF2B5EF4-FFF2-40B4-BE49-F238E27FC236}">
                <a16:creationId xmlns:a16="http://schemas.microsoft.com/office/drawing/2014/main" id="{8137CC61-6B27-9A95-4A3D-6D2784EC4C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147159" y="681037"/>
            <a:ext cx="2323495" cy="30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60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ABDB9D-3FD1-3DE9-DDD0-DEBD94EB7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27" y="1884833"/>
            <a:ext cx="9347912" cy="30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97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ABDB9D-3FD1-3DE9-DDD0-DEBD94EB7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27" y="1884833"/>
            <a:ext cx="9347912" cy="3088334"/>
          </a:xfrm>
          <a:prstGeom prst="rect">
            <a:avLst/>
          </a:prstGeom>
        </p:spPr>
      </p:pic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040E6132-8607-979F-944A-AFB1055B56EE}"/>
              </a:ext>
            </a:extLst>
          </p:cNvPr>
          <p:cNvSpPr/>
          <p:nvPr/>
        </p:nvSpPr>
        <p:spPr>
          <a:xfrm>
            <a:off x="2857508" y="1119352"/>
            <a:ext cx="2238704" cy="4303986"/>
          </a:xfrm>
          <a:prstGeom prst="roundRect">
            <a:avLst/>
          </a:prstGeom>
          <a:noFill/>
          <a:ln w="793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20771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051 0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ABDB9D-3FD1-3DE9-DDD0-DEBD94EB7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27" y="1884833"/>
            <a:ext cx="9347912" cy="3088334"/>
          </a:xfrm>
          <a:prstGeom prst="rect">
            <a:avLst/>
          </a:prstGeom>
        </p:spPr>
      </p:pic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654B976D-25E3-E365-11AD-527605168C9C}"/>
              </a:ext>
            </a:extLst>
          </p:cNvPr>
          <p:cNvSpPr/>
          <p:nvPr/>
        </p:nvSpPr>
        <p:spPr>
          <a:xfrm>
            <a:off x="5222333" y="1119352"/>
            <a:ext cx="2238704" cy="4303986"/>
          </a:xfrm>
          <a:prstGeom prst="roundRect">
            <a:avLst/>
          </a:prstGeom>
          <a:noFill/>
          <a:ln w="793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390498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2 -0.02639 L 0.21712 -0.02639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8278F4-A605-0928-E0A5-1E01247DC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39" y="1088128"/>
            <a:ext cx="3322528" cy="46817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068A04-640E-6743-69CD-C593602D5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016" y="1088128"/>
            <a:ext cx="3306631" cy="46817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F8E0373-0138-F981-04CF-9D99291B7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56" y="1088128"/>
            <a:ext cx="3362271" cy="468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0503E-6 0 L -0.27585 -0.021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3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3" name="Afbeelding 2" descr="Afbeelding met tekst, muur, handschrift, overdekt&#10;&#10;Door AI gegenereerde inhoud is mogelijk onjuist.">
            <a:extLst>
              <a:ext uri="{FF2B5EF4-FFF2-40B4-BE49-F238E27FC236}">
                <a16:creationId xmlns:a16="http://schemas.microsoft.com/office/drawing/2014/main" id="{981F785B-A790-5ADE-046E-AC721A5A1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59" y="132347"/>
            <a:ext cx="8831178" cy="66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9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6DFA00-A20B-0D55-09CA-F89C9D506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1" y="339371"/>
            <a:ext cx="4374998" cy="61262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4DA9B64-A411-EDF8-E5BE-B2DBC06CC9A4}"/>
              </a:ext>
            </a:extLst>
          </p:cNvPr>
          <p:cNvSpPr txBox="1"/>
          <p:nvPr/>
        </p:nvSpPr>
        <p:spPr>
          <a:xfrm>
            <a:off x="6253861" y="5327670"/>
            <a:ext cx="53681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900" dirty="0">
                <a:hlinkClick r:id="rId3"/>
              </a:rPr>
              <a:t>https://www.nationalgeographic.com/photography/article/world-press-2014-signals-from-djibouti</a:t>
            </a:r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3555067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2" name="Afbeelding 1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A2E44EF4-2EA8-D5CD-D22E-586D8724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422" y="1245476"/>
            <a:ext cx="1543050" cy="3429000"/>
          </a:xfrm>
          <a:prstGeom prst="rect">
            <a:avLst/>
          </a:prstGeom>
        </p:spPr>
      </p:pic>
      <p:pic>
        <p:nvPicPr>
          <p:cNvPr id="3" name="Afbeelding 2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40029CD2-F77B-F707-807D-57418247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31" y="-2132879"/>
            <a:ext cx="7142397" cy="158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9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2" name="Tijdelijke aanduiding voor inhoud 3">
            <a:extLst>
              <a:ext uri="{FF2B5EF4-FFF2-40B4-BE49-F238E27FC236}">
                <a16:creationId xmlns:a16="http://schemas.microsoft.com/office/drawing/2014/main" id="{85D57ACB-F349-2018-B814-34DC8127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06" y="-39845"/>
            <a:ext cx="9270188" cy="693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4CF379-74F6-9E65-E5A6-1D28FE876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E4226AD-072D-EFE0-C3B2-51AE4EF35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524" y="2570442"/>
            <a:ext cx="5014913" cy="2039662"/>
          </a:xfrm>
        </p:spPr>
        <p:txBody>
          <a:bodyPr>
            <a:noAutofit/>
          </a:bodyPr>
          <a:lstStyle/>
          <a:p>
            <a:r>
              <a:rPr lang="nl-BE" sz="28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‘Wil je kinderen wijs maken, </a:t>
            </a:r>
            <a:br>
              <a:rPr lang="nl-BE" sz="28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BE" sz="28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vertel ze een verhaal’</a:t>
            </a:r>
            <a:br>
              <a:rPr lang="nl-BE" sz="28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nl-BE" sz="2400" i="1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BE" sz="2400" i="1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Albert Einstein</a:t>
            </a:r>
          </a:p>
        </p:txBody>
      </p:sp>
      <p:pic>
        <p:nvPicPr>
          <p:cNvPr id="2" name="Afbeelding 1" descr="Afbeelding met persoon, buitenshuis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7F937CDE-49C5-25EB-01BD-3006ED2884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1" y="876300"/>
            <a:ext cx="530520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7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3" name="Tijdelijke aanduiding voor afbeelding 3" descr="Afbeelding met kleding, buitenshuis, schoeisel, persoon&#10;&#10;Automatisch gegenereerde beschrijving">
            <a:extLst>
              <a:ext uri="{FF2B5EF4-FFF2-40B4-BE49-F238E27FC236}">
                <a16:creationId xmlns:a16="http://schemas.microsoft.com/office/drawing/2014/main" id="{C753F665-C6E0-EEB9-BB94-C38EE4F05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8" b="10018"/>
          <a:stretch>
            <a:fillRect/>
          </a:stretch>
        </p:blipFill>
        <p:spPr>
          <a:xfrm>
            <a:off x="0" y="0"/>
            <a:ext cx="12312153" cy="704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3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257F93E-81D4-555F-648F-DCF17403DD5E}"/>
              </a:ext>
            </a:extLst>
          </p:cNvPr>
          <p:cNvSpPr/>
          <p:nvPr/>
        </p:nvSpPr>
        <p:spPr>
          <a:xfrm flipV="1">
            <a:off x="-14138" y="0"/>
            <a:ext cx="1035633" cy="6858000"/>
          </a:xfrm>
          <a:prstGeom prst="rect">
            <a:avLst/>
          </a:prstGeom>
          <a:solidFill>
            <a:srgbClr val="E7B57D"/>
          </a:solidFill>
          <a:ln>
            <a:solidFill>
              <a:srgbClr val="116E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Montserrat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90C724-2815-B2E2-C5D9-14A1AC061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0937" y="-3865163"/>
            <a:ext cx="12293599" cy="145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5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B395C9-F655-E293-0926-3AE0A8A4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98" y="1"/>
            <a:ext cx="5500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98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4" name="Afbeelding 3" descr="Afbeelding met voedsel, Consumptiegraan, mengsel, rijst&#10;&#10;Automatisch gegenereerde beschrijving">
            <a:extLst>
              <a:ext uri="{FF2B5EF4-FFF2-40B4-BE49-F238E27FC236}">
                <a16:creationId xmlns:a16="http://schemas.microsoft.com/office/drawing/2014/main" id="{9517D128-2478-DE32-7512-AEC078401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2114" y="-899287"/>
            <a:ext cx="6827772" cy="86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4" name="Afbeelding 3" descr="Afbeelding met overdekt, muur, glas&#10;&#10;Automatisch gegenereerde beschrijving">
            <a:extLst>
              <a:ext uri="{FF2B5EF4-FFF2-40B4-BE49-F238E27FC236}">
                <a16:creationId xmlns:a16="http://schemas.microsoft.com/office/drawing/2014/main" id="{BEE2498B-90D1-F7C1-3CCC-8FBB096A9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6"/>
          <a:stretch/>
        </p:blipFill>
        <p:spPr>
          <a:xfrm>
            <a:off x="8738420" y="259351"/>
            <a:ext cx="2528068" cy="6339298"/>
          </a:xfrm>
          <a:prstGeom prst="rect">
            <a:avLst/>
          </a:prstGeom>
        </p:spPr>
      </p:pic>
      <p:pic>
        <p:nvPicPr>
          <p:cNvPr id="5" name="Afbeelding 4" descr="Afbeelding met overdekt, muur, glas&#10;&#10;Automatisch gegenereerde beschrijving">
            <a:extLst>
              <a:ext uri="{FF2B5EF4-FFF2-40B4-BE49-F238E27FC236}">
                <a16:creationId xmlns:a16="http://schemas.microsoft.com/office/drawing/2014/main" id="{0D449170-CCA3-6353-8CB1-52791D3E0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2" r="35334"/>
          <a:stretch/>
        </p:blipFill>
        <p:spPr>
          <a:xfrm>
            <a:off x="5691188" y="259351"/>
            <a:ext cx="2528068" cy="6339298"/>
          </a:xfrm>
          <a:prstGeom prst="rect">
            <a:avLst/>
          </a:prstGeom>
        </p:spPr>
      </p:pic>
      <p:pic>
        <p:nvPicPr>
          <p:cNvPr id="6" name="Afbeelding 5" descr="Afbeelding met overdekt, muur, glas&#10;&#10;Automatisch gegenereerde beschrijving">
            <a:extLst>
              <a:ext uri="{FF2B5EF4-FFF2-40B4-BE49-F238E27FC236}">
                <a16:creationId xmlns:a16="http://schemas.microsoft.com/office/drawing/2014/main" id="{8DA9A57A-B69A-D1EC-2171-FEF62DA3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86"/>
          <a:stretch/>
        </p:blipFill>
        <p:spPr>
          <a:xfrm>
            <a:off x="2642420" y="259351"/>
            <a:ext cx="2528068" cy="6339298"/>
          </a:xfrm>
          <a:prstGeom prst="rect">
            <a:avLst/>
          </a:prstGeom>
        </p:spPr>
      </p:pic>
      <p:pic>
        <p:nvPicPr>
          <p:cNvPr id="2" name="Graphic 1" descr="Een verzameling cirkels in verschillende formaten">
            <a:extLst>
              <a:ext uri="{FF2B5EF4-FFF2-40B4-BE49-F238E27FC236}">
                <a16:creationId xmlns:a16="http://schemas.microsoft.com/office/drawing/2014/main" id="{0B4E0AA8-8E93-861C-B3EC-F76F5BD48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580" y="5706020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820455-9EF5-CFB9-A205-D9DA28112D83}"/>
              </a:ext>
            </a:extLst>
          </p:cNvPr>
          <p:cNvSpPr txBox="1"/>
          <p:nvPr/>
        </p:nvSpPr>
        <p:spPr>
          <a:xfrm>
            <a:off x="5359566" y="2133110"/>
            <a:ext cx="584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b="1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van de 9 invalshoeken</a:t>
            </a:r>
          </a:p>
          <a:p>
            <a:pPr marL="285750" indent="-285750">
              <a:buFontTx/>
              <a:buChar char="-"/>
            </a:pPr>
            <a:endParaRPr lang="nl-BE" sz="24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elk leerplanonderwerp</a:t>
            </a:r>
          </a:p>
          <a:p>
            <a:pPr marL="285750" indent="-285750">
              <a:buFontTx/>
              <a:buChar char="-"/>
            </a:pPr>
            <a:endParaRPr lang="nl-BE" sz="24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BIJBEL, een lange geschiedenis van bewogen mensen </a:t>
            </a:r>
          </a:p>
          <a:p>
            <a:pPr marL="285750" indent="-285750">
              <a:buFontTx/>
              <a:buChar char="-"/>
            </a:pPr>
            <a:endParaRPr lang="nl-BE" sz="24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langerlopende verhalenreeksen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5E181C1-2434-6FE3-5AE0-7F3993759BD1}"/>
              </a:ext>
            </a:extLst>
          </p:cNvPr>
          <p:cNvSpPr txBox="1"/>
          <p:nvPr/>
        </p:nvSpPr>
        <p:spPr>
          <a:xfrm>
            <a:off x="5359566" y="1375700"/>
            <a:ext cx="554946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b="1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BIJBEL IN HET LEERPLAN VAN 1999</a:t>
            </a:r>
          </a:p>
          <a:p>
            <a:endParaRPr lang="nl-BE" sz="900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E69916DC-0509-A6D7-B9D5-FAC41D7FEDE1}"/>
              </a:ext>
            </a:extLst>
          </p:cNvPr>
          <p:cNvGraphicFramePr>
            <a:graphicFrameLocks/>
          </p:cNvGraphicFramePr>
          <p:nvPr/>
        </p:nvGraphicFramePr>
        <p:xfrm>
          <a:off x="1819980" y="516059"/>
          <a:ext cx="2091456" cy="2613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perPort Document" r:id="rId2" imgW="6803136" imgH="10351008" progId="Paper.Document">
                  <p:embed/>
                </p:oleObj>
              </mc:Choice>
              <mc:Fallback>
                <p:oleObj name="PaperPort Document" r:id="rId2" imgW="6803136" imgH="10351008" progId="Paper.Document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E69916DC-0509-A6D7-B9D5-FAC41D7FEDE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9980" y="516059"/>
                        <a:ext cx="2091456" cy="2613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phic 1" descr="Een verzameling cirkels in verschillende formaten">
            <a:extLst>
              <a:ext uri="{FF2B5EF4-FFF2-40B4-BE49-F238E27FC236}">
                <a16:creationId xmlns:a16="http://schemas.microsoft.com/office/drawing/2014/main" id="{41600ADE-9212-651E-01BD-42F90551E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0907" y="200081"/>
            <a:ext cx="892629" cy="892629"/>
          </a:xfrm>
          <a:prstGeom prst="rect">
            <a:avLst/>
          </a:prstGeom>
        </p:spPr>
      </p:pic>
      <p:pic>
        <p:nvPicPr>
          <p:cNvPr id="4" name="Graphic 3" descr="Vier organische vormen">
            <a:extLst>
              <a:ext uri="{FF2B5EF4-FFF2-40B4-BE49-F238E27FC236}">
                <a16:creationId xmlns:a16="http://schemas.microsoft.com/office/drawing/2014/main" id="{523A1865-1C6A-0102-33A3-CDB2E92B0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407566">
            <a:off x="-567078" y="4100561"/>
            <a:ext cx="3911153" cy="39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6926F60-BFC5-712A-7F5E-141435A339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672236"/>
              </p:ext>
            </p:extLst>
          </p:nvPr>
        </p:nvGraphicFramePr>
        <p:xfrm>
          <a:off x="749168" y="648406"/>
          <a:ext cx="2427167" cy="314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perPort Document" r:id="rId2" imgW="6803136" imgH="10351008" progId="Paper.Document">
                  <p:embed/>
                </p:oleObj>
              </mc:Choice>
              <mc:Fallback>
                <p:oleObj name="PaperPort Document" r:id="rId2" imgW="6803136" imgH="10351008" progId="Paper.Document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36926F60-BFC5-712A-7F5E-141435A3394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168" y="648406"/>
                        <a:ext cx="2427167" cy="3142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35E181C1-2434-6FE3-5AE0-7F3993759BD1}"/>
              </a:ext>
            </a:extLst>
          </p:cNvPr>
          <p:cNvSpPr txBox="1"/>
          <p:nvPr/>
        </p:nvSpPr>
        <p:spPr>
          <a:xfrm>
            <a:off x="3842992" y="648406"/>
            <a:ext cx="735403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b="1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DOELEN BIJ LANGERLOPENDE VERHALENREEKSEN</a:t>
            </a:r>
          </a:p>
          <a:p>
            <a:endParaRPr lang="nl-BE" sz="2200" b="1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Kinderen leven zich in in de personages van het verhaal.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kunnen de symbolische betekenis vatten van voorwerpen en situaties die erin voorkomen.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begrijpen de tekst als uitdrukking van geloof, hoop en liefde, door te ontdekken wat er gezegd wordt over de relatie tussen God en mens en tussen mens en wereld.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vinden de in de tekst een oproep tot geloof, hoop en liefde.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brengen hun indrukken over een verhaal tot expressie: in woord, drama, muzische expressie, enz.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reflecteren op het Gods- (en Jezus)beeld dat spreekt uit de verhalen.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reflecteren op de betekenis van het verhaal voor mensen van vroeger en nu en denken erover na.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kunnen de relatie zien tussen de onderwerpen die in de loop van het jaar aan bod komen en aspecten ervan die in de verhalenreeks ter sprake komen.</a:t>
            </a:r>
          </a:p>
          <a:p>
            <a:pPr marL="228600" indent="-228600">
              <a:buFontTx/>
              <a:buChar char="-"/>
            </a:pPr>
            <a:r>
              <a:rPr lang="nl-BE" sz="14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kunnen aspecten van de boodschap van een verhaal actualiseren en in verband brengen met verschillende relatievelden in hun eigen bestaan.</a:t>
            </a:r>
          </a:p>
          <a:p>
            <a:pPr marL="228600" indent="-228600">
              <a:buFontTx/>
              <a:buChar char="-"/>
            </a:pPr>
            <a:endParaRPr lang="nl-BE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Tx/>
              <a:buChar char="-"/>
            </a:pPr>
            <a:endParaRPr lang="nl-BE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Tx/>
              <a:buChar char="-"/>
            </a:pPr>
            <a:endParaRPr lang="nl-BE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Tx/>
              <a:buChar char="-"/>
            </a:pPr>
            <a:endParaRPr lang="nl-BE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phic 1" descr="Vier organische vormen">
            <a:extLst>
              <a:ext uri="{FF2B5EF4-FFF2-40B4-BE49-F238E27FC236}">
                <a16:creationId xmlns:a16="http://schemas.microsoft.com/office/drawing/2014/main" id="{0C6140D1-0B5D-11F4-071D-2D5D90E5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407566">
            <a:off x="9091960" y="4540347"/>
            <a:ext cx="3911153" cy="3911153"/>
          </a:xfrm>
          <a:prstGeom prst="rect">
            <a:avLst/>
          </a:prstGeom>
        </p:spPr>
      </p:pic>
      <p:pic>
        <p:nvPicPr>
          <p:cNvPr id="3" name="Graphic 2" descr="Een cirkel gevuld met kleine lijntjes zoals hagelslag">
            <a:extLst>
              <a:ext uri="{FF2B5EF4-FFF2-40B4-BE49-F238E27FC236}">
                <a16:creationId xmlns:a16="http://schemas.microsoft.com/office/drawing/2014/main" id="{56FB2BA8-7092-72EB-A538-7F539EA3D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851659" y="451135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9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ED18100-FE69-7980-2D7E-CBE9DEE60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3"/>
          <a:stretch/>
        </p:blipFill>
        <p:spPr>
          <a:xfrm>
            <a:off x="1906237" y="452887"/>
            <a:ext cx="1918941" cy="2739741"/>
          </a:xfrm>
          <a:prstGeom prst="rect">
            <a:avLst/>
          </a:prstGeom>
        </p:spPr>
      </p:pic>
      <p:pic>
        <p:nvPicPr>
          <p:cNvPr id="5" name="Afbeelding 4" descr="Afbeelding met tekst, diagram, schermopname, ontwerp&#10;&#10;Automatisch gegenereerde beschrijving">
            <a:extLst>
              <a:ext uri="{FF2B5EF4-FFF2-40B4-BE49-F238E27FC236}">
                <a16:creationId xmlns:a16="http://schemas.microsoft.com/office/drawing/2014/main" id="{56E42AC1-44AC-8CE5-BEC4-54B3E5DD9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945" y="-387708"/>
            <a:ext cx="5397364" cy="7633415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6DECB495-8097-DBDB-39DD-D2C353FC497C}"/>
              </a:ext>
            </a:extLst>
          </p:cNvPr>
          <p:cNvSpPr/>
          <p:nvPr/>
        </p:nvSpPr>
        <p:spPr>
          <a:xfrm rot="1565071">
            <a:off x="7708472" y="281365"/>
            <a:ext cx="3323976" cy="2414887"/>
          </a:xfrm>
          <a:prstGeom prst="ellipse">
            <a:avLst/>
          </a:prstGeom>
          <a:noFill/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pic>
        <p:nvPicPr>
          <p:cNvPr id="4" name="Graphic 3" descr="Een cirkel gevuld met kleine lijntjes zoals hagelslag">
            <a:extLst>
              <a:ext uri="{FF2B5EF4-FFF2-40B4-BE49-F238E27FC236}">
                <a16:creationId xmlns:a16="http://schemas.microsoft.com/office/drawing/2014/main" id="{ADCD402E-1223-D2EE-BABF-215EE7926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851659" y="451135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ED18100-FE69-7980-2D7E-CBE9DEE60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3"/>
          <a:stretch/>
        </p:blipFill>
        <p:spPr>
          <a:xfrm>
            <a:off x="1906237" y="452887"/>
            <a:ext cx="1918941" cy="2739741"/>
          </a:xfrm>
          <a:prstGeom prst="rect">
            <a:avLst/>
          </a:prstGeom>
        </p:spPr>
      </p:pic>
      <p:pic>
        <p:nvPicPr>
          <p:cNvPr id="5" name="Afbeelding 4" descr="Afbeelding met mist, hemel, buitenshuis, silhouet&#10;&#10;Automatisch gegenereerde beschrijving">
            <a:extLst>
              <a:ext uri="{FF2B5EF4-FFF2-40B4-BE49-F238E27FC236}">
                <a16:creationId xmlns:a16="http://schemas.microsoft.com/office/drawing/2014/main" id="{838E2687-8A29-C07C-CC7C-DDE653A5E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43" y="1234533"/>
            <a:ext cx="3879505" cy="4388935"/>
          </a:xfrm>
          <a:prstGeom prst="rect">
            <a:avLst/>
          </a:prstGeom>
        </p:spPr>
      </p:pic>
      <p:pic>
        <p:nvPicPr>
          <p:cNvPr id="3" name="Graphic 2" descr="Een verzameling cirkels in verschillende formaten">
            <a:extLst>
              <a:ext uri="{FF2B5EF4-FFF2-40B4-BE49-F238E27FC236}">
                <a16:creationId xmlns:a16="http://schemas.microsoft.com/office/drawing/2014/main" id="{C558F128-79B0-E73C-815E-BD2CE907D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0907" y="200081"/>
            <a:ext cx="892629" cy="892629"/>
          </a:xfrm>
          <a:prstGeom prst="rect">
            <a:avLst/>
          </a:prstGeom>
        </p:spPr>
      </p:pic>
      <p:pic>
        <p:nvPicPr>
          <p:cNvPr id="4" name="Graphic 3" descr="Vier organische vormen">
            <a:extLst>
              <a:ext uri="{FF2B5EF4-FFF2-40B4-BE49-F238E27FC236}">
                <a16:creationId xmlns:a16="http://schemas.microsoft.com/office/drawing/2014/main" id="{846C8E72-E230-C234-9354-1E7F104BE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407566">
            <a:off x="-665650" y="5011557"/>
            <a:ext cx="3911153" cy="39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60DB13-C5F8-69E6-C44B-186B46D9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832" y="1960302"/>
            <a:ext cx="8576336" cy="293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46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0E7-BEEA-9585-C5CE-6DD42C3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B38F15-D12C-8CD7-1C9E-434BBC4B7B4D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5431D7-5C45-AB27-9BBA-A37F18B1F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93" b="39658"/>
          <a:stretch/>
        </p:blipFill>
        <p:spPr>
          <a:xfrm>
            <a:off x="641072" y="4455413"/>
            <a:ext cx="11126423" cy="9836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8D5B581-A879-9ACE-24B0-9CA5046A9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9" b="90050"/>
          <a:stretch/>
        </p:blipFill>
        <p:spPr>
          <a:xfrm>
            <a:off x="4119139" y="3251876"/>
            <a:ext cx="7648356" cy="983685"/>
          </a:xfrm>
          <a:prstGeom prst="rect">
            <a:avLst/>
          </a:prstGeom>
        </p:spPr>
      </p:pic>
      <p:pic>
        <p:nvPicPr>
          <p:cNvPr id="2" name="Afbeelding 1" descr="Afbeelding met mist, hemel, buitenshuis, silhouet&#10;&#10;Automatisch gegenereerde beschrijving">
            <a:extLst>
              <a:ext uri="{FF2B5EF4-FFF2-40B4-BE49-F238E27FC236}">
                <a16:creationId xmlns:a16="http://schemas.microsoft.com/office/drawing/2014/main" id="{EF54F39A-A6AD-64A6-757E-D4DAADF7B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2" y="1020836"/>
            <a:ext cx="2829630" cy="3201197"/>
          </a:xfrm>
          <a:prstGeom prst="rect">
            <a:avLst/>
          </a:prstGeom>
        </p:spPr>
      </p:pic>
      <p:pic>
        <p:nvPicPr>
          <p:cNvPr id="3" name="Graphic 2" descr="Een cirkel gevuld met kleine lijntjes zoals hagelslag">
            <a:extLst>
              <a:ext uri="{FF2B5EF4-FFF2-40B4-BE49-F238E27FC236}">
                <a16:creationId xmlns:a16="http://schemas.microsoft.com/office/drawing/2014/main" id="{B482550C-C2A0-C12E-5895-33CD8686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9588" y="-143005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31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xcel rekenblad (Leeg)" ma:contentTypeID="0x0101008F8654A47EED7A4D8C1BDC7BBB4D955C008AB29238EE62CE4C951FAEF4344C0CC0" ma:contentTypeVersion="0" ma:contentTypeDescription="Een nieuw document maken." ma:contentTypeScope="" ma:versionID="300e6b6fbb9ca96ff19b5c6416f95a7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b5619f0670705ae960f068866ee5e4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eur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44900684-5160-4c4d-8029-43da39098b3f" ContentTypeId="0x0101008F8654A47EED7A4D8C1BDC7BBB4D955C" PreviousValue="false"/>
</file>

<file path=customXml/itemProps1.xml><?xml version="1.0" encoding="utf-8"?>
<ds:datastoreItem xmlns:ds="http://schemas.openxmlformats.org/officeDocument/2006/customXml" ds:itemID="{D31F106F-AE13-45D2-A01D-68454FC11240}"/>
</file>

<file path=customXml/itemProps2.xml><?xml version="1.0" encoding="utf-8"?>
<ds:datastoreItem xmlns:ds="http://schemas.openxmlformats.org/officeDocument/2006/customXml" ds:itemID="{292305BA-C7D3-4FD8-B1B0-1D52922B3550}">
  <ds:schemaRefs>
    <ds:schemaRef ds:uri="http://schemas.microsoft.com/office/2006/metadata/properties"/>
    <ds:schemaRef ds:uri="http://schemas.microsoft.com/office/infopath/2007/PartnerControls"/>
    <ds:schemaRef ds:uri="28260200-d00e-4609-9525-cf9a449981b4"/>
    <ds:schemaRef ds:uri="4e3372ea-ba28-453f-a8df-531d5f01c888"/>
  </ds:schemaRefs>
</ds:datastoreItem>
</file>

<file path=customXml/itemProps3.xml><?xml version="1.0" encoding="utf-8"?>
<ds:datastoreItem xmlns:ds="http://schemas.openxmlformats.org/officeDocument/2006/customXml" ds:itemID="{4445027B-E4AE-49DB-BFF8-17163A2CE9E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92CD85D-4D34-4E7B-B841-8B5E5494218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Breedbeeld</PresentationFormat>
  <Paragraphs>49</Paragraphs>
  <Slides>23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Lato</vt:lpstr>
      <vt:lpstr>Lato Light</vt:lpstr>
      <vt:lpstr>Montserrat</vt:lpstr>
      <vt:lpstr>Montserrat Light</vt:lpstr>
      <vt:lpstr>Kantoorthema</vt:lpstr>
      <vt:lpstr>PaperPort Document</vt:lpstr>
      <vt:lpstr>PowerPoint-presentatie</vt:lpstr>
      <vt:lpstr>‘Wil je kinderen wijs maken,  vertel ze een verhaal’  Albert Einstein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Veulemans</dc:creator>
  <cp:lastModifiedBy>Marga Devalck</cp:lastModifiedBy>
  <cp:revision>52</cp:revision>
  <dcterms:created xsi:type="dcterms:W3CDTF">2025-06-06T12:37:17Z</dcterms:created>
  <dcterms:modified xsi:type="dcterms:W3CDTF">2025-09-25T15:15:51Z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0x0101008F8654A47EED7A4D8C1BDC7BBB4D955C008AB29238EE62CE4C951FAEF4344C0CC0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</Properties>
</file>