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2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57ABBD3C-879A-448A-AC45-CCC5DC6B69C2}"/>
    <pc:docChg chg="custSel modSld">
      <pc:chgData name="Wim De Pue" userId="e9c18a9f-1a31-40e1-8897-659981da5e91" providerId="ADAL" clId="{57ABBD3C-879A-448A-AC45-CCC5DC6B69C2}" dt="2024-11-13T13:51:48.385" v="998" actId="20577"/>
      <pc:docMkLst>
        <pc:docMk/>
      </pc:docMkLst>
      <pc:sldChg chg="addSp delSp modSp mod">
        <pc:chgData name="Wim De Pue" userId="e9c18a9f-1a31-40e1-8897-659981da5e91" providerId="ADAL" clId="{57ABBD3C-879A-448A-AC45-CCC5DC6B69C2}" dt="2024-11-13T13:51:48.385" v="998" actId="20577"/>
        <pc:sldMkLst>
          <pc:docMk/>
          <pc:sldMk cId="394324950" sldId="542"/>
        </pc:sldMkLst>
        <pc:spChg chg="add mod">
          <ac:chgData name="Wim De Pue" userId="e9c18a9f-1a31-40e1-8897-659981da5e91" providerId="ADAL" clId="{57ABBD3C-879A-448A-AC45-CCC5DC6B69C2}" dt="2024-11-13T13:07:25.712" v="32" actId="1037"/>
          <ac:spMkLst>
            <pc:docMk/>
            <pc:sldMk cId="394324950" sldId="542"/>
            <ac:spMk id="4" creationId="{2D666D00-3739-F166-6B34-8C0AABF96E35}"/>
          </ac:spMkLst>
        </pc:spChg>
        <pc:spChg chg="mod">
          <ac:chgData name="Wim De Pue" userId="e9c18a9f-1a31-40e1-8897-659981da5e91" providerId="ADAL" clId="{57ABBD3C-879A-448A-AC45-CCC5DC6B69C2}" dt="2024-11-13T13:06:53.632" v="8" actId="20577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57ABBD3C-879A-448A-AC45-CCC5DC6B69C2}" dt="2024-11-13T13:51:48.385" v="998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  <pc:picChg chg="add mod">
          <ac:chgData name="Wim De Pue" userId="e9c18a9f-1a31-40e1-8897-659981da5e91" providerId="ADAL" clId="{57ABBD3C-879A-448A-AC45-CCC5DC6B69C2}" dt="2024-11-13T13:24:45.225" v="916" actId="1076"/>
          <ac:picMkLst>
            <pc:docMk/>
            <pc:sldMk cId="394324950" sldId="542"/>
            <ac:picMk id="15" creationId="{89BE8FFE-9D69-4104-C24A-9A8F13474138}"/>
          </ac:picMkLst>
        </pc:picChg>
        <pc:picChg chg="add mod">
          <ac:chgData name="Wim De Pue" userId="e9c18a9f-1a31-40e1-8897-659981da5e91" providerId="ADAL" clId="{57ABBD3C-879A-448A-AC45-CCC5DC6B69C2}" dt="2024-11-13T13:26:56.089" v="932" actId="14100"/>
          <ac:picMkLst>
            <pc:docMk/>
            <pc:sldMk cId="394324950" sldId="542"/>
            <ac:picMk id="20" creationId="{B1C6809F-D946-6D3F-5C2D-9A8E8721F78C}"/>
          </ac:picMkLst>
        </pc:picChg>
        <pc:picChg chg="add mod">
          <ac:chgData name="Wim De Pue" userId="e9c18a9f-1a31-40e1-8897-659981da5e91" providerId="ADAL" clId="{57ABBD3C-879A-448A-AC45-CCC5DC6B69C2}" dt="2024-11-13T13:27:33.610" v="940" actId="1076"/>
          <ac:picMkLst>
            <pc:docMk/>
            <pc:sldMk cId="394324950" sldId="542"/>
            <ac:picMk id="22" creationId="{D54768CE-57D9-B036-DBA9-75901CABF44B}"/>
          </ac:picMkLst>
        </pc:picChg>
        <pc:picChg chg="add mod">
          <ac:chgData name="Wim De Pue" userId="e9c18a9f-1a31-40e1-8897-659981da5e91" providerId="ADAL" clId="{57ABBD3C-879A-448A-AC45-CCC5DC6B69C2}" dt="2024-11-13T13:28:19.081" v="948" actId="1076"/>
          <ac:picMkLst>
            <pc:docMk/>
            <pc:sldMk cId="394324950" sldId="542"/>
            <ac:picMk id="23" creationId="{01FCB40E-719A-5846-CCFA-5C397465073D}"/>
          </ac:picMkLst>
        </pc:picChg>
        <pc:picChg chg="add mod">
          <ac:chgData name="Wim De Pue" userId="e9c18a9f-1a31-40e1-8897-659981da5e91" providerId="ADAL" clId="{57ABBD3C-879A-448A-AC45-CCC5DC6B69C2}" dt="2024-11-13T13:27:57.105" v="944" actId="1076"/>
          <ac:picMkLst>
            <pc:docMk/>
            <pc:sldMk cId="394324950" sldId="542"/>
            <ac:picMk id="24" creationId="{0848819C-245B-56E4-02CC-BABAD7900102}"/>
          </ac:picMkLst>
        </pc:picChg>
        <pc:picChg chg="add mod">
          <ac:chgData name="Wim De Pue" userId="e9c18a9f-1a31-40e1-8897-659981da5e91" providerId="ADAL" clId="{57ABBD3C-879A-448A-AC45-CCC5DC6B69C2}" dt="2024-11-13T13:27:50.359" v="943" actId="1076"/>
          <ac:picMkLst>
            <pc:docMk/>
            <pc:sldMk cId="394324950" sldId="542"/>
            <ac:picMk id="25" creationId="{D6F8E2A2-3A30-A21D-527B-D5AB9F7C1F05}"/>
          </ac:picMkLst>
        </pc:picChg>
        <pc:picChg chg="add mod">
          <ac:chgData name="Wim De Pue" userId="e9c18a9f-1a31-40e1-8897-659981da5e91" providerId="ADAL" clId="{57ABBD3C-879A-448A-AC45-CCC5DC6B69C2}" dt="2024-11-13T13:27:45.737" v="942" actId="1076"/>
          <ac:picMkLst>
            <pc:docMk/>
            <pc:sldMk cId="394324950" sldId="542"/>
            <ac:picMk id="26" creationId="{34539497-CC47-8034-5805-0414B8C56CDD}"/>
          </ac:picMkLst>
        </pc:picChg>
        <pc:picChg chg="add mod">
          <ac:chgData name="Wim De Pue" userId="e9c18a9f-1a31-40e1-8897-659981da5e91" providerId="ADAL" clId="{57ABBD3C-879A-448A-AC45-CCC5DC6B69C2}" dt="2024-11-13T13:27:25.402" v="939" actId="1076"/>
          <ac:picMkLst>
            <pc:docMk/>
            <pc:sldMk cId="394324950" sldId="542"/>
            <ac:picMk id="27" creationId="{CC91B655-C60C-9645-4E75-FCCCFE32A443}"/>
          </ac:picMkLst>
        </pc:picChg>
      </pc:sldChg>
    </pc:docChg>
  </pc:docChgLst>
  <pc:docChgLst>
    <pc:chgData name="Wim De Pue" userId="e9c18a9f-1a31-40e1-8897-659981da5e91" providerId="ADAL" clId="{9B9CAD4B-1BCC-4E1D-BC78-CBFFCC56AFB9}"/>
    <pc:docChg chg="custSel modSld">
      <pc:chgData name="Wim De Pue" userId="e9c18a9f-1a31-40e1-8897-659981da5e91" providerId="ADAL" clId="{9B9CAD4B-1BCC-4E1D-BC78-CBFFCC56AFB9}" dt="2025-01-14T10:36:21.481" v="79" actId="6549"/>
      <pc:docMkLst>
        <pc:docMk/>
      </pc:docMkLst>
      <pc:sldChg chg="delSp modSp mod">
        <pc:chgData name="Wim De Pue" userId="e9c18a9f-1a31-40e1-8897-659981da5e91" providerId="ADAL" clId="{9B9CAD4B-1BCC-4E1D-BC78-CBFFCC56AFB9}" dt="2025-01-14T10:36:21.481" v="79" actId="6549"/>
        <pc:sldMkLst>
          <pc:docMk/>
          <pc:sldMk cId="394324950" sldId="542"/>
        </pc:sldMkLst>
        <pc:spChg chg="del">
          <ac:chgData name="Wim De Pue" userId="e9c18a9f-1a31-40e1-8897-659981da5e91" providerId="ADAL" clId="{9B9CAD4B-1BCC-4E1D-BC78-CBFFCC56AFB9}" dt="2025-01-14T09:14:28.198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9B9CAD4B-1BCC-4E1D-BC78-CBFFCC56AFB9}" dt="2025-01-14T10:36:21.481" v="79" actId="6549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Sommelier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887890"/>
              </p:ext>
            </p:extLst>
          </p:nvPr>
        </p:nvGraphicFramePr>
        <p:xfrm>
          <a:off x="0" y="467055"/>
          <a:ext cx="9172135" cy="63909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Dienst van de kaas verzorgen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Drankenkaart aanbieden, gast adviseren, bestelling opnemen, verkooptechnieken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</a:t>
                      </a:r>
                      <a:r>
                        <a:rPr lang="nl-BE" sz="1200" u="none" strike="noStrike">
                          <a:effectLst/>
                          <a:latin typeface="+mj-lt"/>
                        </a:rPr>
                        <a:t>en producten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Communiceren met gast, gastvriendelijk en integer handelen, 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interculturele gebruiken en etiquette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Vragen van gasten beantwoorden en klachten behandelen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Kansspelenwetgeving toelichten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Wijn-, bier- en drankenkaart uitwerken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Drankenkaart voor de bar uitwerken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nl-BE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ieren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wijnen en andere dranken beschrijven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Bardranken beschrijven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nl-BE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ieren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wijnen en andere dranken degusteren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K5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Cocktails en </a:t>
                      </a:r>
                      <a:r>
                        <a:rPr lang="nl-N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mocktails</a:t>
                      </a:r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bereiden </a:t>
                      </a:r>
                      <a:b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 recepten uitwerken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Ruimtes, bar en office inrichten, dienst van dranken voorbereiden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Kleine koude en warme </a:t>
                      </a:r>
                      <a:r>
                        <a:rPr lang="nl-N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snacks en </a:t>
                      </a: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ijsbereidingen bereiden en serveren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Tapinstallatie klaarmaken en bier tappen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K7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Warme en koude dranken bereiden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Dranken voorbereiden, op temperatuur brengen, schenken en opdienen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K8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Betaling voorbereiden, afrekenen</a:t>
                      </a:r>
                      <a:b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 kassa controleren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Gerechten opdienen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98530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19760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6609053" y="758275"/>
            <a:ext cx="2560294" cy="2070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Gastvrij handelen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D666D00-3739-F166-6B34-8C0AABF96E35}"/>
              </a:ext>
            </a:extLst>
          </p:cNvPr>
          <p:cNvSpPr/>
          <p:nvPr/>
        </p:nvSpPr>
        <p:spPr>
          <a:xfrm>
            <a:off x="6607652" y="1440906"/>
            <a:ext cx="2564483" cy="2319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Keuzedoelen</a:t>
            </a:r>
          </a:p>
        </p:txBody>
      </p:sp>
      <p:pic>
        <p:nvPicPr>
          <p:cNvPr id="15" name="Graphic 14" descr="Kaas silhouet">
            <a:extLst>
              <a:ext uri="{FF2B5EF4-FFF2-40B4-BE49-F238E27FC236}">
                <a16:creationId xmlns:a16="http://schemas.microsoft.com/office/drawing/2014/main" id="{89BE8FFE-9D69-4104-C24A-9A8F13474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3099" y="504153"/>
            <a:ext cx="352425" cy="352425"/>
          </a:xfrm>
          <a:prstGeom prst="rect">
            <a:avLst/>
          </a:prstGeom>
        </p:spPr>
      </p:pic>
      <p:pic>
        <p:nvPicPr>
          <p:cNvPr id="20" name="Graphic 19" descr="Kokosnoot silhouet">
            <a:extLst>
              <a:ext uri="{FF2B5EF4-FFF2-40B4-BE49-F238E27FC236}">
                <a16:creationId xmlns:a16="http://schemas.microsoft.com/office/drawing/2014/main" id="{B1C6809F-D946-6D3F-5C2D-9A8E8721F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6825" y="5240881"/>
            <a:ext cx="299817" cy="299817"/>
          </a:xfrm>
          <a:prstGeom prst="rect">
            <a:avLst/>
          </a:prstGeom>
        </p:spPr>
      </p:pic>
      <p:pic>
        <p:nvPicPr>
          <p:cNvPr id="22" name="Graphic 21" descr="Kokosnoot silhouet">
            <a:extLst>
              <a:ext uri="{FF2B5EF4-FFF2-40B4-BE49-F238E27FC236}">
                <a16:creationId xmlns:a16="http://schemas.microsoft.com/office/drawing/2014/main" id="{D54768CE-57D9-B036-DBA9-75901CABF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6825" y="4174679"/>
            <a:ext cx="299817" cy="299817"/>
          </a:xfrm>
          <a:prstGeom prst="rect">
            <a:avLst/>
          </a:prstGeom>
        </p:spPr>
      </p:pic>
      <p:pic>
        <p:nvPicPr>
          <p:cNvPr id="23" name="Graphic 22" descr="Kokosnoot silhouet">
            <a:extLst>
              <a:ext uri="{FF2B5EF4-FFF2-40B4-BE49-F238E27FC236}">
                <a16:creationId xmlns:a16="http://schemas.microsoft.com/office/drawing/2014/main" id="{01FCB40E-719A-5846-CCFA-5C3974650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6825" y="5773968"/>
            <a:ext cx="299817" cy="299817"/>
          </a:xfrm>
          <a:prstGeom prst="rect">
            <a:avLst/>
          </a:prstGeom>
        </p:spPr>
      </p:pic>
      <p:pic>
        <p:nvPicPr>
          <p:cNvPr id="24" name="Graphic 23" descr="Kokosnoot silhouet">
            <a:extLst>
              <a:ext uri="{FF2B5EF4-FFF2-40B4-BE49-F238E27FC236}">
                <a16:creationId xmlns:a16="http://schemas.microsoft.com/office/drawing/2014/main" id="{0848819C-245B-56E4-02CC-BABAD7900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3233" y="4707766"/>
            <a:ext cx="299817" cy="299817"/>
          </a:xfrm>
          <a:prstGeom prst="rect">
            <a:avLst/>
          </a:prstGeom>
        </p:spPr>
      </p:pic>
      <p:pic>
        <p:nvPicPr>
          <p:cNvPr id="25" name="Graphic 24" descr="Kokosnoot silhouet">
            <a:extLst>
              <a:ext uri="{FF2B5EF4-FFF2-40B4-BE49-F238E27FC236}">
                <a16:creationId xmlns:a16="http://schemas.microsoft.com/office/drawing/2014/main" id="{D6F8E2A2-3A30-A21D-527B-D5AB9F7C1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1861" y="3650505"/>
            <a:ext cx="299817" cy="299817"/>
          </a:xfrm>
          <a:prstGeom prst="rect">
            <a:avLst/>
          </a:prstGeom>
        </p:spPr>
      </p:pic>
      <p:pic>
        <p:nvPicPr>
          <p:cNvPr id="26" name="Graphic 25" descr="Kokosnoot silhouet">
            <a:extLst>
              <a:ext uri="{FF2B5EF4-FFF2-40B4-BE49-F238E27FC236}">
                <a16:creationId xmlns:a16="http://schemas.microsoft.com/office/drawing/2014/main" id="{34539497-CC47-8034-5805-0414B8C56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6825" y="3126331"/>
            <a:ext cx="299817" cy="299817"/>
          </a:xfrm>
          <a:prstGeom prst="rect">
            <a:avLst/>
          </a:prstGeom>
        </p:spPr>
      </p:pic>
      <p:pic>
        <p:nvPicPr>
          <p:cNvPr id="27" name="Graphic 26" descr="Kokosnoot silhouet">
            <a:extLst>
              <a:ext uri="{FF2B5EF4-FFF2-40B4-BE49-F238E27FC236}">
                <a16:creationId xmlns:a16="http://schemas.microsoft.com/office/drawing/2014/main" id="{CC91B655-C60C-9645-4E75-FCCCFE32A4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9571" y="2612225"/>
            <a:ext cx="299817" cy="2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4129</TotalTime>
  <Words>308</Words>
  <Application>Microsoft Office PowerPoint</Application>
  <PresentationFormat>Diavoorstelling (4:3)</PresentationFormat>
  <Paragraphs>74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263</cp:revision>
  <cp:lastPrinted>2019-03-23T16:21:15Z</cp:lastPrinted>
  <dcterms:created xsi:type="dcterms:W3CDTF">2018-09-13T13:37:25Z</dcterms:created>
  <dcterms:modified xsi:type="dcterms:W3CDTF">2025-01-14T10:37:37Z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