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4397" r:id="rId5"/>
    <p:sldId id="474" r:id="rId6"/>
    <p:sldId id="651" r:id="rId7"/>
    <p:sldId id="4235" r:id="rId8"/>
    <p:sldId id="492" r:id="rId9"/>
    <p:sldId id="469" r:id="rId10"/>
    <p:sldId id="654" r:id="rId11"/>
    <p:sldId id="653" r:id="rId12"/>
    <p:sldId id="473" r:id="rId13"/>
    <p:sldId id="655" r:id="rId14"/>
    <p:sldId id="678" r:id="rId15"/>
    <p:sldId id="669" r:id="rId16"/>
    <p:sldId id="659" r:id="rId17"/>
    <p:sldId id="660" r:id="rId18"/>
    <p:sldId id="661" r:id="rId19"/>
    <p:sldId id="662" r:id="rId20"/>
    <p:sldId id="4402" r:id="rId21"/>
    <p:sldId id="663" r:id="rId22"/>
    <p:sldId id="664" r:id="rId23"/>
    <p:sldId id="665" r:id="rId24"/>
    <p:sldId id="666" r:id="rId25"/>
    <p:sldId id="667" r:id="rId26"/>
    <p:sldId id="668" r:id="rId27"/>
    <p:sldId id="679" r:id="rId28"/>
    <p:sldId id="670" r:id="rId29"/>
    <p:sldId id="677" r:id="rId30"/>
    <p:sldId id="672" r:id="rId31"/>
    <p:sldId id="673" r:id="rId32"/>
    <p:sldId id="674" r:id="rId33"/>
    <p:sldId id="675" r:id="rId34"/>
    <p:sldId id="4240" r:id="rId35"/>
    <p:sldId id="4234" r:id="rId36"/>
    <p:sldId id="683" r:id="rId37"/>
    <p:sldId id="4236" r:id="rId38"/>
    <p:sldId id="4237" r:id="rId39"/>
    <p:sldId id="4222" r:id="rId40"/>
    <p:sldId id="4223" r:id="rId41"/>
    <p:sldId id="4224" r:id="rId42"/>
    <p:sldId id="4225" r:id="rId43"/>
    <p:sldId id="4238" r:id="rId44"/>
    <p:sldId id="680" r:id="rId45"/>
    <p:sldId id="4220" r:id="rId46"/>
    <p:sldId id="676" r:id="rId47"/>
    <p:sldId id="4239" r:id="rId4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7F551B"/>
    <a:srgbClr val="643207"/>
    <a:srgbClr val="8E571C"/>
    <a:srgbClr val="86490A"/>
    <a:srgbClr val="E91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openxmlformats.org/officeDocument/2006/relationships/customXml" Target="../customXml/item4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 Devalck" userId="b79f32b6be95d47e" providerId="LiveId" clId="{1C64297E-08A5-4EE0-954C-04D7725D284E}"/>
    <pc:docChg chg="delSld">
      <pc:chgData name="Marga Devalck" userId="b79f32b6be95d47e" providerId="LiveId" clId="{1C64297E-08A5-4EE0-954C-04D7725D284E}" dt="2025-09-25T15:14:26.500" v="45" actId="47"/>
      <pc:docMkLst>
        <pc:docMk/>
      </pc:docMkLst>
      <pc:sldChg chg="del">
        <pc:chgData name="Marga Devalck" userId="b79f32b6be95d47e" providerId="LiveId" clId="{1C64297E-08A5-4EE0-954C-04D7725D284E}" dt="2025-09-25T15:13:34.729" v="1" actId="47"/>
        <pc:sldMkLst>
          <pc:docMk/>
          <pc:sldMk cId="3928048168" sldId="4189"/>
        </pc:sldMkLst>
      </pc:sldChg>
      <pc:sldChg chg="del">
        <pc:chgData name="Marga Devalck" userId="b79f32b6be95d47e" providerId="LiveId" clId="{1C64297E-08A5-4EE0-954C-04D7725D284E}" dt="2025-09-25T15:14:04.607" v="15" actId="47"/>
        <pc:sldMkLst>
          <pc:docMk/>
          <pc:sldMk cId="4178088171" sldId="4304"/>
        </pc:sldMkLst>
      </pc:sldChg>
      <pc:sldChg chg="del">
        <pc:chgData name="Marga Devalck" userId="b79f32b6be95d47e" providerId="LiveId" clId="{1C64297E-08A5-4EE0-954C-04D7725D284E}" dt="2025-09-25T15:14:05.595" v="16" actId="47"/>
        <pc:sldMkLst>
          <pc:docMk/>
          <pc:sldMk cId="653923759" sldId="4305"/>
        </pc:sldMkLst>
      </pc:sldChg>
      <pc:sldChg chg="del">
        <pc:chgData name="Marga Devalck" userId="b79f32b6be95d47e" providerId="LiveId" clId="{1C64297E-08A5-4EE0-954C-04D7725D284E}" dt="2025-09-25T15:14:06.287" v="17" actId="47"/>
        <pc:sldMkLst>
          <pc:docMk/>
          <pc:sldMk cId="1328898523" sldId="4306"/>
        </pc:sldMkLst>
      </pc:sldChg>
      <pc:sldChg chg="del">
        <pc:chgData name="Marga Devalck" userId="b79f32b6be95d47e" providerId="LiveId" clId="{1C64297E-08A5-4EE0-954C-04D7725D284E}" dt="2025-09-25T15:14:07.311" v="18" actId="47"/>
        <pc:sldMkLst>
          <pc:docMk/>
          <pc:sldMk cId="2341316914" sldId="4307"/>
        </pc:sldMkLst>
      </pc:sldChg>
      <pc:sldChg chg="del">
        <pc:chgData name="Marga Devalck" userId="b79f32b6be95d47e" providerId="LiveId" clId="{1C64297E-08A5-4EE0-954C-04D7725D284E}" dt="2025-09-25T15:14:08.460" v="19" actId="47"/>
        <pc:sldMkLst>
          <pc:docMk/>
          <pc:sldMk cId="166769082" sldId="4308"/>
        </pc:sldMkLst>
      </pc:sldChg>
      <pc:sldChg chg="del">
        <pc:chgData name="Marga Devalck" userId="b79f32b6be95d47e" providerId="LiveId" clId="{1C64297E-08A5-4EE0-954C-04D7725D284E}" dt="2025-09-25T15:14:09.001" v="20" actId="47"/>
        <pc:sldMkLst>
          <pc:docMk/>
          <pc:sldMk cId="2114846122" sldId="4309"/>
        </pc:sldMkLst>
      </pc:sldChg>
      <pc:sldChg chg="del">
        <pc:chgData name="Marga Devalck" userId="b79f32b6be95d47e" providerId="LiveId" clId="{1C64297E-08A5-4EE0-954C-04D7725D284E}" dt="2025-09-25T15:14:09.663" v="21" actId="47"/>
        <pc:sldMkLst>
          <pc:docMk/>
          <pc:sldMk cId="273813124" sldId="4310"/>
        </pc:sldMkLst>
      </pc:sldChg>
      <pc:sldChg chg="del">
        <pc:chgData name="Marga Devalck" userId="b79f32b6be95d47e" providerId="LiveId" clId="{1C64297E-08A5-4EE0-954C-04D7725D284E}" dt="2025-09-25T15:14:10.149" v="22" actId="47"/>
        <pc:sldMkLst>
          <pc:docMk/>
          <pc:sldMk cId="1700784904" sldId="4311"/>
        </pc:sldMkLst>
      </pc:sldChg>
      <pc:sldChg chg="del">
        <pc:chgData name="Marga Devalck" userId="b79f32b6be95d47e" providerId="LiveId" clId="{1C64297E-08A5-4EE0-954C-04D7725D284E}" dt="2025-09-25T15:14:10.638" v="23" actId="47"/>
        <pc:sldMkLst>
          <pc:docMk/>
          <pc:sldMk cId="1586260263" sldId="4312"/>
        </pc:sldMkLst>
      </pc:sldChg>
      <pc:sldChg chg="del">
        <pc:chgData name="Marga Devalck" userId="b79f32b6be95d47e" providerId="LiveId" clId="{1C64297E-08A5-4EE0-954C-04D7725D284E}" dt="2025-09-25T15:14:11.145" v="24" actId="47"/>
        <pc:sldMkLst>
          <pc:docMk/>
          <pc:sldMk cId="3501897519" sldId="4313"/>
        </pc:sldMkLst>
      </pc:sldChg>
      <pc:sldChg chg="del">
        <pc:chgData name="Marga Devalck" userId="b79f32b6be95d47e" providerId="LiveId" clId="{1C64297E-08A5-4EE0-954C-04D7725D284E}" dt="2025-09-25T15:14:11.627" v="25" actId="47"/>
        <pc:sldMkLst>
          <pc:docMk/>
          <pc:sldMk cId="2077174133" sldId="4314"/>
        </pc:sldMkLst>
      </pc:sldChg>
      <pc:sldChg chg="del">
        <pc:chgData name="Marga Devalck" userId="b79f32b6be95d47e" providerId="LiveId" clId="{1C64297E-08A5-4EE0-954C-04D7725D284E}" dt="2025-09-25T15:14:26.500" v="45" actId="47"/>
        <pc:sldMkLst>
          <pc:docMk/>
          <pc:sldMk cId="3904987778" sldId="4315"/>
        </pc:sldMkLst>
      </pc:sldChg>
      <pc:sldChg chg="del">
        <pc:chgData name="Marga Devalck" userId="b79f32b6be95d47e" providerId="LiveId" clId="{1C64297E-08A5-4EE0-954C-04D7725D284E}" dt="2025-09-25T15:14:26.090" v="44" actId="47"/>
        <pc:sldMkLst>
          <pc:docMk/>
          <pc:sldMk cId="1469683966" sldId="4316"/>
        </pc:sldMkLst>
      </pc:sldChg>
      <pc:sldChg chg="del">
        <pc:chgData name="Marga Devalck" userId="b79f32b6be95d47e" providerId="LiveId" clId="{1C64297E-08A5-4EE0-954C-04D7725D284E}" dt="2025-09-25T15:14:25.637" v="43" actId="47"/>
        <pc:sldMkLst>
          <pc:docMk/>
          <pc:sldMk cId="547399877" sldId="4317"/>
        </pc:sldMkLst>
      </pc:sldChg>
      <pc:sldChg chg="del">
        <pc:chgData name="Marga Devalck" userId="b79f32b6be95d47e" providerId="LiveId" clId="{1C64297E-08A5-4EE0-954C-04D7725D284E}" dt="2025-09-25T15:14:24.128" v="42" actId="47"/>
        <pc:sldMkLst>
          <pc:docMk/>
          <pc:sldMk cId="3555067062" sldId="4318"/>
        </pc:sldMkLst>
      </pc:sldChg>
      <pc:sldChg chg="del">
        <pc:chgData name="Marga Devalck" userId="b79f32b6be95d47e" providerId="LiveId" clId="{1C64297E-08A5-4EE0-954C-04D7725D284E}" dt="2025-09-25T15:14:23.641" v="41" actId="47"/>
        <pc:sldMkLst>
          <pc:docMk/>
          <pc:sldMk cId="3706589352" sldId="4319"/>
        </pc:sldMkLst>
      </pc:sldChg>
      <pc:sldChg chg="del">
        <pc:chgData name="Marga Devalck" userId="b79f32b6be95d47e" providerId="LiveId" clId="{1C64297E-08A5-4EE0-954C-04D7725D284E}" dt="2025-09-25T15:14:23.116" v="40" actId="47"/>
        <pc:sldMkLst>
          <pc:docMk/>
          <pc:sldMk cId="24894256" sldId="4320"/>
        </pc:sldMkLst>
      </pc:sldChg>
      <pc:sldChg chg="del">
        <pc:chgData name="Marga Devalck" userId="b79f32b6be95d47e" providerId="LiveId" clId="{1C64297E-08A5-4EE0-954C-04D7725D284E}" dt="2025-09-25T15:14:22.632" v="39" actId="47"/>
        <pc:sldMkLst>
          <pc:docMk/>
          <pc:sldMk cId="1607093895" sldId="4321"/>
        </pc:sldMkLst>
      </pc:sldChg>
      <pc:sldChg chg="del">
        <pc:chgData name="Marga Devalck" userId="b79f32b6be95d47e" providerId="LiveId" clId="{1C64297E-08A5-4EE0-954C-04D7725D284E}" dt="2025-09-25T15:14:22.134" v="38" actId="47"/>
        <pc:sldMkLst>
          <pc:docMk/>
          <pc:sldMk cId="1690655992" sldId="4322"/>
        </pc:sldMkLst>
      </pc:sldChg>
      <pc:sldChg chg="del">
        <pc:chgData name="Marga Devalck" userId="b79f32b6be95d47e" providerId="LiveId" clId="{1C64297E-08A5-4EE0-954C-04D7725D284E}" dt="2025-09-25T15:14:21.502" v="37" actId="47"/>
        <pc:sldMkLst>
          <pc:docMk/>
          <pc:sldMk cId="1067898897" sldId="4323"/>
        </pc:sldMkLst>
      </pc:sldChg>
      <pc:sldChg chg="del">
        <pc:chgData name="Marga Devalck" userId="b79f32b6be95d47e" providerId="LiveId" clId="{1C64297E-08A5-4EE0-954C-04D7725D284E}" dt="2025-09-25T15:13:33.671" v="0" actId="47"/>
        <pc:sldMkLst>
          <pc:docMk/>
          <pc:sldMk cId="2762526979" sldId="4327"/>
        </pc:sldMkLst>
      </pc:sldChg>
      <pc:sldChg chg="del">
        <pc:chgData name="Marga Devalck" userId="b79f32b6be95d47e" providerId="LiveId" clId="{1C64297E-08A5-4EE0-954C-04D7725D284E}" dt="2025-09-25T15:13:35.725" v="2" actId="47"/>
        <pc:sldMkLst>
          <pc:docMk/>
          <pc:sldMk cId="3989576156" sldId="4328"/>
        </pc:sldMkLst>
      </pc:sldChg>
      <pc:sldChg chg="del">
        <pc:chgData name="Marga Devalck" userId="b79f32b6be95d47e" providerId="LiveId" clId="{1C64297E-08A5-4EE0-954C-04D7725D284E}" dt="2025-09-25T15:13:36.585" v="3" actId="47"/>
        <pc:sldMkLst>
          <pc:docMk/>
          <pc:sldMk cId="3399890986" sldId="4329"/>
        </pc:sldMkLst>
      </pc:sldChg>
      <pc:sldChg chg="del">
        <pc:chgData name="Marga Devalck" userId="b79f32b6be95d47e" providerId="LiveId" clId="{1C64297E-08A5-4EE0-954C-04D7725D284E}" dt="2025-09-25T15:13:37.635" v="4" actId="47"/>
        <pc:sldMkLst>
          <pc:docMk/>
          <pc:sldMk cId="2878053009" sldId="4330"/>
        </pc:sldMkLst>
      </pc:sldChg>
      <pc:sldChg chg="del">
        <pc:chgData name="Marga Devalck" userId="b79f32b6be95d47e" providerId="LiveId" clId="{1C64297E-08A5-4EE0-954C-04D7725D284E}" dt="2025-09-25T15:13:38.938" v="6" actId="47"/>
        <pc:sldMkLst>
          <pc:docMk/>
          <pc:sldMk cId="1356073333" sldId="4389"/>
        </pc:sldMkLst>
      </pc:sldChg>
      <pc:sldChg chg="del">
        <pc:chgData name="Marga Devalck" userId="b79f32b6be95d47e" providerId="LiveId" clId="{1C64297E-08A5-4EE0-954C-04D7725D284E}" dt="2025-09-25T15:13:39.479" v="7" actId="47"/>
        <pc:sldMkLst>
          <pc:docMk/>
          <pc:sldMk cId="382799683" sldId="4390"/>
        </pc:sldMkLst>
      </pc:sldChg>
      <pc:sldChg chg="del">
        <pc:chgData name="Marga Devalck" userId="b79f32b6be95d47e" providerId="LiveId" clId="{1C64297E-08A5-4EE0-954C-04D7725D284E}" dt="2025-09-25T15:13:40.027" v="8" actId="47"/>
        <pc:sldMkLst>
          <pc:docMk/>
          <pc:sldMk cId="1436531215" sldId="4391"/>
        </pc:sldMkLst>
      </pc:sldChg>
      <pc:sldChg chg="del">
        <pc:chgData name="Marga Devalck" userId="b79f32b6be95d47e" providerId="LiveId" clId="{1C64297E-08A5-4EE0-954C-04D7725D284E}" dt="2025-09-25T15:13:40.642" v="9" actId="47"/>
        <pc:sldMkLst>
          <pc:docMk/>
          <pc:sldMk cId="4064585785" sldId="4392"/>
        </pc:sldMkLst>
      </pc:sldChg>
      <pc:sldChg chg="del">
        <pc:chgData name="Marga Devalck" userId="b79f32b6be95d47e" providerId="LiveId" clId="{1C64297E-08A5-4EE0-954C-04D7725D284E}" dt="2025-09-25T15:13:41.248" v="10" actId="47"/>
        <pc:sldMkLst>
          <pc:docMk/>
          <pc:sldMk cId="1121408204" sldId="4393"/>
        </pc:sldMkLst>
      </pc:sldChg>
      <pc:sldChg chg="del">
        <pc:chgData name="Marga Devalck" userId="b79f32b6be95d47e" providerId="LiveId" clId="{1C64297E-08A5-4EE0-954C-04D7725D284E}" dt="2025-09-25T15:13:41.822" v="11" actId="47"/>
        <pc:sldMkLst>
          <pc:docMk/>
          <pc:sldMk cId="2651772791" sldId="4394"/>
        </pc:sldMkLst>
      </pc:sldChg>
      <pc:sldChg chg="del">
        <pc:chgData name="Marga Devalck" userId="b79f32b6be95d47e" providerId="LiveId" clId="{1C64297E-08A5-4EE0-954C-04D7725D284E}" dt="2025-09-25T15:13:42.453" v="12" actId="47"/>
        <pc:sldMkLst>
          <pc:docMk/>
          <pc:sldMk cId="1166179040" sldId="4395"/>
        </pc:sldMkLst>
      </pc:sldChg>
      <pc:sldChg chg="del">
        <pc:chgData name="Marga Devalck" userId="b79f32b6be95d47e" providerId="LiveId" clId="{1C64297E-08A5-4EE0-954C-04D7725D284E}" dt="2025-09-25T15:13:38.333" v="5" actId="47"/>
        <pc:sldMkLst>
          <pc:docMk/>
          <pc:sldMk cId="661731014" sldId="4396"/>
        </pc:sldMkLst>
      </pc:sldChg>
      <pc:sldChg chg="del">
        <pc:chgData name="Marga Devalck" userId="b79f32b6be95d47e" providerId="LiveId" clId="{1C64297E-08A5-4EE0-954C-04D7725D284E}" dt="2025-09-25T15:14:02.249" v="13" actId="47"/>
        <pc:sldMkLst>
          <pc:docMk/>
          <pc:sldMk cId="1374537554" sldId="4398"/>
        </pc:sldMkLst>
      </pc:sldChg>
      <pc:sldChg chg="del">
        <pc:chgData name="Marga Devalck" userId="b79f32b6be95d47e" providerId="LiveId" clId="{1C64297E-08A5-4EE0-954C-04D7725D284E}" dt="2025-09-25T15:14:03.255" v="14" actId="47"/>
        <pc:sldMkLst>
          <pc:docMk/>
          <pc:sldMk cId="1958472624" sldId="4399"/>
        </pc:sldMkLst>
      </pc:sldChg>
      <pc:sldChg chg="del">
        <pc:chgData name="Marga Devalck" userId="b79f32b6be95d47e" providerId="LiveId" clId="{1C64297E-08A5-4EE0-954C-04D7725D284E}" dt="2025-09-25T15:14:20.676" v="35" actId="47"/>
        <pc:sldMkLst>
          <pc:docMk/>
          <pc:sldMk cId="744731173" sldId="4400"/>
        </pc:sldMkLst>
      </pc:sldChg>
      <pc:sldChg chg="del">
        <pc:chgData name="Marga Devalck" userId="b79f32b6be95d47e" providerId="LiveId" clId="{1C64297E-08A5-4EE0-954C-04D7725D284E}" dt="2025-09-25T15:14:16.781" v="26" actId="47"/>
        <pc:sldMkLst>
          <pc:docMk/>
          <pc:sldMk cId="2616034667" sldId="4401"/>
        </pc:sldMkLst>
      </pc:sldChg>
      <pc:sldChg chg="del">
        <pc:chgData name="Marga Devalck" userId="b79f32b6be95d47e" providerId="LiveId" clId="{1C64297E-08A5-4EE0-954C-04D7725D284E}" dt="2025-09-25T15:14:20.293" v="34" actId="47"/>
        <pc:sldMkLst>
          <pc:docMk/>
          <pc:sldMk cId="4107088385" sldId="4403"/>
        </pc:sldMkLst>
      </pc:sldChg>
      <pc:sldChg chg="del">
        <pc:chgData name="Marga Devalck" userId="b79f32b6be95d47e" providerId="LiveId" clId="{1C64297E-08A5-4EE0-954C-04D7725D284E}" dt="2025-09-25T15:14:19.907" v="33" actId="47"/>
        <pc:sldMkLst>
          <pc:docMk/>
          <pc:sldMk cId="1354172405" sldId="4404"/>
        </pc:sldMkLst>
      </pc:sldChg>
      <pc:sldChg chg="del">
        <pc:chgData name="Marga Devalck" userId="b79f32b6be95d47e" providerId="LiveId" clId="{1C64297E-08A5-4EE0-954C-04D7725D284E}" dt="2025-09-25T15:14:19.487" v="32" actId="47"/>
        <pc:sldMkLst>
          <pc:docMk/>
          <pc:sldMk cId="3311115258" sldId="4405"/>
        </pc:sldMkLst>
      </pc:sldChg>
      <pc:sldChg chg="del">
        <pc:chgData name="Marga Devalck" userId="b79f32b6be95d47e" providerId="LiveId" clId="{1C64297E-08A5-4EE0-954C-04D7725D284E}" dt="2025-09-25T15:14:19.057" v="31" actId="47"/>
        <pc:sldMkLst>
          <pc:docMk/>
          <pc:sldMk cId="3359225184" sldId="4406"/>
        </pc:sldMkLst>
      </pc:sldChg>
      <pc:sldChg chg="del">
        <pc:chgData name="Marga Devalck" userId="b79f32b6be95d47e" providerId="LiveId" clId="{1C64297E-08A5-4EE0-954C-04D7725D284E}" dt="2025-09-25T15:14:18.627" v="30" actId="47"/>
        <pc:sldMkLst>
          <pc:docMk/>
          <pc:sldMk cId="3132968336" sldId="4407"/>
        </pc:sldMkLst>
      </pc:sldChg>
      <pc:sldChg chg="del">
        <pc:chgData name="Marga Devalck" userId="b79f32b6be95d47e" providerId="LiveId" clId="{1C64297E-08A5-4EE0-954C-04D7725D284E}" dt="2025-09-25T15:14:18.211" v="29" actId="47"/>
        <pc:sldMkLst>
          <pc:docMk/>
          <pc:sldMk cId="4171516153" sldId="4408"/>
        </pc:sldMkLst>
      </pc:sldChg>
      <pc:sldChg chg="del">
        <pc:chgData name="Marga Devalck" userId="b79f32b6be95d47e" providerId="LiveId" clId="{1C64297E-08A5-4EE0-954C-04D7725D284E}" dt="2025-09-25T15:14:17.786" v="28" actId="47"/>
        <pc:sldMkLst>
          <pc:docMk/>
          <pc:sldMk cId="245959837" sldId="4409"/>
        </pc:sldMkLst>
      </pc:sldChg>
      <pc:sldChg chg="del">
        <pc:chgData name="Marga Devalck" userId="b79f32b6be95d47e" providerId="LiveId" clId="{1C64297E-08A5-4EE0-954C-04D7725D284E}" dt="2025-09-25T15:14:17.320" v="27" actId="47"/>
        <pc:sldMkLst>
          <pc:docMk/>
          <pc:sldMk cId="2897441659" sldId="4410"/>
        </pc:sldMkLst>
      </pc:sldChg>
      <pc:sldChg chg="del">
        <pc:chgData name="Marga Devalck" userId="b79f32b6be95d47e" providerId="LiveId" clId="{1C64297E-08A5-4EE0-954C-04D7725D284E}" dt="2025-09-25T15:14:21.089" v="36" actId="47"/>
        <pc:sldMkLst>
          <pc:docMk/>
          <pc:sldMk cId="2382300775" sldId="44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BB5FD-07E3-4458-A11D-80C4623CD62B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9F38D-671D-4367-916A-71444216226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502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Bij</a:t>
            </a:r>
            <a:r>
              <a:rPr lang="nl-BE" baseline="0" dirty="0"/>
              <a:t> de 10 intenties een korte toelichting geven en er bij zeggen dat de integrale benadering later nog wordt uitgelegd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46208FE1-1CFE-4E21-9137-2F9A7593F789}" type="datetime1">
              <a:rPr lang="nl-NL" noProof="0" smtClean="0"/>
              <a:t>25-9-2025</a:t>
            </a:fld>
            <a:endParaRPr lang="nl-NL" noProof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E0E9021-4777-4007-819B-E02D230442AE}" type="slidenum">
              <a:rPr lang="nl-NL" noProof="0" smtClean="0"/>
              <a:t>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320244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79775D2-86F1-4B44-8AE4-728F04104BBC}" type="slidenum">
              <a:rPr lang="nl-NL" smtClean="0"/>
              <a:t>6</a:t>
            </a:fld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18C0A99-1D9F-420C-A571-98719CC8EE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7CEFD5E-103C-4C7B-AC52-D4B3FC5E91C7}" type="datetime1">
              <a:rPr lang="nl-NL" smtClean="0"/>
              <a:t>25-9-2025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8752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69E6E-A69E-8904-2705-E0E3A91A1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5F92DB7-66FC-C366-882F-331FD9B1E2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4668C4A-BBBA-59B8-BA10-534D9F202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C6BA72-14E7-7B02-30F6-038257150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351D337-7833-4516-979C-67BBF84AACD7}" type="slidenum">
              <a:rPr lang="nl-NL" smtClean="0"/>
              <a:t>7</a:t>
            </a:fld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0B7EE35-BF07-EB62-B8E9-0C7495481EF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6E09D3B-97C5-4A23-BD9C-7A33BF7E5016}" type="datetime1">
              <a:rPr lang="nl-NL" smtClean="0"/>
              <a:t>25-9-2025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0425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351D337-7833-4516-979C-67BBF84AACD7}" type="slidenum">
              <a:rPr lang="nl-NL" smtClean="0"/>
              <a:t>8</a:t>
            </a:fld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84D46EF-9BCD-4C46-A6A4-2696049F9D4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6E09D3B-97C5-4A23-BD9C-7A33BF7E5016}" type="datetime1">
              <a:rPr lang="nl-NL" smtClean="0"/>
              <a:t>25-9-2025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0832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3AB43-5ADE-3C61-8F9A-32A7155DD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4F9C54A-3471-D90D-4630-673B11D4F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7CB086-F519-49C9-168E-074BE2C07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57469D-783C-E373-589E-133F5AB41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79775D2-86F1-4B44-8AE4-728F04104BBC}" type="slidenum">
              <a:rPr lang="nl-NL" smtClean="0"/>
              <a:t>9</a:t>
            </a:fld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9FFEFD1-F919-D4E3-F5C9-07DFBC8A04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7CEFD5E-103C-4C7B-AC52-D4B3FC5E91C7}" type="datetime1">
              <a:rPr lang="nl-NL" smtClean="0"/>
              <a:t>25-9-2025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497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rtl="0"/>
            <a:fld id="{46208FE1-1CFE-4E21-9137-2F9A7593F789}" type="datetime1">
              <a:rPr lang="nl-NL" noProof="0" smtClean="0"/>
              <a:t>25-9-2025</a:t>
            </a:fld>
            <a:endParaRPr lang="nl-NL" noProof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E0E9021-4777-4007-819B-E02D230442AE}" type="slidenum">
              <a:rPr lang="nl-NL" noProof="0" smtClean="0"/>
              <a:t>13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96199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6DEFF-077B-9186-5A81-8B2212F1E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A018729-7464-C37F-6867-014CB54F5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514A53-7E6D-2713-1B62-BABF59880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91C8D1-ACA6-CCBC-6ACF-0FFDD4A69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3ACD0E-6FB0-3CAD-E639-AA1294383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4406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41358-5BB3-2C44-1809-5BFF7953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CFBF9E3-7B92-B2F7-88DD-5F622B0FA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9CB088-98F4-07AE-3A99-771CB240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829E61-CDAD-5611-80F8-49E8AE4B6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7AEAC6-FC5B-2D1E-89B6-DDBD102C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461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5068080-208B-CA55-3624-4883E86C6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E945E69-A6BA-393F-19C1-2ED7B1BEE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B7CC9E-5640-0F7A-78E2-19D7E0022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BDF2F2-CF76-20EC-68EB-F2D33B07E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93D46B-01F7-1E78-DC73-5AE4BFD9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8841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derwer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62235CD-026E-4B65-A804-8C877A0C4F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23702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94649 w 12192000"/>
              <a:gd name="connsiteY3" fmla="*/ 6858000 h 6858000"/>
              <a:gd name="connsiteX4" fmla="*/ 4543103 w 12192000"/>
              <a:gd name="connsiteY4" fmla="*/ 6794309 h 6858000"/>
              <a:gd name="connsiteX5" fmla="*/ 5784508 w 12192000"/>
              <a:gd name="connsiteY5" fmla="*/ 6102159 h 6858000"/>
              <a:gd name="connsiteX6" fmla="*/ 7044313 w 12192000"/>
              <a:gd name="connsiteY6" fmla="*/ 3583629 h 6858000"/>
              <a:gd name="connsiteX7" fmla="*/ 6748215 w 12192000"/>
              <a:gd name="connsiteY7" fmla="*/ 1870260 h 6858000"/>
              <a:gd name="connsiteX8" fmla="*/ 5569893 w 12192000"/>
              <a:gd name="connsiteY8" fmla="*/ 265913 h 6858000"/>
              <a:gd name="connsiteX9" fmla="*/ 5336837 w 12192000"/>
              <a:gd name="connsiteY9" fmla="*/ 117758 h 6858000"/>
              <a:gd name="connsiteX10" fmla="*/ 0 w 12192000"/>
              <a:gd name="connsiteY10" fmla="*/ 0 h 6858000"/>
              <a:gd name="connsiteX11" fmla="*/ 1478233 w 12192000"/>
              <a:gd name="connsiteY11" fmla="*/ 0 h 6858000"/>
              <a:gd name="connsiteX12" fmla="*/ 1376868 w 12192000"/>
              <a:gd name="connsiteY12" fmla="*/ 53544 h 6858000"/>
              <a:gd name="connsiteX13" fmla="*/ 763225 w 12192000"/>
              <a:gd name="connsiteY13" fmla="*/ 435512 h 6858000"/>
              <a:gd name="connsiteX14" fmla="*/ 3659 w 12192000"/>
              <a:gd name="connsiteY14" fmla="*/ 1575960 h 6858000"/>
              <a:gd name="connsiteX15" fmla="*/ 1 w 12192000"/>
              <a:gd name="connsiteY15" fmla="*/ 1586010 h 6858000"/>
              <a:gd name="connsiteX16" fmla="*/ 1 w 12192000"/>
              <a:gd name="connsiteY16" fmla="*/ 4992019 h 6858000"/>
              <a:gd name="connsiteX17" fmla="*/ 43793 w 12192000"/>
              <a:gd name="connsiteY17" fmla="*/ 5068808 h 6858000"/>
              <a:gd name="connsiteX18" fmla="*/ 508319 w 12192000"/>
              <a:gd name="connsiteY18" fmla="*/ 5721038 h 6858000"/>
              <a:gd name="connsiteX19" fmla="*/ 1561497 w 12192000"/>
              <a:gd name="connsiteY19" fmla="*/ 6516913 h 6858000"/>
              <a:gd name="connsiteX20" fmla="*/ 2199909 w 12192000"/>
              <a:gd name="connsiteY20" fmla="*/ 6808527 h 6858000"/>
              <a:gd name="connsiteX21" fmla="*/ 2401902 w 12192000"/>
              <a:gd name="connsiteY21" fmla="*/ 6858000 h 6858000"/>
              <a:gd name="connsiteX22" fmla="*/ 0 w 12192000"/>
              <a:gd name="connsiteY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858000">
                <a:moveTo>
                  <a:pt x="5123702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94649" y="6858000"/>
                </a:lnTo>
                <a:lnTo>
                  <a:pt x="4543103" y="6794309"/>
                </a:lnTo>
                <a:cubicBezTo>
                  <a:pt x="5014473" y="6649034"/>
                  <a:pt x="5429526" y="6399659"/>
                  <a:pt x="5784508" y="6102159"/>
                </a:cubicBezTo>
                <a:cubicBezTo>
                  <a:pt x="6353535" y="5625104"/>
                  <a:pt x="6883605" y="4288680"/>
                  <a:pt x="7044313" y="3583629"/>
                </a:cubicBezTo>
                <a:cubicBezTo>
                  <a:pt x="7205014" y="2877517"/>
                  <a:pt x="6993682" y="2422592"/>
                  <a:pt x="6748215" y="1870260"/>
                </a:cubicBezTo>
                <a:cubicBezTo>
                  <a:pt x="6502213" y="1317394"/>
                  <a:pt x="5738966" y="373824"/>
                  <a:pt x="5569893" y="265913"/>
                </a:cubicBezTo>
                <a:cubicBezTo>
                  <a:pt x="5497000" y="216088"/>
                  <a:pt x="5419065" y="166493"/>
                  <a:pt x="5336837" y="117758"/>
                </a:cubicBezTo>
                <a:close/>
                <a:moveTo>
                  <a:pt x="0" y="0"/>
                </a:moveTo>
                <a:lnTo>
                  <a:pt x="1478233" y="0"/>
                </a:lnTo>
                <a:lnTo>
                  <a:pt x="1376868" y="53544"/>
                </a:lnTo>
                <a:cubicBezTo>
                  <a:pt x="1049753" y="231096"/>
                  <a:pt x="809295" y="389442"/>
                  <a:pt x="763225" y="435512"/>
                </a:cubicBezTo>
                <a:cubicBezTo>
                  <a:pt x="427428" y="771309"/>
                  <a:pt x="175347" y="1155399"/>
                  <a:pt x="3659" y="1575960"/>
                </a:cubicBezTo>
                <a:lnTo>
                  <a:pt x="1" y="1586010"/>
                </a:lnTo>
                <a:lnTo>
                  <a:pt x="1" y="4992019"/>
                </a:lnTo>
                <a:lnTo>
                  <a:pt x="43793" y="5068808"/>
                </a:lnTo>
                <a:cubicBezTo>
                  <a:pt x="199310" y="5325558"/>
                  <a:pt x="370402" y="5550958"/>
                  <a:pt x="508319" y="5721038"/>
                </a:cubicBezTo>
                <a:cubicBezTo>
                  <a:pt x="784154" y="6061198"/>
                  <a:pt x="1210792" y="6251624"/>
                  <a:pt x="1561497" y="6516913"/>
                </a:cubicBezTo>
                <a:cubicBezTo>
                  <a:pt x="1757316" y="6643529"/>
                  <a:pt x="1966063" y="6739921"/>
                  <a:pt x="2199909" y="6808527"/>
                </a:cubicBezTo>
                <a:lnTo>
                  <a:pt x="2401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E0715F-E7F9-4984-81DF-4367F383F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4" y="1579842"/>
            <a:ext cx="5014913" cy="2039662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nl-NL" noProof="0"/>
              <a:t>Klik om de titel van het model te bewerken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584F01D-202E-467D-909E-95AC750B11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725" y="3818283"/>
            <a:ext cx="5014913" cy="1201737"/>
          </a:xfrm>
        </p:spPr>
        <p:txBody>
          <a:bodyPr rtlCol="0">
            <a:normAutofit/>
          </a:bodyPr>
          <a:lstStyle>
            <a:lvl1pPr algn="ctr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 useBgFill="1">
        <p:nvSpPr>
          <p:cNvPr id="8" name="Vrije vorm: Vorm 7">
            <a:extLst>
              <a:ext uri="{FF2B5EF4-FFF2-40B4-BE49-F238E27FC236}">
                <a16:creationId xmlns:a16="http://schemas.microsoft.com/office/drawing/2014/main" id="{38CCBCF1-1C42-4C63-91FF-3E2B5C61C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287367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3E4BF6-62EC-4B2B-B3B7-8E1307139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16890"/>
            <a:ext cx="3927727" cy="1477328"/>
          </a:xfrm>
        </p:spPr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3078E0F3-1044-4DB5-AE58-9212CD6C34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7727" y="616890"/>
            <a:ext cx="6812436" cy="1477328"/>
          </a:xfrm>
        </p:spPr>
        <p:txBody>
          <a:bodyPr rtlCol="0"/>
          <a:lstStyle>
            <a:lvl1pPr marL="0" indent="0">
              <a:buNone/>
              <a:defRPr lang="nl-NL" sz="16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 useBgFill="1">
        <p:nvSpPr>
          <p:cNvPr id="13" name="Vrije vorm: Shape 12">
            <a:extLst>
              <a:ext uri="{FF2B5EF4-FFF2-40B4-BE49-F238E27FC236}">
                <a16:creationId xmlns:a16="http://schemas.microsoft.com/office/drawing/2014/main" id="{63A0AF3C-A897-4840-99F4-77D234B0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4524645" y="-809352"/>
            <a:ext cx="3142706" cy="12192000"/>
          </a:xfrm>
          <a:custGeom>
            <a:avLst/>
            <a:gdLst>
              <a:gd name="connsiteX0" fmla="*/ 0 w 3142706"/>
              <a:gd name="connsiteY0" fmla="*/ 4431100 h 12192000"/>
              <a:gd name="connsiteX1" fmla="*/ 1979 w 3142706"/>
              <a:gd name="connsiteY1" fmla="*/ 4546418 h 12192000"/>
              <a:gd name="connsiteX2" fmla="*/ 80130 w 3142706"/>
              <a:gd name="connsiteY2" fmla="*/ 4516573 h 12192000"/>
              <a:gd name="connsiteX3" fmla="*/ 585514 w 3142706"/>
              <a:gd name="connsiteY3" fmla="*/ 4383259 h 12192000"/>
              <a:gd name="connsiteX4" fmla="*/ 1550569 w 3142706"/>
              <a:gd name="connsiteY4" fmla="*/ 4698133 h 12192000"/>
              <a:gd name="connsiteX5" fmla="*/ 2200712 w 3142706"/>
              <a:gd name="connsiteY5" fmla="*/ 5277095 h 12192000"/>
              <a:gd name="connsiteX6" fmla="*/ 2424198 w 3142706"/>
              <a:gd name="connsiteY6" fmla="*/ 6170932 h 12192000"/>
              <a:gd name="connsiteX7" fmla="*/ 2332772 w 3142706"/>
              <a:gd name="connsiteY7" fmla="*/ 6658479 h 12192000"/>
              <a:gd name="connsiteX8" fmla="*/ 1784214 w 3142706"/>
              <a:gd name="connsiteY8" fmla="*/ 7481214 h 12192000"/>
              <a:gd name="connsiteX9" fmla="*/ 798842 w 3142706"/>
              <a:gd name="connsiteY9" fmla="*/ 7917975 h 12192000"/>
              <a:gd name="connsiteX10" fmla="*/ 193143 w 3142706"/>
              <a:gd name="connsiteY10" fmla="*/ 7797358 h 12192000"/>
              <a:gd name="connsiteX11" fmla="*/ 181439 w 3142706"/>
              <a:gd name="connsiteY11" fmla="*/ 7792629 h 12192000"/>
              <a:gd name="connsiteX12" fmla="*/ 181439 w 3142706"/>
              <a:gd name="connsiteY12" fmla="*/ 8305457 h 12192000"/>
              <a:gd name="connsiteX13" fmla="*/ 181439 w 3142706"/>
              <a:gd name="connsiteY13" fmla="*/ 8378263 h 12192000"/>
              <a:gd name="connsiteX14" fmla="*/ 255752 w 3142706"/>
              <a:gd name="connsiteY14" fmla="*/ 8360872 h 12192000"/>
              <a:gd name="connsiteX15" fmla="*/ 785021 w 3142706"/>
              <a:gd name="connsiteY15" fmla="*/ 8298478 h 12192000"/>
              <a:gd name="connsiteX16" fmla="*/ 1532042 w 3142706"/>
              <a:gd name="connsiteY16" fmla="*/ 8485311 h 12192000"/>
              <a:gd name="connsiteX17" fmla="*/ 2133781 w 3142706"/>
              <a:gd name="connsiteY17" fmla="*/ 9045463 h 12192000"/>
              <a:gd name="connsiteX18" fmla="*/ 2351877 w 3142706"/>
              <a:gd name="connsiteY18" fmla="*/ 9543220 h 12192000"/>
              <a:gd name="connsiteX19" fmla="*/ 2414043 w 3142706"/>
              <a:gd name="connsiteY19" fmla="*/ 10165766 h 12192000"/>
              <a:gd name="connsiteX20" fmla="*/ 2196291 w 3142706"/>
              <a:gd name="connsiteY20" fmla="*/ 10881728 h 12192000"/>
              <a:gd name="connsiteX21" fmla="*/ 1532042 w 3142706"/>
              <a:gd name="connsiteY21" fmla="*/ 11535296 h 12192000"/>
              <a:gd name="connsiteX22" fmla="*/ 629434 w 3142706"/>
              <a:gd name="connsiteY22" fmla="*/ 11784175 h 12192000"/>
              <a:gd name="connsiteX23" fmla="*/ 216855 w 3142706"/>
              <a:gd name="connsiteY23" fmla="*/ 11737423 h 12192000"/>
              <a:gd name="connsiteX24" fmla="*/ 181439 w 3142706"/>
              <a:gd name="connsiteY24" fmla="*/ 11726632 h 12192000"/>
              <a:gd name="connsiteX25" fmla="*/ 181439 w 3142706"/>
              <a:gd name="connsiteY25" fmla="*/ 11763388 h 12192000"/>
              <a:gd name="connsiteX26" fmla="*/ 181439 w 3142706"/>
              <a:gd name="connsiteY26" fmla="*/ 12180928 h 12192000"/>
              <a:gd name="connsiteX27" fmla="*/ 184001 w 3142706"/>
              <a:gd name="connsiteY27" fmla="*/ 12192000 h 12192000"/>
              <a:gd name="connsiteX28" fmla="*/ 3142705 w 3142706"/>
              <a:gd name="connsiteY28" fmla="*/ 12191999 h 12192000"/>
              <a:gd name="connsiteX29" fmla="*/ 3142706 w 3142706"/>
              <a:gd name="connsiteY29" fmla="*/ 0 h 12192000"/>
              <a:gd name="connsiteX30" fmla="*/ 155370 w 3142706"/>
              <a:gd name="connsiteY30" fmla="*/ 0 h 12192000"/>
              <a:gd name="connsiteX31" fmla="*/ 146351 w 3142706"/>
              <a:gd name="connsiteY31" fmla="*/ 177371 h 12192000"/>
              <a:gd name="connsiteX32" fmla="*/ 123859 w 3142706"/>
              <a:gd name="connsiteY32" fmla="*/ 599846 h 12192000"/>
              <a:gd name="connsiteX33" fmla="*/ 123365 w 3142706"/>
              <a:gd name="connsiteY33" fmla="*/ 609102 h 12192000"/>
              <a:gd name="connsiteX34" fmla="*/ 199429 w 3142706"/>
              <a:gd name="connsiteY34" fmla="*/ 579094 h 12192000"/>
              <a:gd name="connsiteX35" fmla="*/ 768238 w 3142706"/>
              <a:gd name="connsiteY35" fmla="*/ 518113 h 12192000"/>
              <a:gd name="connsiteX36" fmla="*/ 951182 w 3142706"/>
              <a:gd name="connsiteY36" fmla="*/ 548430 h 12192000"/>
              <a:gd name="connsiteX37" fmla="*/ 1413449 w 3142706"/>
              <a:gd name="connsiteY37" fmla="*/ 706284 h 12192000"/>
              <a:gd name="connsiteX38" fmla="*/ 1794407 w 3142706"/>
              <a:gd name="connsiteY38" fmla="*/ 944634 h 12192000"/>
              <a:gd name="connsiteX39" fmla="*/ 2028169 w 3142706"/>
              <a:gd name="connsiteY39" fmla="*/ 1168348 h 12192000"/>
              <a:gd name="connsiteX40" fmla="*/ 2363216 w 3142706"/>
              <a:gd name="connsiteY40" fmla="*/ 1767707 h 12192000"/>
              <a:gd name="connsiteX41" fmla="*/ 2424197 w 3142706"/>
              <a:gd name="connsiteY41" fmla="*/ 2356960 h 12192000"/>
              <a:gd name="connsiteX42" fmla="*/ 2363217 w 3142706"/>
              <a:gd name="connsiteY42" fmla="*/ 2793935 h 12192000"/>
              <a:gd name="connsiteX43" fmla="*/ 2139619 w 3142706"/>
              <a:gd name="connsiteY43" fmla="*/ 3230561 h 12192000"/>
              <a:gd name="connsiteX44" fmla="*/ 1479338 w 3142706"/>
              <a:gd name="connsiteY44" fmla="*/ 3789498 h 12192000"/>
              <a:gd name="connsiteX45" fmla="*/ 585646 w 3142706"/>
              <a:gd name="connsiteY45" fmla="*/ 4002758 h 12192000"/>
              <a:gd name="connsiteX46" fmla="*/ 5142 w 3142706"/>
              <a:gd name="connsiteY46" fmla="*/ 3895589 h 12192000"/>
              <a:gd name="connsiteX47" fmla="*/ 1356 w 3142706"/>
              <a:gd name="connsiteY47" fmla="*/ 3893719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142706" h="12192000">
                <a:moveTo>
                  <a:pt x="0" y="4431100"/>
                </a:moveTo>
                <a:lnTo>
                  <a:pt x="1979" y="4546418"/>
                </a:lnTo>
                <a:lnTo>
                  <a:pt x="80130" y="4516573"/>
                </a:lnTo>
                <a:cubicBezTo>
                  <a:pt x="323933" y="4431506"/>
                  <a:pt x="544880" y="4383259"/>
                  <a:pt x="585514" y="4383259"/>
                </a:cubicBezTo>
                <a:cubicBezTo>
                  <a:pt x="941060" y="4383259"/>
                  <a:pt x="1266132" y="4494990"/>
                  <a:pt x="1550569" y="4698133"/>
                </a:cubicBezTo>
                <a:cubicBezTo>
                  <a:pt x="1875640" y="4901278"/>
                  <a:pt x="2078810" y="5104423"/>
                  <a:pt x="2200712" y="5277095"/>
                </a:cubicBezTo>
                <a:cubicBezTo>
                  <a:pt x="2281979" y="5459926"/>
                  <a:pt x="2424198" y="5764642"/>
                  <a:pt x="2424198" y="6170932"/>
                </a:cubicBezTo>
                <a:lnTo>
                  <a:pt x="2332772" y="6658479"/>
                </a:lnTo>
                <a:cubicBezTo>
                  <a:pt x="2271821" y="6942881"/>
                  <a:pt x="2109285" y="7186655"/>
                  <a:pt x="1784214" y="7481214"/>
                </a:cubicBezTo>
                <a:cubicBezTo>
                  <a:pt x="1499777" y="7765617"/>
                  <a:pt x="1144230" y="7887503"/>
                  <a:pt x="798842" y="7917975"/>
                </a:cubicBezTo>
                <a:cubicBezTo>
                  <a:pt x="621069" y="7917975"/>
                  <a:pt x="410280" y="7872268"/>
                  <a:pt x="193143" y="7797358"/>
                </a:cubicBezTo>
                <a:lnTo>
                  <a:pt x="181439" y="7792629"/>
                </a:lnTo>
                <a:lnTo>
                  <a:pt x="181439" y="8305457"/>
                </a:lnTo>
                <a:lnTo>
                  <a:pt x="181439" y="8378263"/>
                </a:lnTo>
                <a:lnTo>
                  <a:pt x="255752" y="8360872"/>
                </a:lnTo>
                <a:cubicBezTo>
                  <a:pt x="442593" y="8298478"/>
                  <a:pt x="598179" y="8298478"/>
                  <a:pt x="785021" y="8298478"/>
                </a:cubicBezTo>
                <a:cubicBezTo>
                  <a:pt x="1034028" y="8298478"/>
                  <a:pt x="1283035" y="8360872"/>
                  <a:pt x="1532042" y="8485311"/>
                </a:cubicBezTo>
                <a:cubicBezTo>
                  <a:pt x="1749795" y="8609751"/>
                  <a:pt x="1936636" y="8796584"/>
                  <a:pt x="2133781" y="9045463"/>
                </a:cubicBezTo>
                <a:cubicBezTo>
                  <a:pt x="2227202" y="9169902"/>
                  <a:pt x="2289368" y="9325364"/>
                  <a:pt x="2351877" y="9543220"/>
                </a:cubicBezTo>
                <a:cubicBezTo>
                  <a:pt x="2382788" y="9730054"/>
                  <a:pt x="2414043" y="9947910"/>
                  <a:pt x="2414043" y="10165766"/>
                </a:cubicBezTo>
                <a:cubicBezTo>
                  <a:pt x="2414043" y="10414645"/>
                  <a:pt x="2351877" y="10632501"/>
                  <a:pt x="2196291" y="10881728"/>
                </a:cubicBezTo>
                <a:cubicBezTo>
                  <a:pt x="2030057" y="11161629"/>
                  <a:pt x="1812304" y="11410857"/>
                  <a:pt x="1532042" y="11535296"/>
                </a:cubicBezTo>
                <a:cubicBezTo>
                  <a:pt x="1251780" y="11690758"/>
                  <a:pt x="971862" y="11784175"/>
                  <a:pt x="629434" y="11784175"/>
                </a:cubicBezTo>
                <a:cubicBezTo>
                  <a:pt x="489303" y="11784175"/>
                  <a:pt x="349172" y="11768576"/>
                  <a:pt x="216855" y="11737423"/>
                </a:cubicBezTo>
                <a:lnTo>
                  <a:pt x="181439" y="11726632"/>
                </a:lnTo>
                <a:lnTo>
                  <a:pt x="181439" y="11763388"/>
                </a:lnTo>
                <a:cubicBezTo>
                  <a:pt x="181439" y="11959844"/>
                  <a:pt x="181439" y="12097696"/>
                  <a:pt x="181439" y="12180928"/>
                </a:cubicBezTo>
                <a:lnTo>
                  <a:pt x="184001" y="12192000"/>
                </a:lnTo>
                <a:lnTo>
                  <a:pt x="3142705" y="12191999"/>
                </a:lnTo>
                <a:lnTo>
                  <a:pt x="3142706" y="0"/>
                </a:lnTo>
                <a:lnTo>
                  <a:pt x="155370" y="0"/>
                </a:lnTo>
                <a:lnTo>
                  <a:pt x="146351" y="177371"/>
                </a:lnTo>
                <a:cubicBezTo>
                  <a:pt x="139453" y="310022"/>
                  <a:pt x="131856" y="451218"/>
                  <a:pt x="123859" y="599846"/>
                </a:cubicBezTo>
                <a:lnTo>
                  <a:pt x="123365" y="609102"/>
                </a:lnTo>
                <a:lnTo>
                  <a:pt x="199429" y="579094"/>
                </a:lnTo>
                <a:cubicBezTo>
                  <a:pt x="331556" y="548430"/>
                  <a:pt x="616135" y="518113"/>
                  <a:pt x="768238" y="518113"/>
                </a:cubicBezTo>
                <a:cubicBezTo>
                  <a:pt x="859710" y="518113"/>
                  <a:pt x="920692" y="548430"/>
                  <a:pt x="951182" y="548430"/>
                </a:cubicBezTo>
                <a:cubicBezTo>
                  <a:pt x="1174780" y="579094"/>
                  <a:pt x="1189851" y="614638"/>
                  <a:pt x="1413449" y="706284"/>
                </a:cubicBezTo>
                <a:cubicBezTo>
                  <a:pt x="1637047" y="797930"/>
                  <a:pt x="1702935" y="843231"/>
                  <a:pt x="1794407" y="944634"/>
                </a:cubicBezTo>
                <a:cubicBezTo>
                  <a:pt x="1885879" y="1036280"/>
                  <a:pt x="1997678" y="1097261"/>
                  <a:pt x="2028169" y="1168348"/>
                </a:cubicBezTo>
                <a:cubicBezTo>
                  <a:pt x="2149781" y="1290310"/>
                  <a:pt x="2302234" y="1513676"/>
                  <a:pt x="2363216" y="1767707"/>
                </a:cubicBezTo>
                <a:cubicBezTo>
                  <a:pt x="2393706" y="1980967"/>
                  <a:pt x="2424197" y="2194227"/>
                  <a:pt x="2424197" y="2356960"/>
                </a:cubicBezTo>
                <a:cubicBezTo>
                  <a:pt x="2424197" y="2478923"/>
                  <a:pt x="2424198" y="2631201"/>
                  <a:pt x="2363217" y="2793935"/>
                </a:cubicBezTo>
                <a:cubicBezTo>
                  <a:pt x="2332726" y="2946213"/>
                  <a:pt x="2200600" y="3098493"/>
                  <a:pt x="2139619" y="3230561"/>
                </a:cubicBezTo>
                <a:cubicBezTo>
                  <a:pt x="1977352" y="3474486"/>
                  <a:pt x="1763917" y="3657430"/>
                  <a:pt x="1479338" y="3789498"/>
                </a:cubicBezTo>
                <a:cubicBezTo>
                  <a:pt x="1205272" y="3941777"/>
                  <a:pt x="920693" y="4002758"/>
                  <a:pt x="585646" y="4002758"/>
                </a:cubicBezTo>
                <a:cubicBezTo>
                  <a:pt x="376022" y="4002758"/>
                  <a:pt x="183599" y="3968456"/>
                  <a:pt x="5142" y="3895589"/>
                </a:cubicBezTo>
                <a:lnTo>
                  <a:pt x="1356" y="3893719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nl-NL" noProof="0"/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15108176-8782-4311-86A4-A38AC2C1AA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 rtlCol="0"/>
          <a:lstStyle/>
          <a:p>
            <a:pPr rtl="0"/>
            <a:r>
              <a:rPr lang="nl-NL" noProof="0"/>
              <a:t>zondag 31 januari 20XX</a:t>
            </a:r>
          </a:p>
        </p:txBody>
      </p:sp>
      <p:sp>
        <p:nvSpPr>
          <p:cNvPr id="21" name="Tijdelijke aanduiding voor voettekst 20">
            <a:extLst>
              <a:ext uri="{FF2B5EF4-FFF2-40B4-BE49-F238E27FC236}">
                <a16:creationId xmlns:a16="http://schemas.microsoft.com/office/drawing/2014/main" id="{97E5EA52-4E60-4B0E-9427-12C5FC7E3F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nl-NL" noProof="0"/>
              <a:t>Voorbeeld van voettekst</a:t>
            </a:r>
          </a:p>
        </p:txBody>
      </p:sp>
      <p:sp>
        <p:nvSpPr>
          <p:cNvPr id="22" name="Tijdelijke aanduiding voor dianummer 21">
            <a:extLst>
              <a:ext uri="{FF2B5EF4-FFF2-40B4-BE49-F238E27FC236}">
                <a16:creationId xmlns:a16="http://schemas.microsoft.com/office/drawing/2014/main" id="{D64F9441-F2C8-491B-965A-E5C8139FFD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621B6DD-29C1-4FEA-923F-71EA1347694C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FDA5072F-C775-4FB3-A00C-CEBFD9200F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111" y="2634818"/>
            <a:ext cx="3484645" cy="3504675"/>
          </a:xfrm>
          <a:custGeom>
            <a:avLst/>
            <a:gdLst>
              <a:gd name="connsiteX0" fmla="*/ 1747550 w 3484645"/>
              <a:gd name="connsiteY0" fmla="*/ 0 h 3504675"/>
              <a:gd name="connsiteX1" fmla="*/ 2214840 w 3484645"/>
              <a:gd name="connsiteY1" fmla="*/ 60981 h 3504675"/>
              <a:gd name="connsiteX2" fmla="*/ 2672026 w 3484645"/>
              <a:gd name="connsiteY2" fmla="*/ 294743 h 3504675"/>
              <a:gd name="connsiteX3" fmla="*/ 3484645 w 3484645"/>
              <a:gd name="connsiteY3" fmla="*/ 1666123 h 3504675"/>
              <a:gd name="connsiteX4" fmla="*/ 3271385 w 3484645"/>
              <a:gd name="connsiteY4" fmla="*/ 2559815 h 3504675"/>
              <a:gd name="connsiteX5" fmla="*/ 2712448 w 3484645"/>
              <a:gd name="connsiteY5" fmla="*/ 3220096 h 3504675"/>
              <a:gd name="connsiteX6" fmla="*/ 2275822 w 3484645"/>
              <a:gd name="connsiteY6" fmla="*/ 3443694 h 3504675"/>
              <a:gd name="connsiteX7" fmla="*/ 1838847 w 3484645"/>
              <a:gd name="connsiteY7" fmla="*/ 3504675 h 3504675"/>
              <a:gd name="connsiteX8" fmla="*/ 1249594 w 3484645"/>
              <a:gd name="connsiteY8" fmla="*/ 3443694 h 3504675"/>
              <a:gd name="connsiteX9" fmla="*/ 650235 w 3484645"/>
              <a:gd name="connsiteY9" fmla="*/ 3108647 h 3504675"/>
              <a:gd name="connsiteX10" fmla="*/ 426521 w 3484645"/>
              <a:gd name="connsiteY10" fmla="*/ 2874885 h 3504675"/>
              <a:gd name="connsiteX11" fmla="*/ 188171 w 3484645"/>
              <a:gd name="connsiteY11" fmla="*/ 2493927 h 3504675"/>
              <a:gd name="connsiteX12" fmla="*/ 30317 w 3484645"/>
              <a:gd name="connsiteY12" fmla="*/ 2031660 h 3504675"/>
              <a:gd name="connsiteX13" fmla="*/ 0 w 3484645"/>
              <a:gd name="connsiteY13" fmla="*/ 1848716 h 3504675"/>
              <a:gd name="connsiteX14" fmla="*/ 60981 w 3484645"/>
              <a:gd name="connsiteY14" fmla="*/ 1279907 h 3504675"/>
              <a:gd name="connsiteX15" fmla="*/ 691005 w 3484645"/>
              <a:gd name="connsiteY15" fmla="*/ 355374 h 3504675"/>
              <a:gd name="connsiteX16" fmla="*/ 1747550 w 3484645"/>
              <a:gd name="connsiteY16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4645" h="3504675">
                <a:moveTo>
                  <a:pt x="1747550" y="0"/>
                </a:moveTo>
                <a:cubicBezTo>
                  <a:pt x="1869164" y="0"/>
                  <a:pt x="2021791" y="0"/>
                  <a:pt x="2214840" y="60981"/>
                </a:cubicBezTo>
                <a:cubicBezTo>
                  <a:pt x="2428101" y="121963"/>
                  <a:pt x="2550063" y="233762"/>
                  <a:pt x="2672026" y="294743"/>
                </a:cubicBezTo>
                <a:cubicBezTo>
                  <a:pt x="3240720" y="670444"/>
                  <a:pt x="3484645" y="1107127"/>
                  <a:pt x="3484645" y="1666123"/>
                </a:cubicBezTo>
                <a:cubicBezTo>
                  <a:pt x="3484645" y="2001170"/>
                  <a:pt x="3423664" y="2285749"/>
                  <a:pt x="3271385" y="2559815"/>
                </a:cubicBezTo>
                <a:cubicBezTo>
                  <a:pt x="3139317" y="2844394"/>
                  <a:pt x="2956373" y="3057829"/>
                  <a:pt x="2712448" y="3220096"/>
                </a:cubicBezTo>
                <a:cubicBezTo>
                  <a:pt x="2580380" y="3281077"/>
                  <a:pt x="2428101" y="3413203"/>
                  <a:pt x="2275822" y="3443694"/>
                </a:cubicBezTo>
                <a:cubicBezTo>
                  <a:pt x="2113089" y="3504675"/>
                  <a:pt x="1960810" y="3504675"/>
                  <a:pt x="1838847" y="3504675"/>
                </a:cubicBezTo>
                <a:cubicBezTo>
                  <a:pt x="1676114" y="3504675"/>
                  <a:pt x="1462854" y="3474184"/>
                  <a:pt x="1249594" y="3443694"/>
                </a:cubicBezTo>
                <a:cubicBezTo>
                  <a:pt x="995563" y="3382712"/>
                  <a:pt x="772197" y="3230259"/>
                  <a:pt x="650235" y="3108647"/>
                </a:cubicBezTo>
                <a:cubicBezTo>
                  <a:pt x="579148" y="3078156"/>
                  <a:pt x="518167" y="2966357"/>
                  <a:pt x="426521" y="2874885"/>
                </a:cubicBezTo>
                <a:cubicBezTo>
                  <a:pt x="325118" y="2783413"/>
                  <a:pt x="279817" y="2717525"/>
                  <a:pt x="188171" y="2493927"/>
                </a:cubicBezTo>
                <a:cubicBezTo>
                  <a:pt x="96525" y="2270329"/>
                  <a:pt x="60981" y="2255258"/>
                  <a:pt x="30317" y="2031660"/>
                </a:cubicBezTo>
                <a:cubicBezTo>
                  <a:pt x="30317" y="2001170"/>
                  <a:pt x="0" y="1940188"/>
                  <a:pt x="0" y="1848716"/>
                </a:cubicBezTo>
                <a:cubicBezTo>
                  <a:pt x="0" y="1696613"/>
                  <a:pt x="30317" y="1412034"/>
                  <a:pt x="60981" y="1279907"/>
                </a:cubicBezTo>
                <a:cubicBezTo>
                  <a:pt x="223366" y="843225"/>
                  <a:pt x="386099" y="599300"/>
                  <a:pt x="691005" y="355374"/>
                </a:cubicBezTo>
                <a:cubicBezTo>
                  <a:pt x="975352" y="101636"/>
                  <a:pt x="1371556" y="0"/>
                  <a:pt x="1747550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6" name="Tijdelijke aanduiding voor afbeelding 16">
            <a:extLst>
              <a:ext uri="{FF2B5EF4-FFF2-40B4-BE49-F238E27FC236}">
                <a16:creationId xmlns:a16="http://schemas.microsoft.com/office/drawing/2014/main" id="{B4151D06-53FE-42E5-9665-965DC2C382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83257" y="2634818"/>
            <a:ext cx="3534716" cy="3504675"/>
          </a:xfrm>
          <a:custGeom>
            <a:avLst/>
            <a:gdLst>
              <a:gd name="connsiteX0" fmla="*/ 1858773 w 3534716"/>
              <a:gd name="connsiteY0" fmla="*/ 0 h 3504675"/>
              <a:gd name="connsiteX1" fmla="*/ 2488521 w 3534716"/>
              <a:gd name="connsiteY1" fmla="*/ 142219 h 3504675"/>
              <a:gd name="connsiteX2" fmla="*/ 3118270 w 3534716"/>
              <a:gd name="connsiteY2" fmla="*/ 629826 h 3504675"/>
              <a:gd name="connsiteX3" fmla="*/ 3534716 w 3534716"/>
              <a:gd name="connsiteY3" fmla="*/ 1879319 h 3504675"/>
              <a:gd name="connsiteX4" fmla="*/ 3097955 w 3534716"/>
              <a:gd name="connsiteY4" fmla="*/ 2864691 h 3504675"/>
              <a:gd name="connsiteX5" fmla="*/ 2275220 w 3534716"/>
              <a:gd name="connsiteY5" fmla="*/ 3413249 h 3504675"/>
              <a:gd name="connsiteX6" fmla="*/ 1787673 w 3534716"/>
              <a:gd name="connsiteY6" fmla="*/ 3504675 h 3504675"/>
              <a:gd name="connsiteX7" fmla="*/ 893836 w 3534716"/>
              <a:gd name="connsiteY7" fmla="*/ 3281189 h 3504675"/>
              <a:gd name="connsiteX8" fmla="*/ 314874 w 3534716"/>
              <a:gd name="connsiteY8" fmla="*/ 2631046 h 3504675"/>
              <a:gd name="connsiteX9" fmla="*/ 0 w 3534716"/>
              <a:gd name="connsiteY9" fmla="*/ 1665991 h 3504675"/>
              <a:gd name="connsiteX10" fmla="*/ 487547 w 3534716"/>
              <a:gd name="connsiteY10" fmla="*/ 518083 h 3504675"/>
              <a:gd name="connsiteX11" fmla="*/ 1533742 w 3534716"/>
              <a:gd name="connsiteY11" fmla="*/ 20317 h 3504675"/>
              <a:gd name="connsiteX12" fmla="*/ 1858773 w 3534716"/>
              <a:gd name="connsiteY12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4716" h="3504675">
                <a:moveTo>
                  <a:pt x="1858773" y="0"/>
                </a:moveTo>
                <a:cubicBezTo>
                  <a:pt x="2061918" y="0"/>
                  <a:pt x="2346320" y="20317"/>
                  <a:pt x="2488521" y="142219"/>
                </a:cubicBezTo>
                <a:cubicBezTo>
                  <a:pt x="2661194" y="233645"/>
                  <a:pt x="2854182" y="365705"/>
                  <a:pt x="3118270" y="629826"/>
                </a:cubicBezTo>
                <a:cubicBezTo>
                  <a:pt x="3351886" y="1036165"/>
                  <a:pt x="3534716" y="1523772"/>
                  <a:pt x="3534716" y="1879319"/>
                </a:cubicBezTo>
                <a:cubicBezTo>
                  <a:pt x="3504244" y="2224707"/>
                  <a:pt x="3382358" y="2580254"/>
                  <a:pt x="3097955" y="2864691"/>
                </a:cubicBezTo>
                <a:cubicBezTo>
                  <a:pt x="2803396" y="3189762"/>
                  <a:pt x="2559622" y="3352298"/>
                  <a:pt x="2275220" y="3413249"/>
                </a:cubicBezTo>
                <a:lnTo>
                  <a:pt x="1787673" y="3504675"/>
                </a:lnTo>
                <a:cubicBezTo>
                  <a:pt x="1381383" y="3504675"/>
                  <a:pt x="1076667" y="3362456"/>
                  <a:pt x="893836" y="3281189"/>
                </a:cubicBezTo>
                <a:cubicBezTo>
                  <a:pt x="721164" y="3159287"/>
                  <a:pt x="518019" y="2956117"/>
                  <a:pt x="314874" y="2631046"/>
                </a:cubicBezTo>
                <a:cubicBezTo>
                  <a:pt x="111730" y="2346609"/>
                  <a:pt x="0" y="2021537"/>
                  <a:pt x="0" y="1665991"/>
                </a:cubicBezTo>
                <a:cubicBezTo>
                  <a:pt x="0" y="1584723"/>
                  <a:pt x="192988" y="782203"/>
                  <a:pt x="487547" y="518083"/>
                </a:cubicBezTo>
                <a:cubicBezTo>
                  <a:pt x="782107" y="253962"/>
                  <a:pt x="1208711" y="81268"/>
                  <a:pt x="1533742" y="20317"/>
                </a:cubicBezTo>
                <a:cubicBezTo>
                  <a:pt x="1625157" y="0"/>
                  <a:pt x="1706415" y="0"/>
                  <a:pt x="1858773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3" name="Tijdelijke aanduiding voor afbeelding 19">
            <a:extLst>
              <a:ext uri="{FF2B5EF4-FFF2-40B4-BE49-F238E27FC236}">
                <a16:creationId xmlns:a16="http://schemas.microsoft.com/office/drawing/2014/main" id="{B327F18E-56CE-4BED-9722-43624C672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8476" y="2680058"/>
            <a:ext cx="3485697" cy="3449280"/>
          </a:xfrm>
          <a:custGeom>
            <a:avLst/>
            <a:gdLst>
              <a:gd name="connsiteX0" fmla="*/ 1780826 w 3485697"/>
              <a:gd name="connsiteY0" fmla="*/ 4 h 3449280"/>
              <a:gd name="connsiteX1" fmla="*/ 2262915 w 3485697"/>
              <a:gd name="connsiteY1" fmla="*/ 85106 h 3449280"/>
              <a:gd name="connsiteX2" fmla="*/ 2822020 w 3485697"/>
              <a:gd name="connsiteY2" fmla="*/ 309385 h 3449280"/>
              <a:gd name="connsiteX3" fmla="*/ 3298864 w 3485697"/>
              <a:gd name="connsiteY3" fmla="*/ 886395 h 3449280"/>
              <a:gd name="connsiteX4" fmla="*/ 3485697 w 3485697"/>
              <a:gd name="connsiteY4" fmla="*/ 1664671 h 3449280"/>
              <a:gd name="connsiteX5" fmla="*/ 3236818 w 3485697"/>
              <a:gd name="connsiteY5" fmla="*/ 2567279 h 3449280"/>
              <a:gd name="connsiteX6" fmla="*/ 2583250 w 3485697"/>
              <a:gd name="connsiteY6" fmla="*/ 3231528 h 3449280"/>
              <a:gd name="connsiteX7" fmla="*/ 1867288 w 3485697"/>
              <a:gd name="connsiteY7" fmla="*/ 3449280 h 3449280"/>
              <a:gd name="connsiteX8" fmla="*/ 1244742 w 3485697"/>
              <a:gd name="connsiteY8" fmla="*/ 3387114 h 3449280"/>
              <a:gd name="connsiteX9" fmla="*/ 746985 w 3485697"/>
              <a:gd name="connsiteY9" fmla="*/ 3169018 h 3449280"/>
              <a:gd name="connsiteX10" fmla="*/ 186833 w 3485697"/>
              <a:gd name="connsiteY10" fmla="*/ 2567279 h 3449280"/>
              <a:gd name="connsiteX11" fmla="*/ 0 w 3485697"/>
              <a:gd name="connsiteY11" fmla="*/ 1820258 h 3449280"/>
              <a:gd name="connsiteX12" fmla="*/ 62394 w 3485697"/>
              <a:gd name="connsiteY12" fmla="*/ 1290989 h 3449280"/>
              <a:gd name="connsiteX13" fmla="*/ 622545 w 3485697"/>
              <a:gd name="connsiteY13" fmla="*/ 325871 h 3449280"/>
              <a:gd name="connsiteX14" fmla="*/ 1585992 w 3485697"/>
              <a:gd name="connsiteY14" fmla="*/ 14697 h 3449280"/>
              <a:gd name="connsiteX15" fmla="*/ 1780826 w 3485697"/>
              <a:gd name="connsiteY15" fmla="*/ 4 h 344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5697" h="3449280">
                <a:moveTo>
                  <a:pt x="1780826" y="4"/>
                </a:moveTo>
                <a:cubicBezTo>
                  <a:pt x="1965933" y="-415"/>
                  <a:pt x="2123051" y="38482"/>
                  <a:pt x="2262915" y="85106"/>
                </a:cubicBezTo>
                <a:cubicBezTo>
                  <a:pt x="2449748" y="116361"/>
                  <a:pt x="2666210" y="247219"/>
                  <a:pt x="2822020" y="309385"/>
                </a:cubicBezTo>
                <a:cubicBezTo>
                  <a:pt x="3101922" y="496226"/>
                  <a:pt x="3205447" y="668299"/>
                  <a:pt x="3298864" y="886395"/>
                </a:cubicBezTo>
                <a:cubicBezTo>
                  <a:pt x="3423303" y="1104147"/>
                  <a:pt x="3485697" y="1384409"/>
                  <a:pt x="3485697" y="1664671"/>
                </a:cubicBezTo>
                <a:cubicBezTo>
                  <a:pt x="3485697" y="2007099"/>
                  <a:pt x="3392280" y="2287017"/>
                  <a:pt x="3236818" y="2567279"/>
                </a:cubicBezTo>
                <a:cubicBezTo>
                  <a:pt x="3112379" y="2847541"/>
                  <a:pt x="2863151" y="3065294"/>
                  <a:pt x="2583250" y="3231528"/>
                </a:cubicBezTo>
                <a:cubicBezTo>
                  <a:pt x="2334023" y="3387114"/>
                  <a:pt x="2116167" y="3449280"/>
                  <a:pt x="1867288" y="3449280"/>
                </a:cubicBezTo>
                <a:cubicBezTo>
                  <a:pt x="1649432" y="3449280"/>
                  <a:pt x="1431576" y="3418025"/>
                  <a:pt x="1244742" y="3387114"/>
                </a:cubicBezTo>
                <a:cubicBezTo>
                  <a:pt x="1026886" y="3324605"/>
                  <a:pt x="871424" y="3262439"/>
                  <a:pt x="746985" y="3169018"/>
                </a:cubicBezTo>
                <a:cubicBezTo>
                  <a:pt x="498106" y="2971873"/>
                  <a:pt x="311273" y="2785032"/>
                  <a:pt x="186833" y="2567279"/>
                </a:cubicBezTo>
                <a:cubicBezTo>
                  <a:pt x="62394" y="2318272"/>
                  <a:pt x="0" y="2069265"/>
                  <a:pt x="0" y="1820258"/>
                </a:cubicBezTo>
                <a:cubicBezTo>
                  <a:pt x="0" y="1633416"/>
                  <a:pt x="0" y="1477830"/>
                  <a:pt x="62394" y="1290989"/>
                </a:cubicBezTo>
                <a:cubicBezTo>
                  <a:pt x="155462" y="823885"/>
                  <a:pt x="342295" y="512712"/>
                  <a:pt x="622545" y="325871"/>
                </a:cubicBezTo>
                <a:cubicBezTo>
                  <a:pt x="902447" y="108118"/>
                  <a:pt x="1312713" y="54882"/>
                  <a:pt x="1585992" y="14697"/>
                </a:cubicBezTo>
                <a:cubicBezTo>
                  <a:pt x="1654312" y="4651"/>
                  <a:pt x="1719124" y="143"/>
                  <a:pt x="1780826" y="4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657688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45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529EC-9BCB-B9B3-9827-E6BAEFD5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142DEA-545D-F71B-18AB-D2A659BA8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0A0B0E-F48E-140C-62CB-98C15E0D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3E31F4-19C8-2251-22FE-2487B1CB1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81CD35-EE23-6B72-F191-293AB08E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042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C1AD2-68E3-F10A-30A1-64E2A8C3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00832F-681F-B437-3C87-8DAA632C5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EC9BBB-7511-832D-3B91-D3F53AAF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85FE2F-4F18-1CE9-5F73-C8B5195D4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20908A-7268-EF89-4111-89704949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970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6EEDE-77C9-F99F-1BC6-A2949D37F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A1AECC-07DB-6AB9-AE1B-41652AB9A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C3CBEC6-9A75-8EBD-EE63-A3EECB1D0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704CD11-B915-1DC0-6F14-28978EFE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97A4A2-1F50-F164-A8F3-5B1C14CA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B5932B-F8C0-EC13-B954-214E6AE7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1407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BA6E60-7D68-A1C3-AE0E-E9A7E2FC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C0FC3C-1FAF-28D7-BF53-6CAAE7D3C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A3AE9A8-30E7-5D08-B23B-367589410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BD138C5-C914-C080-BACF-A8F2341E9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87C7F7F-EB12-9BEF-051F-3513E4EBC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9B27861-00E9-4210-5CCC-31C76FB3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440A476-85B0-8864-620D-F39FDD85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01C3F5F-8D52-D628-D217-67B479D0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6123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8D842-E73A-086E-6962-815CC3536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59940EC-65F2-A598-F29F-1DC835B64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4D16735-FC25-2BC1-BB72-F7603080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B7624F-F58D-7BC1-D615-6C232F3D8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0784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8C8243B-2A85-C8AC-451D-9391C2FC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C04516D-7FF0-AB2F-4CA8-74F110339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9F99E0-F29F-4773-7745-2AA0DD2E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683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D59B3-7362-E669-F98C-14750C3C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04ACDD-F69A-7DDB-1EE5-9CA09D745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27D1A3F-33E4-8933-BE6B-3927D60C6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6AB6BD-F9BB-D502-5EA8-B2C31AB85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9DBFD8-05CD-A63E-8272-7ED36271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79CF4D-9649-CAF7-B40B-5AAD2360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457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0C5FD-32B6-DA10-F99C-7933DD7C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55A1169-12B2-CEFC-62C9-1B8E9F44F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7E3F7CF-B347-FE4E-5EED-0DDF4758F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2E0B6B-56CC-AB3B-CF66-BEB9E2732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5D7B097-A8A5-1B75-6588-AC93B378E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B17ED16-9346-7A19-43C8-D464DD45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690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F074E66-F816-1ED5-B88A-63A29BD2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B2CB02-D81F-E238-73DD-C4F443A43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BDE310-FF7B-2C2F-7C43-8DBD1228D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E489D-E461-4BF1-81BA-EBD272D12A91}" type="datetimeFigureOut">
              <a:rPr lang="nl-BE" smtClean="0"/>
              <a:t>25/09/2025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4CFAE2-622E-7D27-C939-7EA7C6429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AA485C-FAC5-C711-0939-2C760FA82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F2200-398A-46D8-9219-B7D1CDD7EF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74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D14CE-EEF5-FFF3-ECB1-449676489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BAD479-A597-D14A-0E3C-BD1DC86F28A5}"/>
              </a:ext>
            </a:extLst>
          </p:cNvPr>
          <p:cNvSpPr/>
          <p:nvPr/>
        </p:nvSpPr>
        <p:spPr>
          <a:xfrm>
            <a:off x="2791439" y="814244"/>
            <a:ext cx="9617129" cy="22035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78DC36-C664-D439-85E3-5A9E19C8465E}"/>
              </a:ext>
            </a:extLst>
          </p:cNvPr>
          <p:cNvSpPr txBox="1"/>
          <p:nvPr/>
        </p:nvSpPr>
        <p:spPr>
          <a:xfrm>
            <a:off x="7903795" y="4224581"/>
            <a:ext cx="2899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spc="3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85FAA9-D4E9-16EC-24CA-6D5F03970658}"/>
              </a:ext>
            </a:extLst>
          </p:cNvPr>
          <p:cNvGrpSpPr/>
          <p:nvPr/>
        </p:nvGrpSpPr>
        <p:grpSpPr>
          <a:xfrm>
            <a:off x="3049612" y="1012560"/>
            <a:ext cx="8857105" cy="1564986"/>
            <a:chOff x="4212267" y="1407238"/>
            <a:chExt cx="5282215" cy="31299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965E36-457D-D51D-7B20-96FB7BFA07C0}"/>
                </a:ext>
              </a:extLst>
            </p:cNvPr>
            <p:cNvSpPr txBox="1"/>
            <p:nvPr/>
          </p:nvSpPr>
          <p:spPr>
            <a:xfrm>
              <a:off x="4212267" y="2136551"/>
              <a:ext cx="5282215" cy="2400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pc="300" dirty="0">
                  <a:solidFill>
                    <a:schemeClr val="tx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NAAR EEN NIEUW LEERPLAN GODSDIENST VOOR HET BASISONDERWIJS</a:t>
              </a:r>
              <a:endParaRPr lang="fr-FR" sz="2400" b="1" spc="3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endParaRPr lang="fr-FR" sz="2400" b="1" spc="3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AD49D6-0296-226C-AE4C-BEEB38058602}"/>
                </a:ext>
              </a:extLst>
            </p:cNvPr>
            <p:cNvSpPr txBox="1"/>
            <p:nvPr/>
          </p:nvSpPr>
          <p:spPr>
            <a:xfrm>
              <a:off x="4212267" y="1407238"/>
              <a:ext cx="597692" cy="69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40"/>
                </a:lnSpc>
              </a:pPr>
              <a:r>
                <a:rPr lang="en-US" sz="2000" b="1" spc="150" dirty="0">
                  <a:solidFill>
                    <a:schemeClr val="tx2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10u55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F595AD-2A63-FBE0-9E3D-D6365CE93A1F}"/>
              </a:ext>
            </a:extLst>
          </p:cNvPr>
          <p:cNvSpPr txBox="1"/>
          <p:nvPr/>
        </p:nvSpPr>
        <p:spPr>
          <a:xfrm>
            <a:off x="3049612" y="2447250"/>
            <a:ext cx="538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Sophie Veulemans</a:t>
            </a:r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465DE3B9-1F18-ADDE-935E-80802E0D65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r="10202"/>
          <a:stretch/>
        </p:blipFill>
        <p:spPr>
          <a:xfrm>
            <a:off x="0" y="-1727822"/>
            <a:ext cx="12192000" cy="8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29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AF7589D-BFE5-BF46-7A84-9937ED3C0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2" y="1354668"/>
            <a:ext cx="5003466" cy="4421508"/>
          </a:xfrm>
        </p:spPr>
        <p:txBody>
          <a:bodyPr>
            <a:normAutofit/>
          </a:bodyPr>
          <a:lstStyle/>
          <a:p>
            <a:r>
              <a:rPr lang="nl-NL" dirty="0"/>
              <a:t>Het ‘tussen’ is belangrijk. Hier ontstaat ruimte voor levensbeschouwelijke groei</a:t>
            </a:r>
          </a:p>
          <a:p>
            <a:endParaRPr lang="nl-NL" dirty="0"/>
          </a:p>
          <a:p>
            <a:r>
              <a:rPr lang="nl-NL" dirty="0"/>
              <a:t>Reflectiemoment vanuit het terrein ‘Geborgenheid’ dat zich </a:t>
            </a:r>
            <a:r>
              <a:rPr lang="nl-NL"/>
              <a:t>bevindt onder </a:t>
            </a:r>
            <a:r>
              <a:rPr lang="nl-NL" dirty="0"/>
              <a:t>de spanningsboog ‘Tussen zoeken en vertrouwen’.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6B40C0-A5A3-F4F1-4C98-82D3A8B8E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689" y="0"/>
            <a:ext cx="6074311" cy="6858000"/>
          </a:xfrm>
          <a:prstGeom prst="rect">
            <a:avLst/>
          </a:prstGeom>
        </p:spPr>
      </p:pic>
      <p:pic>
        <p:nvPicPr>
          <p:cNvPr id="2" name="Graphic 1" descr="Een verzameling cirkels in verschillende formaten">
            <a:extLst>
              <a:ext uri="{FF2B5EF4-FFF2-40B4-BE49-F238E27FC236}">
                <a16:creationId xmlns:a16="http://schemas.microsoft.com/office/drawing/2014/main" id="{A5F2BB9F-260F-7278-A5D1-B6A072537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77" y="5776176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96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uxe rode paraplu kopen? | Paraplu-point.nl">
            <a:extLst>
              <a:ext uri="{FF2B5EF4-FFF2-40B4-BE49-F238E27FC236}">
                <a16:creationId xmlns:a16="http://schemas.microsoft.com/office/drawing/2014/main" id="{3D8F7E81-4307-5FF8-C3F3-F5C9AE51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60" y="166690"/>
            <a:ext cx="3011939" cy="301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4EB687-F5C3-CFB2-3D26-8C202B6E6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Samenvattend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6DE3E0-55B0-EA08-670E-EB335F3C5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6174"/>
            <a:ext cx="10657114" cy="4351338"/>
          </a:xfrm>
        </p:spPr>
        <p:txBody>
          <a:bodyPr/>
          <a:lstStyle/>
          <a:p>
            <a:r>
              <a:rPr lang="nl-BE" dirty="0">
                <a:solidFill>
                  <a:schemeClr val="accent1">
                    <a:lumMod val="75000"/>
                  </a:schemeClr>
                </a:solidFill>
              </a:rPr>
              <a:t>Transversale terrein     = paraplu waar meerdere terreinen onder zitten</a:t>
            </a:r>
          </a:p>
          <a:p>
            <a:pPr marL="0" indent="0">
              <a:buNone/>
            </a:pPr>
            <a:endParaRPr lang="nl-B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BE" dirty="0">
                <a:solidFill>
                  <a:schemeClr val="accent1">
                    <a:lumMod val="75000"/>
                  </a:schemeClr>
                </a:solidFill>
              </a:rPr>
              <a:t>Het ‘tussen’ is belangrijk</a:t>
            </a:r>
          </a:p>
        </p:txBody>
      </p:sp>
      <p:pic>
        <p:nvPicPr>
          <p:cNvPr id="4" name="Graphic 3" descr="Vier organische vormen">
            <a:extLst>
              <a:ext uri="{FF2B5EF4-FFF2-40B4-BE49-F238E27FC236}">
                <a16:creationId xmlns:a16="http://schemas.microsoft.com/office/drawing/2014/main" id="{C6851F69-FD7A-D653-ED85-30FB4F107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407566">
            <a:off x="8118201" y="3448544"/>
            <a:ext cx="3911153" cy="3911153"/>
          </a:xfrm>
          <a:prstGeom prst="rect">
            <a:avLst/>
          </a:prstGeom>
        </p:spPr>
      </p:pic>
      <p:pic>
        <p:nvPicPr>
          <p:cNvPr id="5" name="Graphic 4" descr="Een cirkel gevuld met kleine lijntjes zoals hagelslag">
            <a:extLst>
              <a:ext uri="{FF2B5EF4-FFF2-40B4-BE49-F238E27FC236}">
                <a16:creationId xmlns:a16="http://schemas.microsoft.com/office/drawing/2014/main" id="{E7390C93-FCD4-EFC6-0DE4-556A1B3A2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41208" y="3679372"/>
            <a:ext cx="4572000" cy="4572000"/>
          </a:xfrm>
          <a:prstGeom prst="rect">
            <a:avLst/>
          </a:prstGeom>
        </p:spPr>
      </p:pic>
      <p:pic>
        <p:nvPicPr>
          <p:cNvPr id="6" name="Graphic 5" descr="Een verzameling cirkels in verschillende formaten">
            <a:extLst>
              <a:ext uri="{FF2B5EF4-FFF2-40B4-BE49-F238E27FC236}">
                <a16:creationId xmlns:a16="http://schemas.microsoft.com/office/drawing/2014/main" id="{EDD39033-859C-44D4-451E-9C7D85FC1F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48999" y="365125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82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299711-862E-BDBA-B588-4EBF30117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AF4009B-CD28-2029-11F1-49DA97ABA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267" y="2409169"/>
            <a:ext cx="5014913" cy="2039662"/>
          </a:xfrm>
        </p:spPr>
        <p:txBody>
          <a:bodyPr>
            <a:normAutofit/>
          </a:bodyPr>
          <a:lstStyle/>
          <a:p>
            <a:r>
              <a:rPr lang="nl-NL" sz="9600" dirty="0">
                <a:solidFill>
                  <a:schemeClr val="accent2">
                    <a:lumMod val="75000"/>
                  </a:schemeClr>
                </a:solidFill>
                <a:latin typeface="Cherryline" panose="02000503000000000000" pitchFamily="2" charset="0"/>
              </a:rPr>
              <a:t>Terreinen</a:t>
            </a:r>
            <a:endParaRPr lang="nl-BE" sz="9600" dirty="0">
              <a:solidFill>
                <a:schemeClr val="accent2">
                  <a:lumMod val="75000"/>
                </a:schemeClr>
              </a:solidFill>
              <a:latin typeface="Cherryl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14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2D435-4393-3CF3-2460-FCCDB325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Tussen zoeken en vertrouwen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A8E5EEC-72D1-CBAE-A529-5213B1115A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sz="2000" dirty="0"/>
              <a:t>1</a:t>
            </a:r>
            <a:r>
              <a:rPr lang="nl-NL" sz="2000" baseline="30000" dirty="0"/>
              <a:t>e</a:t>
            </a:r>
            <a:r>
              <a:rPr lang="nl-NL" sz="2000" dirty="0"/>
              <a:t> graad: Geborgenheid</a:t>
            </a:r>
          </a:p>
          <a:p>
            <a:r>
              <a:rPr lang="nl-NL" sz="2000" dirty="0"/>
              <a:t>2</a:t>
            </a:r>
            <a:r>
              <a:rPr lang="nl-NL" sz="2000" baseline="30000" dirty="0"/>
              <a:t>e</a:t>
            </a:r>
            <a:r>
              <a:rPr lang="nl-NL" sz="2000" dirty="0"/>
              <a:t> graad: Herstel(d) vertrouwen</a:t>
            </a:r>
          </a:p>
          <a:p>
            <a:r>
              <a:rPr lang="nl-NL" sz="2000" dirty="0"/>
              <a:t>3</a:t>
            </a:r>
            <a:r>
              <a:rPr lang="nl-NL" sz="2000" baseline="30000" dirty="0"/>
              <a:t>e</a:t>
            </a:r>
            <a:r>
              <a:rPr lang="nl-NL" sz="2000" dirty="0"/>
              <a:t> graad: Bronnen van vertrouwen</a:t>
            </a:r>
            <a:endParaRPr lang="nl-BE" sz="2000" dirty="0"/>
          </a:p>
          <a:p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724B738-7C98-DF03-B32B-77EE37F8F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43" y="1663205"/>
            <a:ext cx="6107289" cy="4576582"/>
          </a:xfrm>
          <a:prstGeom prst="rect">
            <a:avLst/>
          </a:prstGeom>
        </p:spPr>
      </p:pic>
      <p:pic>
        <p:nvPicPr>
          <p:cNvPr id="5" name="Graphic 4" descr="Twee brontosaurussen met bladeren">
            <a:extLst>
              <a:ext uri="{FF2B5EF4-FFF2-40B4-BE49-F238E27FC236}">
                <a16:creationId xmlns:a16="http://schemas.microsoft.com/office/drawing/2014/main" id="{4F07C6CB-E075-8D79-3581-2172FB82A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580" b="43809"/>
          <a:stretch>
            <a:fillRect/>
          </a:stretch>
        </p:blipFill>
        <p:spPr>
          <a:xfrm>
            <a:off x="0" y="3004457"/>
            <a:ext cx="386926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66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A9DAD-7AC5-6CE8-5275-AFC4ED39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entury Gothic" panose="020B0502020202020204" pitchFamily="34" charset="0"/>
              </a:rPr>
              <a:t>Tussen hoop en kwetsbaarheid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8A71A6-9D9F-FE47-48AA-70FE9B40D7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1e graad: Troostende nabijheid</a:t>
            </a:r>
          </a:p>
          <a:p>
            <a:r>
              <a:rPr lang="nl-NL" dirty="0"/>
              <a:t>2e graad: Gedragenheid</a:t>
            </a:r>
          </a:p>
          <a:p>
            <a:r>
              <a:rPr lang="nl-NL" dirty="0"/>
              <a:t>3e graad: Hoop voor de wereld</a:t>
            </a:r>
            <a:endParaRPr lang="nl-BE" dirty="0"/>
          </a:p>
          <a:p>
            <a:endParaRPr lang="nl-BE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B9AB1098-68A3-C873-ECDB-3538A13FF76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47720" y="1522584"/>
            <a:ext cx="6268134" cy="4667079"/>
          </a:xfrm>
        </p:spPr>
      </p:pic>
      <p:pic>
        <p:nvPicPr>
          <p:cNvPr id="3" name="Graphic 2" descr="Twee brontosaurussen met bladeren">
            <a:extLst>
              <a:ext uri="{FF2B5EF4-FFF2-40B4-BE49-F238E27FC236}">
                <a16:creationId xmlns:a16="http://schemas.microsoft.com/office/drawing/2014/main" id="{AFA3F2E8-B0D7-5E8D-E455-A214D8133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580" b="43809"/>
          <a:stretch>
            <a:fillRect/>
          </a:stretch>
        </p:blipFill>
        <p:spPr>
          <a:xfrm>
            <a:off x="0" y="3004457"/>
            <a:ext cx="386926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42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C370FD-F920-B935-C7F7-6F7C4F4BA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latin typeface="Century Gothic" panose="020B0502020202020204" pitchFamily="34" charset="0"/>
              </a:rPr>
              <a:t>Innerlijk leven, tussen bron en stroom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2900F33-ADC4-E57E-F20B-60D6A04311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1e graad: Verwondering</a:t>
            </a:r>
          </a:p>
          <a:p>
            <a:r>
              <a:rPr lang="nl-NL" dirty="0"/>
              <a:t>2e graad: Dankbaarheid</a:t>
            </a:r>
          </a:p>
          <a:p>
            <a:r>
              <a:rPr lang="nl-NL" dirty="0"/>
              <a:t>3e graad: Inspiratie</a:t>
            </a:r>
            <a:endParaRPr lang="nl-BE" dirty="0"/>
          </a:p>
          <a:p>
            <a:endParaRPr lang="nl-BE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5B5C340-19D7-02B7-969D-B6A23578D0B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876799" y="1625601"/>
            <a:ext cx="6799217" cy="4999934"/>
          </a:xfrm>
        </p:spPr>
      </p:pic>
      <p:pic>
        <p:nvPicPr>
          <p:cNvPr id="3" name="Graphic 2" descr="Twee brontosaurussen met bladeren">
            <a:extLst>
              <a:ext uri="{FF2B5EF4-FFF2-40B4-BE49-F238E27FC236}">
                <a16:creationId xmlns:a16="http://schemas.microsoft.com/office/drawing/2014/main" id="{D6E97AF5-430A-CAF3-3613-C1F37C3FF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580" b="43809"/>
          <a:stretch>
            <a:fillRect/>
          </a:stretch>
        </p:blipFill>
        <p:spPr>
          <a:xfrm>
            <a:off x="0" y="3004457"/>
            <a:ext cx="386926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11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6C830-8B3C-9C24-DC08-C71F1AC2F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latin typeface="Century Gothic" panose="020B0502020202020204" pitchFamily="34" charset="0"/>
              </a:rPr>
              <a:t>Tussen verbondenheid en gemis 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05B9264-F0D7-D65E-EEBD-A5A2C54E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9303" y="2850270"/>
            <a:ext cx="5157787" cy="3684588"/>
          </a:xfrm>
        </p:spPr>
        <p:txBody>
          <a:bodyPr/>
          <a:lstStyle/>
          <a:p>
            <a:r>
              <a:rPr lang="nl-NL" dirty="0"/>
              <a:t>1e graad: Ontmoetingen</a:t>
            </a:r>
          </a:p>
          <a:p>
            <a:r>
              <a:rPr lang="nl-NL" dirty="0"/>
              <a:t>2e graad: Vriendschap</a:t>
            </a:r>
          </a:p>
          <a:p>
            <a:r>
              <a:rPr lang="nl-NL" dirty="0"/>
              <a:t>3e graad: Liefde</a:t>
            </a:r>
            <a:endParaRPr lang="nl-BE" dirty="0"/>
          </a:p>
          <a:p>
            <a:endParaRPr lang="nl-BE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ECF3DD8-1242-C970-77E8-0C9F6837FB2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233334" y="1881441"/>
            <a:ext cx="7818474" cy="4357359"/>
          </a:xfrm>
        </p:spPr>
      </p:pic>
      <p:pic>
        <p:nvPicPr>
          <p:cNvPr id="3" name="Graphic 2" descr="Twee brontosaurussen met bladeren">
            <a:extLst>
              <a:ext uri="{FF2B5EF4-FFF2-40B4-BE49-F238E27FC236}">
                <a16:creationId xmlns:a16="http://schemas.microsoft.com/office/drawing/2014/main" id="{D4E0938A-5534-50A7-5645-84EF21524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580" b="43809"/>
          <a:stretch>
            <a:fillRect/>
          </a:stretch>
        </p:blipFill>
        <p:spPr>
          <a:xfrm>
            <a:off x="0" y="3004457"/>
            <a:ext cx="386926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41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Tijdelijke aanduiding voor inhoud 5">
            <a:extLst>
              <a:ext uri="{FF2B5EF4-FFF2-40B4-BE49-F238E27FC236}">
                <a16:creationId xmlns:a16="http://schemas.microsoft.com/office/drawing/2014/main" id="{23F23B81-C062-436F-3DBD-205C33D8E0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8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04C94-BC88-65D0-D5D0-66B5FAFD5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latin typeface="Century Gothic" panose="020B0502020202020204" pitchFamily="34" charset="0"/>
              </a:rPr>
              <a:t>Samenleven, tussen onderweg zijn en thuiskomen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90100F0-7DEA-5A5F-A5EC-030A5669B6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sz="2000" dirty="0"/>
              <a:t>1</a:t>
            </a:r>
            <a:r>
              <a:rPr lang="nl-NL" sz="2000" baseline="30000" dirty="0"/>
              <a:t>e</a:t>
            </a:r>
            <a:r>
              <a:rPr lang="nl-NL" sz="2000" dirty="0"/>
              <a:t> graad: Thuis</a:t>
            </a:r>
          </a:p>
          <a:p>
            <a:r>
              <a:rPr lang="nl-NL" sz="2000" dirty="0"/>
              <a:t>2</a:t>
            </a:r>
            <a:r>
              <a:rPr lang="nl-NL" sz="2000" baseline="30000" dirty="0"/>
              <a:t>e</a:t>
            </a:r>
            <a:r>
              <a:rPr lang="nl-NL" sz="2000" dirty="0"/>
              <a:t> graad: Samenleven in vrede</a:t>
            </a:r>
          </a:p>
          <a:p>
            <a:r>
              <a:rPr lang="nl-NL" sz="2000" dirty="0"/>
              <a:t>3</a:t>
            </a:r>
            <a:r>
              <a:rPr lang="nl-NL" sz="2000" baseline="30000" dirty="0"/>
              <a:t>e</a:t>
            </a:r>
            <a:r>
              <a:rPr lang="nl-NL" sz="2000" dirty="0"/>
              <a:t> graad: Gastvrijheid</a:t>
            </a:r>
            <a:endParaRPr lang="nl-BE" sz="2000" dirty="0"/>
          </a:p>
          <a:p>
            <a:endParaRPr lang="nl-BE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84D5E32-3043-852B-0E88-93ED046913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080001" y="1496654"/>
            <a:ext cx="6979914" cy="5129924"/>
          </a:xfrm>
        </p:spPr>
      </p:pic>
      <p:pic>
        <p:nvPicPr>
          <p:cNvPr id="3" name="Graphic 2" descr="Twee brontosaurussen met bladeren">
            <a:extLst>
              <a:ext uri="{FF2B5EF4-FFF2-40B4-BE49-F238E27FC236}">
                <a16:creationId xmlns:a16="http://schemas.microsoft.com/office/drawing/2014/main" id="{58DDD169-4C1A-3238-D43A-8DCEEAB1E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580" b="43809"/>
          <a:stretch>
            <a:fillRect/>
          </a:stretch>
        </p:blipFill>
        <p:spPr>
          <a:xfrm>
            <a:off x="0" y="3004457"/>
            <a:ext cx="386926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40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C09C5-CC91-4FE0-2613-22F8C15F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latin typeface="Century Gothic" panose="020B0502020202020204" pitchFamily="34" charset="0"/>
              </a:rPr>
              <a:t>Scheppen, tussen gave en opgave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C37695-77FB-F5AB-8BB9-3CCF6EB39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3739111" cy="3234575"/>
          </a:xfrm>
        </p:spPr>
        <p:txBody>
          <a:bodyPr/>
          <a:lstStyle/>
          <a:p>
            <a:r>
              <a:rPr lang="nl-NL" dirty="0"/>
              <a:t>1e graad: In bewondering voor de natuur</a:t>
            </a:r>
          </a:p>
          <a:p>
            <a:r>
              <a:rPr lang="nl-NL" dirty="0"/>
              <a:t>2e graad: Schepping</a:t>
            </a:r>
          </a:p>
          <a:p>
            <a:r>
              <a:rPr lang="nl-NL" dirty="0"/>
              <a:t>3e graad: </a:t>
            </a:r>
            <a:r>
              <a:rPr lang="nl-NL" dirty="0" err="1"/>
              <a:t>Eco-logisch</a:t>
            </a:r>
            <a:r>
              <a:rPr lang="nl-NL" dirty="0"/>
              <a:t>?</a:t>
            </a:r>
            <a:endParaRPr lang="nl-BE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9F9B7A3-B929-11B7-6016-74D7D37ADDE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52555" y="2043288"/>
            <a:ext cx="7397919" cy="4195512"/>
          </a:xfrm>
        </p:spPr>
      </p:pic>
      <p:pic>
        <p:nvPicPr>
          <p:cNvPr id="3" name="Graphic 2" descr="Twee brontosaurussen met bladeren">
            <a:extLst>
              <a:ext uri="{FF2B5EF4-FFF2-40B4-BE49-F238E27FC236}">
                <a16:creationId xmlns:a16="http://schemas.microsoft.com/office/drawing/2014/main" id="{CDA17646-1E32-5F21-796E-E2A39EC29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580" b="43809"/>
          <a:stretch>
            <a:fillRect/>
          </a:stretch>
        </p:blipFill>
        <p:spPr>
          <a:xfrm>
            <a:off x="0" y="3004457"/>
            <a:ext cx="386926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3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CF9EA2-3DA2-5631-2110-A673BF13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733728"/>
            <a:ext cx="5014913" cy="2039662"/>
          </a:xfrm>
        </p:spPr>
        <p:txBody>
          <a:bodyPr>
            <a:normAutofit/>
          </a:bodyPr>
          <a:lstStyle/>
          <a:p>
            <a:r>
              <a:rPr lang="nl-NL" sz="6600" dirty="0">
                <a:solidFill>
                  <a:schemeClr val="accent2">
                    <a:lumMod val="75000"/>
                  </a:schemeClr>
                </a:solidFill>
                <a:latin typeface="Cherryline" panose="02000503000000000000" pitchFamily="2" charset="0"/>
              </a:rPr>
              <a:t>Opbouw van het leerplan</a:t>
            </a:r>
            <a:endParaRPr lang="nl-BE" sz="6600" dirty="0">
              <a:solidFill>
                <a:schemeClr val="accent2">
                  <a:lumMod val="75000"/>
                </a:schemeClr>
              </a:solidFill>
              <a:latin typeface="Cherryl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40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9E4FB-98E7-BC0D-D088-69BBB8689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13876D-91C7-9D97-D183-85127EEC0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latin typeface="Century Gothic" panose="020B0502020202020204" pitchFamily="34" charset="0"/>
              </a:rPr>
              <a:t>Geloven, tussen het </a:t>
            </a:r>
            <a:r>
              <a:rPr lang="nl-NL" sz="3200" dirty="0" err="1">
                <a:latin typeface="Century Gothic" panose="020B0502020202020204" pitchFamily="34" charset="0"/>
              </a:rPr>
              <a:t>zegbare</a:t>
            </a:r>
            <a:r>
              <a:rPr lang="nl-NL" sz="3200" dirty="0">
                <a:latin typeface="Century Gothic" panose="020B0502020202020204" pitchFamily="34" charset="0"/>
              </a:rPr>
              <a:t> en het onzegbare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D9A5E5F-BE51-9570-36F5-370B0DE964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1e graad: Symbolen</a:t>
            </a:r>
          </a:p>
          <a:p>
            <a:r>
              <a:rPr lang="nl-NL" dirty="0"/>
              <a:t>2e graad: Stiltebeleving</a:t>
            </a:r>
          </a:p>
          <a:p>
            <a:r>
              <a:rPr lang="nl-NL" dirty="0"/>
              <a:t>3e graad: Namen</a:t>
            </a:r>
            <a:endParaRPr lang="nl-BE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04ABD92-5DE1-E9D4-F22D-BCB129BF37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998161" y="1733117"/>
            <a:ext cx="6234284" cy="4706515"/>
          </a:xfrm>
        </p:spPr>
      </p:pic>
      <p:pic>
        <p:nvPicPr>
          <p:cNvPr id="3" name="Graphic 2" descr="Twee brontosaurussen met bladeren">
            <a:extLst>
              <a:ext uri="{FF2B5EF4-FFF2-40B4-BE49-F238E27FC236}">
                <a16:creationId xmlns:a16="http://schemas.microsoft.com/office/drawing/2014/main" id="{CACDF76C-53BE-3D95-A2A3-42ECA076B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580" b="43809"/>
          <a:stretch>
            <a:fillRect/>
          </a:stretch>
        </p:blipFill>
        <p:spPr>
          <a:xfrm>
            <a:off x="0" y="3004457"/>
            <a:ext cx="386926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30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ACE5E-D454-5CF3-9FC1-B8C0BB92B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F88DF-1BB4-708B-9550-72D5C311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latin typeface="Century Gothic" panose="020B0502020202020204" pitchFamily="34" charset="0"/>
              </a:rPr>
              <a:t>Bijbels lezen, tussen verhaal en leven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BDADAA1-1776-BEF0-7C6A-B16A06BCDF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1e graad: </a:t>
            </a:r>
          </a:p>
          <a:p>
            <a:pPr lvl="1"/>
            <a:r>
              <a:rPr lang="nl-NL" dirty="0"/>
              <a:t>Aartsvaders en –moeders</a:t>
            </a:r>
          </a:p>
          <a:p>
            <a:pPr lvl="1"/>
            <a:r>
              <a:rPr lang="nl-NL" dirty="0"/>
              <a:t>Parabels</a:t>
            </a:r>
          </a:p>
          <a:p>
            <a:r>
              <a:rPr lang="nl-NL" dirty="0"/>
              <a:t>2e graad: </a:t>
            </a:r>
          </a:p>
          <a:p>
            <a:pPr lvl="1"/>
            <a:r>
              <a:rPr lang="nl-NL" dirty="0"/>
              <a:t>Uittocht</a:t>
            </a:r>
          </a:p>
          <a:p>
            <a:pPr lvl="1"/>
            <a:r>
              <a:rPr lang="nl-NL" dirty="0"/>
              <a:t>Wonderen</a:t>
            </a:r>
          </a:p>
          <a:p>
            <a:r>
              <a:rPr lang="nl-NL" dirty="0"/>
              <a:t>3e graad: </a:t>
            </a:r>
          </a:p>
          <a:p>
            <a:pPr lvl="1"/>
            <a:r>
              <a:rPr lang="nl-NL" dirty="0"/>
              <a:t>Profeten</a:t>
            </a:r>
          </a:p>
          <a:p>
            <a:pPr lvl="1"/>
            <a:r>
              <a:rPr lang="nl-NL" dirty="0"/>
              <a:t>Het verhaal gaat verder</a:t>
            </a:r>
            <a:endParaRPr lang="nl-BE" dirty="0"/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8950A058-497D-04D4-745B-2C129EB4302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23801" y="1785862"/>
            <a:ext cx="6071454" cy="4452938"/>
          </a:xfrm>
        </p:spPr>
      </p:pic>
      <p:pic>
        <p:nvPicPr>
          <p:cNvPr id="3" name="Graphic 2" descr="Twee brontosaurussen met bladeren">
            <a:extLst>
              <a:ext uri="{FF2B5EF4-FFF2-40B4-BE49-F238E27FC236}">
                <a16:creationId xmlns:a16="http://schemas.microsoft.com/office/drawing/2014/main" id="{E1A9ABD5-7821-1DE1-58AE-5BEA2E709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580" b="43809"/>
          <a:stretch>
            <a:fillRect/>
          </a:stretch>
        </p:blipFill>
        <p:spPr>
          <a:xfrm>
            <a:off x="0" y="3004457"/>
            <a:ext cx="386926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66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3122E-B430-6061-7F80-5F8FE1C10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28F3F-9C51-CA21-5F89-AEF57E62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latin typeface="Century Gothic" panose="020B0502020202020204" pitchFamily="34" charset="0"/>
              </a:rPr>
              <a:t>Bewegen, tussen goed en kwaad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54E07B3-8CCB-4ACC-06BE-7EE9F1AD0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4676089" cy="3234575"/>
          </a:xfrm>
        </p:spPr>
        <p:txBody>
          <a:bodyPr/>
          <a:lstStyle/>
          <a:p>
            <a:r>
              <a:rPr lang="nl-NL" dirty="0"/>
              <a:t>1e graad: Gevoeligheid voor goed en kwaad</a:t>
            </a:r>
          </a:p>
          <a:p>
            <a:r>
              <a:rPr lang="nl-NL" dirty="0"/>
              <a:t>2e graad: Ethische keuzes</a:t>
            </a:r>
          </a:p>
          <a:p>
            <a:r>
              <a:rPr lang="nl-NL" dirty="0"/>
              <a:t>3e graad: Verlangen naar en streven naar het goede</a:t>
            </a:r>
            <a:endParaRPr lang="nl-BE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7F5BCF8F-1B18-54F8-B5DE-B5D548B187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396089" y="1530092"/>
            <a:ext cx="6382540" cy="4708708"/>
          </a:xfrm>
        </p:spPr>
      </p:pic>
      <p:pic>
        <p:nvPicPr>
          <p:cNvPr id="3" name="Graphic 2" descr="Twee brontosaurussen met bladeren">
            <a:extLst>
              <a:ext uri="{FF2B5EF4-FFF2-40B4-BE49-F238E27FC236}">
                <a16:creationId xmlns:a16="http://schemas.microsoft.com/office/drawing/2014/main" id="{99918BB1-8136-40FA-4830-3F980BAA0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580" b="43809"/>
          <a:stretch>
            <a:fillRect/>
          </a:stretch>
        </p:blipFill>
        <p:spPr>
          <a:xfrm>
            <a:off x="0" y="3004457"/>
            <a:ext cx="386926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36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3DE12-B348-BB23-C878-0DB9F3DDB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D4C0EE-2206-D5D1-FD65-495D0B1F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latin typeface="Century Gothic" panose="020B0502020202020204" pitchFamily="34" charset="0"/>
              </a:rPr>
              <a:t>Vieren, tussen het alledaagse en het bijzondere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85260A5-DD53-1963-8773-29E94649F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1494678"/>
            <a:ext cx="5003801" cy="505215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nl-NL" sz="3200" dirty="0"/>
              <a:t>1e graad: </a:t>
            </a:r>
          </a:p>
          <a:p>
            <a:pPr lvl="1"/>
            <a:r>
              <a:rPr lang="nl-NL" sz="3200" dirty="0"/>
              <a:t>Allerheiligen: Licht zijn voor anderen</a:t>
            </a:r>
            <a:endParaRPr lang="nl-BE" sz="3200" dirty="0"/>
          </a:p>
          <a:p>
            <a:pPr lvl="1"/>
            <a:r>
              <a:rPr lang="nl-NL" sz="3200" dirty="0"/>
              <a:t>Allerzielen: Van leven naar dood. Van dood naar leven </a:t>
            </a:r>
          </a:p>
          <a:p>
            <a:pPr lvl="1"/>
            <a:r>
              <a:rPr lang="nl-NL" sz="3200" dirty="0"/>
              <a:t>kerstkring: Licht en donker</a:t>
            </a:r>
          </a:p>
          <a:p>
            <a:pPr lvl="1"/>
            <a:r>
              <a:rPr lang="nl-NL" sz="3200" dirty="0"/>
              <a:t>paaskring: Nieuw leven</a:t>
            </a:r>
            <a:endParaRPr lang="nl-BE" sz="3200" dirty="0"/>
          </a:p>
          <a:p>
            <a:pPr marL="0" indent="0">
              <a:buNone/>
            </a:pPr>
            <a:endParaRPr lang="nl-NL" sz="3200" dirty="0"/>
          </a:p>
          <a:p>
            <a:r>
              <a:rPr lang="nl-NL" sz="3200" dirty="0"/>
              <a:t>2e graad:</a:t>
            </a:r>
          </a:p>
          <a:p>
            <a:pPr lvl="1"/>
            <a:r>
              <a:rPr lang="nl-NL" sz="3200" dirty="0"/>
              <a:t>Allerheiligen: Bruggen bouwen</a:t>
            </a:r>
          </a:p>
          <a:p>
            <a:pPr lvl="1"/>
            <a:r>
              <a:rPr lang="nl-NL" sz="3200" dirty="0"/>
              <a:t>Allerzielen: ‘</a:t>
            </a:r>
            <a:r>
              <a:rPr lang="nl-NL" sz="3200" dirty="0" err="1"/>
              <a:t>Her-inneren</a:t>
            </a:r>
            <a:r>
              <a:rPr lang="nl-NL" sz="3200" dirty="0"/>
              <a:t>’</a:t>
            </a:r>
          </a:p>
          <a:p>
            <a:pPr lvl="1"/>
            <a:r>
              <a:rPr lang="nl-NL" sz="3200" dirty="0"/>
              <a:t>kerstkring: Open en gesloten deuren</a:t>
            </a:r>
          </a:p>
          <a:p>
            <a:pPr lvl="1"/>
            <a:r>
              <a:rPr lang="nl-NL" sz="3200" dirty="0"/>
              <a:t>paaskring: Van buiten naar binnen. Van binnen naar buiten</a:t>
            </a:r>
            <a:r>
              <a:rPr lang="nl-BE" sz="3200" dirty="0"/>
              <a:t> </a:t>
            </a:r>
          </a:p>
          <a:p>
            <a:pPr lvl="1"/>
            <a:endParaRPr lang="nl-NL" sz="3200" dirty="0"/>
          </a:p>
          <a:p>
            <a:r>
              <a:rPr lang="nl-NL" sz="3200" dirty="0"/>
              <a:t>3e graad:</a:t>
            </a:r>
          </a:p>
          <a:p>
            <a:pPr lvl="1"/>
            <a:r>
              <a:rPr lang="nl-NL" sz="3200" dirty="0"/>
              <a:t>Allerheiligen: Leven vanuit idealen</a:t>
            </a:r>
          </a:p>
          <a:p>
            <a:pPr lvl="1"/>
            <a:r>
              <a:rPr lang="nl-NL" sz="3200" dirty="0"/>
              <a:t>Allerzielen: Voorbij de dood</a:t>
            </a:r>
          </a:p>
          <a:p>
            <a:pPr lvl="1"/>
            <a:r>
              <a:rPr lang="nl-NL" sz="3200" dirty="0"/>
              <a:t>kerstkring: God in/als het kwetsbare</a:t>
            </a:r>
          </a:p>
          <a:p>
            <a:pPr lvl="1"/>
            <a:r>
              <a:rPr lang="nl-NL" sz="3200" dirty="0"/>
              <a:t>paaskring: Opstaan, tegen de stroom in</a:t>
            </a:r>
            <a:r>
              <a:rPr lang="nl-BE" sz="3200" dirty="0"/>
              <a:t> </a:t>
            </a:r>
          </a:p>
          <a:p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7CE9F90-A755-C07C-1FAA-46F93500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311" y="1573700"/>
            <a:ext cx="6067605" cy="4477145"/>
          </a:xfrm>
          <a:prstGeom prst="rect">
            <a:avLst/>
          </a:prstGeom>
        </p:spPr>
      </p:pic>
      <p:pic>
        <p:nvPicPr>
          <p:cNvPr id="3" name="Graphic 2" descr="Twee brontosaurussen met bladeren">
            <a:extLst>
              <a:ext uri="{FF2B5EF4-FFF2-40B4-BE49-F238E27FC236}">
                <a16:creationId xmlns:a16="http://schemas.microsoft.com/office/drawing/2014/main" id="{EFBEB64B-59BB-00E4-A276-F6B6D5B09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580" b="43809"/>
          <a:stretch>
            <a:fillRect/>
          </a:stretch>
        </p:blipFill>
        <p:spPr>
          <a:xfrm>
            <a:off x="-119743" y="3320143"/>
            <a:ext cx="386926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58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C41FF-FE22-73AD-4DC2-D7FB6DDE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-347529"/>
            <a:ext cx="10515600" cy="1325563"/>
          </a:xfrm>
        </p:spPr>
        <p:txBody>
          <a:bodyPr/>
          <a:lstStyle/>
          <a:p>
            <a:r>
              <a:rPr lang="nl-BE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Samenvattend: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A978BF2-25B1-9113-FF21-FEAA6D39A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456" y="590529"/>
            <a:ext cx="11361535" cy="6249748"/>
          </a:xfrm>
        </p:spPr>
      </p:pic>
    </p:spTree>
    <p:extLst>
      <p:ext uri="{BB962C8B-B14F-4D97-AF65-F5344CB8AC3E}">
        <p14:creationId xmlns:p14="http://schemas.microsoft.com/office/powerpoint/2010/main" val="3056480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635143-8934-FF6D-4EF7-926405187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EBEBD4D-002C-95CB-675B-9CCE1C06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524" y="2570442"/>
            <a:ext cx="5014913" cy="2039662"/>
          </a:xfrm>
        </p:spPr>
        <p:txBody>
          <a:bodyPr>
            <a:normAutofit/>
          </a:bodyPr>
          <a:lstStyle/>
          <a:p>
            <a:r>
              <a:rPr lang="nl-NL" sz="6600" dirty="0">
                <a:solidFill>
                  <a:schemeClr val="accent2">
                    <a:lumMod val="75000"/>
                  </a:schemeClr>
                </a:solidFill>
                <a:latin typeface="Cherryline" panose="02000503000000000000" pitchFamily="2" charset="0"/>
              </a:rPr>
              <a:t>Opbouw van een terrein</a:t>
            </a:r>
            <a:endParaRPr lang="nl-BE" sz="6600" dirty="0">
              <a:solidFill>
                <a:schemeClr val="accent2">
                  <a:lumMod val="75000"/>
                </a:schemeClr>
              </a:solidFill>
              <a:latin typeface="Cherryl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54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53AFE-F130-F850-AC6B-B6D1988ED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263A5-EB82-30D7-4402-BB90898C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Terrein</a:t>
            </a:r>
          </a:p>
        </p:txBody>
      </p:sp>
      <p:pic>
        <p:nvPicPr>
          <p:cNvPr id="3074" name="Picture 2" descr="Klavertje-drie 336776 Vectorkunst bij Vecteezy">
            <a:extLst>
              <a:ext uri="{FF2B5EF4-FFF2-40B4-BE49-F238E27FC236}">
                <a16:creationId xmlns:a16="http://schemas.microsoft.com/office/drawing/2014/main" id="{F58CABE3-DD44-0EAD-92E4-1BA477E6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04" y="225154"/>
            <a:ext cx="6570066" cy="626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F08979-4F97-527B-504F-E3DCE01EF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870" y="3870643"/>
            <a:ext cx="5867400" cy="640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	Ingrediënten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4C99EF4-C31F-124E-8FBB-0A9D9705BBDB}"/>
              </a:ext>
            </a:extLst>
          </p:cNvPr>
          <p:cNvSpPr txBox="1">
            <a:spLocks/>
          </p:cNvSpPr>
          <p:nvPr/>
        </p:nvSpPr>
        <p:spPr>
          <a:xfrm>
            <a:off x="2197827" y="927666"/>
            <a:ext cx="9345930" cy="64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			    Terreindoelen	  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120ECE5-C985-C5CF-9C65-030B02CC10C3}"/>
              </a:ext>
            </a:extLst>
          </p:cNvPr>
          <p:cNvSpPr txBox="1">
            <a:spLocks/>
          </p:cNvSpPr>
          <p:nvPr/>
        </p:nvSpPr>
        <p:spPr>
          <a:xfrm>
            <a:off x="1076597" y="3771423"/>
            <a:ext cx="10515600" cy="64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		Terreintekst	</a:t>
            </a:r>
          </a:p>
        </p:txBody>
      </p:sp>
      <p:pic>
        <p:nvPicPr>
          <p:cNvPr id="6" name="Graphic 5" descr="Een cirkel gevuld met kleine lijntjes zoals hagelslag">
            <a:extLst>
              <a:ext uri="{FF2B5EF4-FFF2-40B4-BE49-F238E27FC236}">
                <a16:creationId xmlns:a16="http://schemas.microsoft.com/office/drawing/2014/main" id="{A731D9B9-B80E-6D78-1401-19865F24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51659" y="4511359"/>
            <a:ext cx="4572000" cy="4572000"/>
          </a:xfrm>
          <a:prstGeom prst="rect">
            <a:avLst/>
          </a:prstGeom>
        </p:spPr>
      </p:pic>
      <p:pic>
        <p:nvPicPr>
          <p:cNvPr id="7" name="Graphic 6" descr="Een verzameling cirkels in verschillende formaten">
            <a:extLst>
              <a:ext uri="{FF2B5EF4-FFF2-40B4-BE49-F238E27FC236}">
                <a16:creationId xmlns:a16="http://schemas.microsoft.com/office/drawing/2014/main" id="{DC5B32B0-9F7F-3C0A-70E8-3B168B6B0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0907" y="200081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93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D8698-06B0-3483-7B92-DE48ACDE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369899">
            <a:off x="1376544" y="-1000249"/>
            <a:ext cx="1144359" cy="3990603"/>
          </a:xfrm>
        </p:spPr>
        <p:txBody>
          <a:bodyPr vert="vert270">
            <a:normAutofit/>
          </a:bodyPr>
          <a:lstStyle/>
          <a:p>
            <a:r>
              <a:rPr lang="nl-BE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Terreintekst: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DAAB51-8196-62A6-5E3A-02587EBE0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994" y="518060"/>
            <a:ext cx="6788011" cy="5821880"/>
          </a:xfrm>
          <a:prstGeom prst="rect">
            <a:avLst/>
          </a:prstGeom>
        </p:spPr>
      </p:pic>
      <p:pic>
        <p:nvPicPr>
          <p:cNvPr id="3" name="Graphic 2" descr="Een cirkel gevuld met kleine lijntjes zoals hagelslag">
            <a:extLst>
              <a:ext uri="{FF2B5EF4-FFF2-40B4-BE49-F238E27FC236}">
                <a16:creationId xmlns:a16="http://schemas.microsoft.com/office/drawing/2014/main" id="{837524AB-DF89-4CB5-CE99-3E80FB3E7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0627" y="-1911432"/>
            <a:ext cx="4572000" cy="4572000"/>
          </a:xfrm>
          <a:prstGeom prst="rect">
            <a:avLst/>
          </a:prstGeom>
        </p:spPr>
      </p:pic>
      <p:pic>
        <p:nvPicPr>
          <p:cNvPr id="4" name="Graphic 3" descr="Een verzameling cirkels in verschillende formaten">
            <a:extLst>
              <a:ext uri="{FF2B5EF4-FFF2-40B4-BE49-F238E27FC236}">
                <a16:creationId xmlns:a16="http://schemas.microsoft.com/office/drawing/2014/main" id="{9E46B939-019B-B838-CE27-55A544A44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397" y="5893625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32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DB2DAE3-5F62-FD7C-C321-AE06285FA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539" y="1763486"/>
            <a:ext cx="11707357" cy="4062111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DD6BE88-EEF5-F3E5-A48E-C131A4A90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0"/>
            <a:ext cx="10515600" cy="1325563"/>
          </a:xfrm>
        </p:spPr>
        <p:txBody>
          <a:bodyPr/>
          <a:lstStyle/>
          <a:p>
            <a:r>
              <a:rPr lang="nl-BE" b="1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Terreintekst</a:t>
            </a:r>
            <a:endParaRPr lang="nl-BE" b="1" dirty="0">
              <a:solidFill>
                <a:schemeClr val="accent1">
                  <a:lumMod val="75000"/>
                </a:schemeClr>
              </a:solidFill>
              <a:latin typeface="Cherryline" panose="02000503000000000000" pitchFamily="2" charset="0"/>
            </a:endParaRPr>
          </a:p>
        </p:txBody>
      </p:sp>
      <p:pic>
        <p:nvPicPr>
          <p:cNvPr id="2" name="Graphic 1" descr="Een verzameling cirkels in verschillende formaten">
            <a:extLst>
              <a:ext uri="{FF2B5EF4-FFF2-40B4-BE49-F238E27FC236}">
                <a16:creationId xmlns:a16="http://schemas.microsoft.com/office/drawing/2014/main" id="{B819622A-B59F-0E4C-33FC-E2BFE51B4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8368" y="216466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9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1932D-2468-8F90-C6F4-2BF7BF700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160179"/>
            <a:ext cx="10515600" cy="1325563"/>
          </a:xfrm>
        </p:spPr>
        <p:txBody>
          <a:bodyPr/>
          <a:lstStyle/>
          <a:p>
            <a:r>
              <a:rPr lang="nl-BE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Terreindoelen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753AB01-70F9-1A8C-A549-92C2BFFC3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46" y="1379793"/>
            <a:ext cx="2371724" cy="4863033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362CBFC-E685-1B82-0289-C006F1D9D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179" y="1379793"/>
            <a:ext cx="8444871" cy="4863033"/>
          </a:xfrm>
          <a:prstGeom prst="rect">
            <a:avLst/>
          </a:prstGeom>
        </p:spPr>
      </p:pic>
      <p:pic>
        <p:nvPicPr>
          <p:cNvPr id="3" name="Graphic 2" descr="Een verzameling cirkels in verschillende formaten">
            <a:extLst>
              <a:ext uri="{FF2B5EF4-FFF2-40B4-BE49-F238E27FC236}">
                <a16:creationId xmlns:a16="http://schemas.microsoft.com/office/drawing/2014/main" id="{040E97EC-FC1A-15AD-A786-94A5A1BCC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09421" y="111062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3775" y="522300"/>
            <a:ext cx="10728325" cy="5135550"/>
          </a:xfrm>
        </p:spPr>
        <p:txBody>
          <a:bodyPr>
            <a:normAutofit fontScale="92500" lnSpcReduction="20000"/>
          </a:bodyPr>
          <a:lstStyle/>
          <a:p>
            <a:r>
              <a:rPr lang="nl-BE" sz="3800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Overzicht van de 10 intenties</a:t>
            </a:r>
          </a:p>
          <a:p>
            <a:endParaRPr lang="nl-BE" sz="2400" dirty="0"/>
          </a:p>
          <a:p>
            <a:r>
              <a:rPr lang="nl-BE" sz="2800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de integrale benadering – 3 perspectieven</a:t>
            </a:r>
          </a:p>
          <a:p>
            <a:r>
              <a:rPr lang="nl-BE" sz="2800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een sterk hermeneutisch-communicatieve werking</a:t>
            </a:r>
          </a:p>
          <a:p>
            <a:r>
              <a:rPr lang="nl-BE" sz="2800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aandacht hebben voor negatieve theologie</a:t>
            </a:r>
          </a:p>
          <a:p>
            <a:r>
              <a:rPr lang="nl-BE" sz="2800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een suikerspintheologie vermijden</a:t>
            </a:r>
          </a:p>
          <a:p>
            <a:r>
              <a:rPr lang="nl-BE" sz="2800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theologie van de onderbreking en de kwetsbaarheid </a:t>
            </a:r>
          </a:p>
          <a:p>
            <a:r>
              <a:rPr lang="nl-BE" sz="2800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verruimde aandacht voor de context vandaag</a:t>
            </a:r>
          </a:p>
          <a:p>
            <a:r>
              <a:rPr lang="nl-BE" sz="2800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interlevensbeschouwelijk werken</a:t>
            </a:r>
          </a:p>
          <a:p>
            <a:r>
              <a:rPr lang="nl-BE" sz="2800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de religieuze capaciteiten van kinderen niet onderschatten</a:t>
            </a:r>
          </a:p>
          <a:p>
            <a:r>
              <a:rPr lang="nl-BE" sz="2800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betekenisvolle rituelen en symbolen</a:t>
            </a:r>
          </a:p>
          <a:p>
            <a:r>
              <a:rPr lang="nl-BE" sz="2800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de startpositie van de leerkracht ernstig nemen</a:t>
            </a:r>
          </a:p>
          <a:p>
            <a:endParaRPr lang="nl-BE" sz="2400" dirty="0"/>
          </a:p>
          <a:p>
            <a:endParaRPr lang="nl-BE" sz="2400" dirty="0"/>
          </a:p>
          <a:p>
            <a:endParaRPr lang="nl-BE" sz="2400" b="1" dirty="0"/>
          </a:p>
        </p:txBody>
      </p:sp>
      <p:pic>
        <p:nvPicPr>
          <p:cNvPr id="6" name="Graphic 5" descr="Een cirkel gevuld met kleine lijntjes zoals hagelslag">
            <a:extLst>
              <a:ext uri="{FF2B5EF4-FFF2-40B4-BE49-F238E27FC236}">
                <a16:creationId xmlns:a16="http://schemas.microsoft.com/office/drawing/2014/main" id="{3D9508FE-B18C-F9A4-09B5-674857D73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3000" y="3624942"/>
            <a:ext cx="4572000" cy="4572000"/>
          </a:xfrm>
          <a:prstGeom prst="rect">
            <a:avLst/>
          </a:prstGeom>
        </p:spPr>
      </p:pic>
      <p:pic>
        <p:nvPicPr>
          <p:cNvPr id="8" name="Graphic 7" descr="Vier organische vormen">
            <a:extLst>
              <a:ext uri="{FF2B5EF4-FFF2-40B4-BE49-F238E27FC236}">
                <a16:creationId xmlns:a16="http://schemas.microsoft.com/office/drawing/2014/main" id="{3979FB10-8AC1-DCC6-D442-1E89BB469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3314" y="-370115"/>
            <a:ext cx="4572000" cy="4572000"/>
          </a:xfrm>
          <a:prstGeom prst="rect">
            <a:avLst/>
          </a:prstGeom>
        </p:spPr>
      </p:pic>
      <p:pic>
        <p:nvPicPr>
          <p:cNvPr id="10" name="Graphic 9" descr="Een verzameling cirkels in verschillende formaten">
            <a:extLst>
              <a:ext uri="{FF2B5EF4-FFF2-40B4-BE49-F238E27FC236}">
                <a16:creationId xmlns:a16="http://schemas.microsoft.com/office/drawing/2014/main" id="{5AA896D6-354A-7891-5B0F-7ED822E11B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970" y="5965371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05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aza-protest kleurt Malieveld rood. 'Ik wil later niet zeggen: Ik wist het  wel, maar ik heb niets gedaan' | Trouw">
            <a:extLst>
              <a:ext uri="{FF2B5EF4-FFF2-40B4-BE49-F238E27FC236}">
                <a16:creationId xmlns:a16="http://schemas.microsoft.com/office/drawing/2014/main" id="{79BC95DC-0F4E-CEFD-D0F9-E6F1BDF53F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12" y="1092115"/>
            <a:ext cx="7012067" cy="46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Voorbeeld van afbeelding">
            <a:extLst>
              <a:ext uri="{FF2B5EF4-FFF2-40B4-BE49-F238E27FC236}">
                <a16:creationId xmlns:a16="http://schemas.microsoft.com/office/drawing/2014/main" id="{90FB3EDF-C99E-FD43-FC8A-709035540D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AAC4FCE-99B4-6814-E876-F4E4F58A3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655" y="1092115"/>
            <a:ext cx="3339459" cy="4673769"/>
          </a:xfrm>
          <a:prstGeom prst="rect">
            <a:avLst/>
          </a:prstGeom>
        </p:spPr>
      </p:pic>
      <p:pic>
        <p:nvPicPr>
          <p:cNvPr id="2" name="Graphic 1" descr="Een verzameling cirkels in verschillende formaten">
            <a:extLst>
              <a:ext uri="{FF2B5EF4-FFF2-40B4-BE49-F238E27FC236}">
                <a16:creationId xmlns:a16="http://schemas.microsoft.com/office/drawing/2014/main" id="{5FAED04B-B5B6-8132-B10A-6363FB5FE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65371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33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D0CDB-CE06-42E3-44F1-EF5364873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BBFD8-63D2-AD76-4889-05265B97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160179"/>
            <a:ext cx="10515600" cy="1325563"/>
          </a:xfrm>
        </p:spPr>
        <p:txBody>
          <a:bodyPr/>
          <a:lstStyle/>
          <a:p>
            <a:r>
              <a:rPr lang="nl-BE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Terreindoelen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C53B582-1FD7-1879-E20D-CEDC8FFBF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46" y="1379793"/>
            <a:ext cx="2371724" cy="4863033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DB73B58-46DF-B1FF-7E61-C2C5309E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179" y="1379793"/>
            <a:ext cx="8444871" cy="4863033"/>
          </a:xfrm>
          <a:prstGeom prst="rect">
            <a:avLst/>
          </a:prstGeom>
        </p:spPr>
      </p:pic>
      <p:pic>
        <p:nvPicPr>
          <p:cNvPr id="3" name="Graphic 2" descr="Een verzameling cirkels in verschillende formaten">
            <a:extLst>
              <a:ext uri="{FF2B5EF4-FFF2-40B4-BE49-F238E27FC236}">
                <a16:creationId xmlns:a16="http://schemas.microsoft.com/office/drawing/2014/main" id="{3DC59902-941A-7CCE-53E6-28626FAFA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09421" y="111062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29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6" descr="http://kinderavonturenland.nl/index.php/foto-albums/image?view=image&amp;format=raw&amp;type=orig&amp;id=117">
            <a:extLst>
              <a:ext uri="{FF2B5EF4-FFF2-40B4-BE49-F238E27FC236}">
                <a16:creationId xmlns:a16="http://schemas.microsoft.com/office/drawing/2014/main" id="{E44B7BA7-094A-957D-A186-E321A48E576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29" y="3091544"/>
            <a:ext cx="5739428" cy="362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Eerste trimester - KLASBLOG 3KA">
            <a:extLst>
              <a:ext uri="{FF2B5EF4-FFF2-40B4-BE49-F238E27FC236}">
                <a16:creationId xmlns:a16="http://schemas.microsoft.com/office/drawing/2014/main" id="{94115AF6-2F41-C2F0-FD99-BF8036B0E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43" y="164585"/>
            <a:ext cx="5984830" cy="336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Twee brontosaurussen met bladeren">
            <a:extLst>
              <a:ext uri="{FF2B5EF4-FFF2-40B4-BE49-F238E27FC236}">
                <a16:creationId xmlns:a16="http://schemas.microsoft.com/office/drawing/2014/main" id="{B5A77D49-3D8A-218C-B1A1-D2A13552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580" b="43809"/>
          <a:stretch>
            <a:fillRect/>
          </a:stretch>
        </p:blipFill>
        <p:spPr>
          <a:xfrm>
            <a:off x="-119743" y="3320143"/>
            <a:ext cx="386926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87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64E8D-BB56-1039-56EC-9761C9369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D0B91A-4B73-B227-1BFB-C79BA2EF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11" y="0"/>
            <a:ext cx="10515600" cy="1325563"/>
          </a:xfrm>
        </p:spPr>
        <p:txBody>
          <a:bodyPr/>
          <a:lstStyle/>
          <a:p>
            <a:r>
              <a:rPr lang="nl-BE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Ingrediënten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5488D23-06F0-CD5A-96D9-9A744C10E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491" y="1263015"/>
            <a:ext cx="11817017" cy="4331970"/>
          </a:xfrm>
        </p:spPr>
      </p:pic>
      <p:pic>
        <p:nvPicPr>
          <p:cNvPr id="3" name="Graphic 2" descr="Een verzameling cirkels in verschillende formaten">
            <a:extLst>
              <a:ext uri="{FF2B5EF4-FFF2-40B4-BE49-F238E27FC236}">
                <a16:creationId xmlns:a16="http://schemas.microsoft.com/office/drawing/2014/main" id="{601B3BC2-CDB3-BC55-48FE-058A6F2D5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3411" y="5749862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36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41C32-E624-B536-7165-4EB40E7A7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A749B-5439-28BA-BC70-78C87E814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80" y="125639"/>
            <a:ext cx="10515600" cy="1325563"/>
          </a:xfrm>
        </p:spPr>
        <p:txBody>
          <a:bodyPr/>
          <a:lstStyle/>
          <a:p>
            <a:r>
              <a:rPr lang="nl-BE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Ingrediënten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E261C78-C4FA-9EDD-C066-B44B5C1C5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443" y="1828684"/>
            <a:ext cx="11784997" cy="4320232"/>
          </a:xfrm>
        </p:spPr>
      </p:pic>
      <p:pic>
        <p:nvPicPr>
          <p:cNvPr id="3" name="Afbeelding 2" descr="Afbeelding met pijl&#10;&#10;Automatisch gegenereerde beschrijving">
            <a:extLst>
              <a:ext uri="{FF2B5EF4-FFF2-40B4-BE49-F238E27FC236}">
                <a16:creationId xmlns:a16="http://schemas.microsoft.com/office/drawing/2014/main" id="{B262D156-C9AF-566E-C9B9-36967A464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373" y="251460"/>
            <a:ext cx="830647" cy="128876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A7E5E2B-7F2E-5085-C061-0AB66CEF3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593" y="5296527"/>
            <a:ext cx="3660436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8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E39C7-3DEE-4123-2D34-3530E5EC8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51DD03-9004-7D86-1AC8-31511708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Ingrediënten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B42867C-29C3-1F2E-CB9B-A7FB196AE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811" y="2188150"/>
            <a:ext cx="11460349" cy="4201220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47B2422-1615-05EC-90CB-D5E98486E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197" y="205740"/>
            <a:ext cx="1217410" cy="129425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1B26A9B-AD0C-8128-54A9-54F433658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620" y="2689089"/>
            <a:ext cx="2217420" cy="27041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35B198E-18AA-89D9-BFD7-4B5D4DD01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64" y="4763226"/>
            <a:ext cx="2296350" cy="28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9A53-CB79-EAE1-D390-658F0A752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A4633DFC-B38C-4034-3830-ABD92DF27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377" y="1897380"/>
            <a:ext cx="11773245" cy="4251960"/>
          </a:xfr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1341774-2D79-D9A9-2D68-B72DE6DEF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034" y="461079"/>
            <a:ext cx="5839640" cy="905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2F5A493-750B-AF1B-FD35-C245131F7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340" y="84358"/>
            <a:ext cx="1078991" cy="140585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04F7089-50E5-225C-2157-D75A38507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066" y="471965"/>
            <a:ext cx="5933608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7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3ADBC-EF86-B206-89E8-11C0B2A55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623CF91-CAC6-A6AA-DE16-7DF046C13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97" y="1154430"/>
            <a:ext cx="11773245" cy="4251960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8FB9332-6234-F7E5-9834-58DA0146F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41" y="2267590"/>
            <a:ext cx="3625616" cy="58110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C7D7709-55B4-915A-C357-F6732A3A3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667" y="3728983"/>
            <a:ext cx="3676876" cy="77163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2555F79-F9AC-711D-BD28-2AAD1CFB3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9865" y="2267590"/>
            <a:ext cx="3625615" cy="80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0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04E75-B529-D5AE-A0CF-EACF51BB5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8DF3C0E-D675-FFC1-D4B7-8E7BD685B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97" y="1154430"/>
            <a:ext cx="11773245" cy="4251960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F052553-F17B-2025-C4E1-9FC6D64F7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27" y="2993571"/>
            <a:ext cx="3680044" cy="63826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C2AFD25-709B-EF24-F170-4C0D1B23D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421" y="1603518"/>
            <a:ext cx="3645579" cy="132473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841B51-5F38-DBE9-B83D-2311FA3E4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927" y="3180631"/>
            <a:ext cx="3680044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4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D591F-379A-3414-E1C3-7652CA5AE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CF4E6F5-6DFA-A763-CCCF-0E9C885E2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97" y="1154430"/>
            <a:ext cx="11773245" cy="425196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9FD9A0-D1CD-9E26-F089-23B2B4E56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97" y="3692921"/>
            <a:ext cx="3734474" cy="8872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96D9A76-3D41-36E7-B836-32E275B26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281" y="1627333"/>
            <a:ext cx="3587061" cy="127915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723B540-E5D9-8517-2E3E-D33D85324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355" y="3922904"/>
            <a:ext cx="3640816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F3BED-7882-DB95-00BA-9B676E98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            Bingokaart</a:t>
            </a:r>
            <a:endParaRPr lang="nl-BE" sz="5400" dirty="0">
              <a:solidFill>
                <a:schemeClr val="accent1">
                  <a:lumMod val="75000"/>
                </a:schemeClr>
              </a:solidFill>
              <a:latin typeface="Cherryline" panose="02000503000000000000" pitchFamily="2" charset="0"/>
            </a:endParaRPr>
          </a:p>
        </p:txBody>
      </p:sp>
      <p:pic>
        <p:nvPicPr>
          <p:cNvPr id="3" name="Graphic 2" descr="Vier organische vormen">
            <a:extLst>
              <a:ext uri="{FF2B5EF4-FFF2-40B4-BE49-F238E27FC236}">
                <a16:creationId xmlns:a16="http://schemas.microsoft.com/office/drawing/2014/main" id="{EB1BD5B1-DB32-2352-4FCF-D992FF2BF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0229" y="3679371"/>
            <a:ext cx="4572000" cy="4572000"/>
          </a:xfrm>
          <a:prstGeom prst="rect">
            <a:avLst/>
          </a:prstGeom>
        </p:spPr>
      </p:pic>
      <p:pic>
        <p:nvPicPr>
          <p:cNvPr id="6" name="Graphic 5" descr="Een verzameling cirkels in verschillende formaten">
            <a:extLst>
              <a:ext uri="{FF2B5EF4-FFF2-40B4-BE49-F238E27FC236}">
                <a16:creationId xmlns:a16="http://schemas.microsoft.com/office/drawing/2014/main" id="{F801F8FD-1813-0477-5814-42B451148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7485" y="135277"/>
            <a:ext cx="892629" cy="892629"/>
          </a:xfrm>
          <a:prstGeom prst="rect">
            <a:avLst/>
          </a:prstGeom>
        </p:spPr>
      </p:pic>
      <p:pic>
        <p:nvPicPr>
          <p:cNvPr id="8" name="Graphic 7" descr="Een cirkel gevuld met kleine lijntjes zoals hagelslag">
            <a:extLst>
              <a:ext uri="{FF2B5EF4-FFF2-40B4-BE49-F238E27FC236}">
                <a16:creationId xmlns:a16="http://schemas.microsoft.com/office/drawing/2014/main" id="{6EACEB0F-84E7-3C5E-2CC4-B64E6382C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447800" y="-1143000"/>
            <a:ext cx="4572000" cy="4572000"/>
          </a:xfrm>
          <a:prstGeom prst="rect">
            <a:avLst/>
          </a:prstGeom>
        </p:spPr>
      </p:pic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C2A37704-C7B1-0319-E932-7C89B7EDD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204411"/>
              </p:ext>
            </p:extLst>
          </p:nvPr>
        </p:nvGraphicFramePr>
        <p:xfrm>
          <a:off x="3225799" y="1667691"/>
          <a:ext cx="8128000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8149283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91383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De integrale benadering – 3 perspectieven</a:t>
                      </a:r>
                    </a:p>
                    <a:p>
                      <a:r>
                        <a:rPr lang="nl-BE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Geodriehoek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Een sterk hermeneutisch-communicatieve werking.</a:t>
                      </a:r>
                    </a:p>
                    <a:p>
                      <a:r>
                        <a:rPr lang="nl-BE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Vensters, spiegels en iconen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201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Aandacht voor negatieve theologie</a:t>
                      </a:r>
                    </a:p>
                    <a:p>
                      <a:r>
                        <a:rPr lang="nl-BE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Gevoel van afwezigheid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Een suikerspintheologie vermijden</a:t>
                      </a:r>
                    </a:p>
                    <a:p>
                      <a:r>
                        <a:rPr lang="nl-BE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Rooskleurig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964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Theologie van de onderbreking en de kwetsbaarheid</a:t>
                      </a:r>
                    </a:p>
                    <a:p>
                      <a:r>
                        <a:rPr lang="nl-BE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Rode lijn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Verruimde aandacht voor de context vandaag</a:t>
                      </a:r>
                    </a:p>
                    <a:p>
                      <a:r>
                        <a:rPr lang="nl-BE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Geen ivoren toren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477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Interlevensbeschouwelijk werken</a:t>
                      </a:r>
                    </a:p>
                    <a:p>
                      <a:r>
                        <a:rPr lang="nl-BE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Diversiteit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De religieuze capaciteiten van kinderen niet onderschatten</a:t>
                      </a:r>
                    </a:p>
                    <a:p>
                      <a:r>
                        <a:rPr lang="nl-BE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Theologiseren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920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Betekenisvolle rituelen en symbolen</a:t>
                      </a:r>
                    </a:p>
                    <a:p>
                      <a:r>
                        <a:rPr lang="nl-BE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Wereldzandceremonie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De startpositie van de leerkracht ernstig nemen</a:t>
                      </a:r>
                    </a:p>
                    <a:p>
                      <a:r>
                        <a:rPr lang="nl-BE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Podcast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193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789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D7299-D92B-7B75-030E-8B8C67B53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77EE33B-BA52-0490-F874-13A36A3C9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67526"/>
          <a:stretch>
            <a:fillRect/>
          </a:stretch>
        </p:blipFill>
        <p:spPr>
          <a:xfrm>
            <a:off x="645937" y="445770"/>
            <a:ext cx="4298219" cy="6412230"/>
          </a:xfr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054EA28-CE2E-2C40-F99A-0FF9934F5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201" y="595992"/>
            <a:ext cx="1221409" cy="180949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ABABA23-C453-BF1C-02CE-C64C639EF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170" y="445770"/>
            <a:ext cx="1628039" cy="187353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id="{DFD55E9C-A70E-4E17-5CCC-ED293C9C4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429" y="2527119"/>
            <a:ext cx="2017787" cy="156591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4CF4751-7246-1A92-07C5-91A0AA527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763" y="4452512"/>
            <a:ext cx="2093631" cy="180949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53B1786-2649-913A-61CD-55AE0326B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0130" y="4543812"/>
            <a:ext cx="1574079" cy="186841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597912C-2272-28EB-03B1-252D97E4A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91" y="3251779"/>
            <a:ext cx="4010951" cy="8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42838D-33A1-B69B-3035-4C074D565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Ingrediënten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55BDE45-4FC9-95CB-441D-C90C05625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8" name="Tijdelijke aanduiding voor inhoud 5">
            <a:extLst>
              <a:ext uri="{FF2B5EF4-FFF2-40B4-BE49-F238E27FC236}">
                <a16:creationId xmlns:a16="http://schemas.microsoft.com/office/drawing/2014/main" id="{33D71A56-6856-B84E-BBC7-DDE7DB99D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91" y="1690688"/>
            <a:ext cx="11773245" cy="49037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F542DE9-52E8-09A1-710A-BF68F1DAD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r="9455"/>
          <a:stretch/>
        </p:blipFill>
        <p:spPr>
          <a:xfrm>
            <a:off x="11058884" y="174370"/>
            <a:ext cx="805325" cy="133248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161BD2B-336A-0E6A-F5EE-C1D3DC6C0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40" y="1736769"/>
            <a:ext cx="11529359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66CD35F-7B4E-57AC-FD22-A10458383B61}"/>
              </a:ext>
            </a:extLst>
          </p:cNvPr>
          <p:cNvSpPr txBox="1">
            <a:spLocks/>
          </p:cNvSpPr>
          <p:nvPr/>
        </p:nvSpPr>
        <p:spPr>
          <a:xfrm>
            <a:off x="1551461" y="3381382"/>
            <a:ext cx="6099717" cy="13144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3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3 perspectieven treden met elkaar in wisselwerking. Ze gaan elkaar bevragen, aanvullen, kritisch uitdagen, in vraag stellen, versterken …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17D378-FF92-EA01-0245-F01144A21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899" y="1611086"/>
            <a:ext cx="3986091" cy="56388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D9E07F8-FDB4-D132-5BCF-DC5308E49A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5" t="28" b="1"/>
          <a:stretch>
            <a:fillRect/>
          </a:stretch>
        </p:blipFill>
        <p:spPr>
          <a:xfrm rot="10800000">
            <a:off x="87581" y="9845"/>
            <a:ext cx="2927762" cy="285309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0B1F76C-DC7D-417E-6325-E56E74F40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59" y="174155"/>
            <a:ext cx="2891716" cy="26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229C6-4F90-2963-FBA4-90629820C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F67D4-0C7B-EB21-7D04-24A3C24F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5" y="160971"/>
            <a:ext cx="10515600" cy="1325563"/>
          </a:xfrm>
        </p:spPr>
        <p:txBody>
          <a:bodyPr/>
          <a:lstStyle/>
          <a:p>
            <a:r>
              <a:rPr lang="nl-BE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Samenvattend</a:t>
            </a:r>
          </a:p>
        </p:txBody>
      </p:sp>
      <p:pic>
        <p:nvPicPr>
          <p:cNvPr id="3074" name="Picture 2" descr="Klavertje-drie 336776 Vectorkunst bij Vecteezy">
            <a:extLst>
              <a:ext uri="{FF2B5EF4-FFF2-40B4-BE49-F238E27FC236}">
                <a16:creationId xmlns:a16="http://schemas.microsoft.com/office/drawing/2014/main" id="{86C61581-122A-8C0F-F855-B5C0DF9A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121" y="292281"/>
            <a:ext cx="6273437" cy="62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D3807C-648F-BDD5-5811-080CC31BD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3785" y="3968613"/>
            <a:ext cx="5867400" cy="123094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l-BE" dirty="0"/>
              <a:t>Ingrediënten: </a:t>
            </a:r>
          </a:p>
          <a:p>
            <a:pPr>
              <a:buFontTx/>
              <a:buChar char="-"/>
            </a:pPr>
            <a:r>
              <a:rPr lang="nl-BE" dirty="0"/>
              <a:t>met toelichting</a:t>
            </a:r>
          </a:p>
          <a:p>
            <a:pPr>
              <a:buFontTx/>
              <a:buChar char="-"/>
            </a:pPr>
            <a:r>
              <a:rPr lang="nl-BE" dirty="0"/>
              <a:t>normatief en ondersteunend</a:t>
            </a:r>
          </a:p>
          <a:p>
            <a:pPr>
              <a:buFontTx/>
              <a:buChar char="-"/>
            </a:pPr>
            <a:r>
              <a:rPr lang="nl-BE" dirty="0"/>
              <a:t>3 perspectieven: context, identiteit en traditie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F6C3816-5257-0DA1-D8B2-FC1F0634DE1A}"/>
              </a:ext>
            </a:extLst>
          </p:cNvPr>
          <p:cNvSpPr txBox="1">
            <a:spLocks/>
          </p:cNvSpPr>
          <p:nvPr/>
        </p:nvSpPr>
        <p:spPr>
          <a:xfrm>
            <a:off x="4709160" y="977422"/>
            <a:ext cx="3108960" cy="640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			    Terreindoelen: 6 in een terugkerende formulering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E375C90-3688-B255-604F-8B578FF5E478}"/>
              </a:ext>
            </a:extLst>
          </p:cNvPr>
          <p:cNvSpPr txBox="1">
            <a:spLocks/>
          </p:cNvSpPr>
          <p:nvPr/>
        </p:nvSpPr>
        <p:spPr>
          <a:xfrm>
            <a:off x="3878580" y="4122214"/>
            <a:ext cx="2217420" cy="640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/>
              <a:t>Terreintekst = ondersteunend	</a:t>
            </a: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0494C5D6-DBB1-F674-EF88-34A5557ECE29}"/>
              </a:ext>
            </a:extLst>
          </p:cNvPr>
          <p:cNvSpPr txBox="1">
            <a:spLocks/>
          </p:cNvSpPr>
          <p:nvPr/>
        </p:nvSpPr>
        <p:spPr>
          <a:xfrm>
            <a:off x="465139" y="1713887"/>
            <a:ext cx="3116261" cy="32664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3200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Een terrein bestaat uit 3 delen … </a:t>
            </a:r>
          </a:p>
          <a:p>
            <a:endParaRPr lang="nl-BE" dirty="0"/>
          </a:p>
        </p:txBody>
      </p:sp>
      <p:pic>
        <p:nvPicPr>
          <p:cNvPr id="7" name="Graphic 6" descr="Twee brontosaurussen met bladeren">
            <a:extLst>
              <a:ext uri="{FF2B5EF4-FFF2-40B4-BE49-F238E27FC236}">
                <a16:creationId xmlns:a16="http://schemas.microsoft.com/office/drawing/2014/main" id="{1DA26297-FE54-C398-74DD-DCEE4722D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580" b="43809"/>
          <a:stretch>
            <a:fillRect/>
          </a:stretch>
        </p:blipFill>
        <p:spPr>
          <a:xfrm>
            <a:off x="-119743" y="3320143"/>
            <a:ext cx="386926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965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7F551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ingo, Spel, Gokken, Win, Lotto">
            <a:extLst>
              <a:ext uri="{FF2B5EF4-FFF2-40B4-BE49-F238E27FC236}">
                <a16:creationId xmlns:a16="http://schemas.microsoft.com/office/drawing/2014/main" id="{EBBF5317-58E4-1323-2968-BD72E74A4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20720" r="10550" b="24172"/>
          <a:stretch>
            <a:fillRect/>
          </a:stretch>
        </p:blipFill>
        <p:spPr bwMode="auto">
          <a:xfrm>
            <a:off x="0" y="1398814"/>
            <a:ext cx="12181113" cy="40603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6993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BC6D19-5410-F6AA-87E2-AF6680E49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C80F089-8510-5E3C-32A4-BCBACDFF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087" y="2744614"/>
            <a:ext cx="5975122" cy="2039662"/>
          </a:xfrm>
        </p:spPr>
        <p:txBody>
          <a:bodyPr>
            <a:normAutofit/>
          </a:bodyPr>
          <a:lstStyle/>
          <a:p>
            <a:r>
              <a:rPr lang="nl-NL" sz="6600" dirty="0">
                <a:solidFill>
                  <a:schemeClr val="accent2">
                    <a:lumMod val="75000"/>
                  </a:schemeClr>
                </a:solidFill>
                <a:latin typeface="Cherryline" panose="02000503000000000000" pitchFamily="2" charset="0"/>
              </a:rPr>
              <a:t>Transversaal terrein</a:t>
            </a:r>
            <a:endParaRPr lang="nl-BE" sz="6600" dirty="0">
              <a:solidFill>
                <a:schemeClr val="accent2">
                  <a:lumMod val="75000"/>
                </a:schemeClr>
              </a:solidFill>
              <a:latin typeface="Cherryl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93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 32">
            <a:extLst>
              <a:ext uri="{FF2B5EF4-FFF2-40B4-BE49-F238E27FC236}">
                <a16:creationId xmlns:a16="http://schemas.microsoft.com/office/drawing/2014/main" id="{3CC5BDEA-39D8-4A5F-BC06-7868AF35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6890"/>
            <a:ext cx="3927727" cy="1477328"/>
          </a:xfrm>
        </p:spPr>
        <p:txBody>
          <a:bodyPr rtlCol="0">
            <a:normAutofit fontScale="90000"/>
          </a:bodyPr>
          <a:lstStyle/>
          <a:p>
            <a:pPr rtl="0"/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Transversaal terrein</a:t>
            </a:r>
            <a:br>
              <a:rPr lang="nl-N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1800" dirty="0">
                <a:solidFill>
                  <a:schemeClr val="accent1">
                    <a:lumMod val="75000"/>
                  </a:schemeClr>
                </a:solidFill>
              </a:rPr>
              <a:t>= overkoepelend terrein</a:t>
            </a:r>
            <a:endParaRPr lang="nl-N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3C61F0-FEDF-462D-A503-4EE84BBD92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7727" y="616890"/>
            <a:ext cx="6812436" cy="1477328"/>
          </a:xfrm>
        </p:spPr>
        <p:txBody>
          <a:bodyPr rtlCol="0">
            <a:normAutofit/>
          </a:bodyPr>
          <a:lstStyle/>
          <a:p>
            <a:pPr rtl="0"/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Onder ieder transversaal terrein zit een terrein voor de 1</a:t>
            </a:r>
            <a:r>
              <a:rPr lang="nl-NL" baseline="300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 graad, een terrein voor de 2</a:t>
            </a:r>
            <a:r>
              <a:rPr lang="nl-NL" baseline="300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 graad en een terrein voor de 3</a:t>
            </a:r>
            <a:r>
              <a:rPr lang="nl-NL" baseline="300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 graad.</a:t>
            </a:r>
          </a:p>
          <a:p>
            <a:pPr rtl="0"/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Terreinen zijn geen onderwerpen maar levensgebieden waarop gewerkt wordt. Terreinen helpen om het leven vanuit levensbeschouwelijk perspectief te bekijken. </a:t>
            </a:r>
          </a:p>
          <a:p>
            <a:pPr rtl="0"/>
            <a:endParaRPr lang="nl-NL" dirty="0"/>
          </a:p>
        </p:txBody>
      </p:sp>
      <p:pic>
        <p:nvPicPr>
          <p:cNvPr id="2050" name="Picture 2" descr="Meisje, Afrikaanse, Kind, Vrouwelijk">
            <a:extLst>
              <a:ext uri="{FF2B5EF4-FFF2-40B4-BE49-F238E27FC236}">
                <a16:creationId xmlns:a16="http://schemas.microsoft.com/office/drawing/2014/main" id="{3011C564-9533-ED14-1DEC-088AD449655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r="17055"/>
          <a:stretch>
            <a:fillRect/>
          </a:stretch>
        </p:blipFill>
        <p:spPr bwMode="auto">
          <a:xfrm>
            <a:off x="497319" y="2624663"/>
            <a:ext cx="3484645" cy="35046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ongen, Kind, Portret, Hoed, Shirt">
            <a:extLst>
              <a:ext uri="{FF2B5EF4-FFF2-40B4-BE49-F238E27FC236}">
                <a16:creationId xmlns:a16="http://schemas.microsoft.com/office/drawing/2014/main" id="{345DDFFF-2ECE-BEC6-3579-24F0504D7CD6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6457"/>
          <a:stretch>
            <a:fillRect/>
          </a:stretch>
        </p:blipFill>
        <p:spPr bwMode="auto">
          <a:xfrm>
            <a:off x="4372862" y="2624663"/>
            <a:ext cx="3534716" cy="35046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isje, Kerstverlichting, Portret, Kind">
            <a:extLst>
              <a:ext uri="{FF2B5EF4-FFF2-40B4-BE49-F238E27FC236}">
                <a16:creationId xmlns:a16="http://schemas.microsoft.com/office/drawing/2014/main" id="{017CE436-747C-F27A-73B4-2590DB76A559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r="16327"/>
          <a:stretch>
            <a:fillRect/>
          </a:stretch>
        </p:blipFill>
        <p:spPr bwMode="auto">
          <a:xfrm>
            <a:off x="8298476" y="2624663"/>
            <a:ext cx="3485697" cy="35046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6ED29CD-0FFA-5E06-7AD3-FA1B05C60E19}"/>
              </a:ext>
            </a:extLst>
          </p:cNvPr>
          <p:cNvSpPr txBox="1"/>
          <p:nvPr/>
        </p:nvSpPr>
        <p:spPr>
          <a:xfrm>
            <a:off x="1090963" y="6291943"/>
            <a:ext cx="2461780" cy="36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1">
                    <a:lumMod val="75000"/>
                  </a:schemeClr>
                </a:solidFill>
              </a:rPr>
              <a:t>Terrein 1</a:t>
            </a:r>
            <a:r>
              <a:rPr lang="nl-BE" b="1" baseline="300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nl-BE" b="1" dirty="0">
                <a:solidFill>
                  <a:schemeClr val="accent1">
                    <a:lumMod val="75000"/>
                  </a:schemeClr>
                </a:solidFill>
              </a:rPr>
              <a:t> graad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5AA311B-9294-233E-A07F-9BDB9A5718FB}"/>
              </a:ext>
            </a:extLst>
          </p:cNvPr>
          <p:cNvSpPr txBox="1"/>
          <p:nvPr/>
        </p:nvSpPr>
        <p:spPr>
          <a:xfrm>
            <a:off x="4950698" y="6291943"/>
            <a:ext cx="2461780" cy="36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1">
                    <a:lumMod val="75000"/>
                  </a:schemeClr>
                </a:solidFill>
              </a:rPr>
              <a:t>Terrein 2</a:t>
            </a:r>
            <a:r>
              <a:rPr lang="nl-BE" b="1" baseline="300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nl-BE" b="1" dirty="0">
                <a:solidFill>
                  <a:schemeClr val="accent1">
                    <a:lumMod val="75000"/>
                  </a:schemeClr>
                </a:solidFill>
              </a:rPr>
              <a:t> graad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5542536-9883-A9B6-64D1-18DF17F15705}"/>
              </a:ext>
            </a:extLst>
          </p:cNvPr>
          <p:cNvSpPr txBox="1"/>
          <p:nvPr/>
        </p:nvSpPr>
        <p:spPr>
          <a:xfrm>
            <a:off x="8810434" y="6291943"/>
            <a:ext cx="2461780" cy="36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1">
                    <a:lumMod val="75000"/>
                  </a:schemeClr>
                </a:solidFill>
              </a:rPr>
              <a:t>Terrein 3</a:t>
            </a:r>
            <a:r>
              <a:rPr lang="nl-BE" b="1" baseline="300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nl-BE" b="1" dirty="0">
                <a:solidFill>
                  <a:schemeClr val="accent1">
                    <a:lumMod val="75000"/>
                  </a:schemeClr>
                </a:solidFill>
              </a:rPr>
              <a:t> graad</a:t>
            </a:r>
          </a:p>
        </p:txBody>
      </p:sp>
    </p:spTree>
    <p:extLst>
      <p:ext uri="{BB962C8B-B14F-4D97-AF65-F5344CB8AC3E}">
        <p14:creationId xmlns:p14="http://schemas.microsoft.com/office/powerpoint/2010/main" val="467788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F0C55-891F-66A3-4C33-7142302D0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55D59DF-D193-D2E7-3F8E-78476FA1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-797528"/>
            <a:ext cx="7419975" cy="1730978"/>
          </a:xfrm>
        </p:spPr>
        <p:txBody>
          <a:bodyPr rtlCol="0">
            <a:normAutofit/>
          </a:bodyPr>
          <a:lstStyle/>
          <a:p>
            <a:pPr algn="l" rtl="0"/>
            <a:r>
              <a:rPr lang="nl-NL" sz="3500" b="1" dirty="0">
                <a:solidFill>
                  <a:schemeClr val="accent1">
                    <a:lumMod val="75000"/>
                  </a:schemeClr>
                </a:solidFill>
                <a:latin typeface="Cherryline" panose="02000503000000000000" pitchFamily="2" charset="0"/>
              </a:rPr>
              <a:t>10 Transversale terreinen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52AD5C-74CF-B993-5494-11630F6E50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235" y="1240972"/>
            <a:ext cx="6648449" cy="4808361"/>
          </a:xfrm>
        </p:spPr>
        <p:txBody>
          <a:bodyPr rtlCol="0">
            <a:noAutofit/>
          </a:bodyPr>
          <a:lstStyle/>
          <a:p>
            <a:pPr marL="342900" lvl="0" indent="-342900" algn="l">
              <a:buFont typeface="Century Gothic" panose="020B0502020202020204" pitchFamily="34" charset="0"/>
              <a:buChar char="-"/>
            </a:pPr>
            <a:r>
              <a:rPr lang="nl-NL" sz="2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herryline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Tussen zoeken en vertrouwen</a:t>
            </a:r>
            <a:endParaRPr lang="nl-BE" sz="2600" b="1" kern="100" dirty="0">
              <a:solidFill>
                <a:schemeClr val="accent1">
                  <a:lumMod val="75000"/>
                </a:schemeClr>
              </a:solidFill>
              <a:effectLst/>
              <a:latin typeface="Cherryline" panose="02000503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entury Gothic" panose="020B0502020202020204" pitchFamily="34" charset="0"/>
              <a:buChar char="-"/>
            </a:pPr>
            <a:r>
              <a:rPr lang="nl-NL" sz="2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herryline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Tussen hoop en kwetsbaarheid</a:t>
            </a:r>
            <a:endParaRPr lang="nl-BE" sz="2600" b="1" kern="100" dirty="0">
              <a:solidFill>
                <a:schemeClr val="accent1">
                  <a:lumMod val="75000"/>
                </a:schemeClr>
              </a:solidFill>
              <a:effectLst/>
              <a:latin typeface="Cherryline" panose="02000503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entury Gothic" panose="020B0502020202020204" pitchFamily="34" charset="0"/>
              <a:buChar char="-"/>
            </a:pPr>
            <a:r>
              <a:rPr lang="nl-BE" sz="2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herryline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Innerlijk leven, tussen bron en stroom</a:t>
            </a:r>
          </a:p>
          <a:p>
            <a:pPr marL="342900" lvl="0" indent="-342900" algn="l">
              <a:buFont typeface="Century Gothic" panose="020B0502020202020204" pitchFamily="34" charset="0"/>
              <a:buChar char="-"/>
            </a:pPr>
            <a:r>
              <a:rPr lang="nl-BE" sz="2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herryline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Tussen verbondenheid en gemis</a:t>
            </a:r>
          </a:p>
          <a:p>
            <a:pPr marL="342900" lvl="0" indent="-342900" algn="l">
              <a:buFont typeface="Century Gothic" panose="020B0502020202020204" pitchFamily="34" charset="0"/>
              <a:buChar char="-"/>
            </a:pPr>
            <a:r>
              <a:rPr lang="nl-BE" sz="2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herryline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Samenleven, tussen onderweg zijn en thuiskomen</a:t>
            </a:r>
          </a:p>
          <a:p>
            <a:pPr marL="342900" lvl="0" indent="-342900" algn="l">
              <a:buFont typeface="Century Gothic" panose="020B0502020202020204" pitchFamily="34" charset="0"/>
              <a:buChar char="-"/>
            </a:pPr>
            <a:r>
              <a:rPr lang="nl-BE" sz="2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herryline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Scheppen, tussen gave en opgave</a:t>
            </a:r>
          </a:p>
          <a:p>
            <a:pPr marL="342900" lvl="0" indent="-342900" algn="l">
              <a:buFont typeface="Century Gothic" panose="020B0502020202020204" pitchFamily="34" charset="0"/>
              <a:buChar char="-"/>
            </a:pPr>
            <a:r>
              <a:rPr lang="nl-BE" sz="2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herryline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Geloven, tussen het zegbare en het onzegbare</a:t>
            </a:r>
          </a:p>
          <a:p>
            <a:pPr marL="342900" lvl="0" indent="-342900" algn="l">
              <a:buFont typeface="Century Gothic" panose="020B0502020202020204" pitchFamily="34" charset="0"/>
              <a:buChar char="-"/>
            </a:pPr>
            <a:r>
              <a:rPr lang="nl-BE" sz="2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herryline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Bijbels lezen, tussen verhaal en leven</a:t>
            </a:r>
          </a:p>
          <a:p>
            <a:pPr marL="342900" lvl="0" indent="-342900" algn="l">
              <a:buFont typeface="Century Gothic" panose="020B0502020202020204" pitchFamily="34" charset="0"/>
              <a:buChar char="-"/>
            </a:pPr>
            <a:r>
              <a:rPr lang="nl-NL" sz="2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herryline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Bewegen tussen goed en kwaad</a:t>
            </a:r>
            <a:endParaRPr lang="nl-BE" sz="2600" b="1" kern="100" dirty="0">
              <a:solidFill>
                <a:schemeClr val="accent1">
                  <a:lumMod val="75000"/>
                </a:schemeClr>
              </a:solidFill>
              <a:effectLst/>
              <a:latin typeface="Cherryline" panose="02000503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entury Gothic" panose="020B0502020202020204" pitchFamily="34" charset="0"/>
              <a:buChar char="-"/>
            </a:pPr>
            <a:r>
              <a:rPr lang="nl-NL" sz="2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herryline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Vieren, tussen het alledaagse en het bijzondere</a:t>
            </a:r>
            <a:endParaRPr lang="nl-BE" sz="2600" b="1" kern="100" dirty="0">
              <a:solidFill>
                <a:schemeClr val="accent1">
                  <a:lumMod val="75000"/>
                </a:schemeClr>
              </a:solidFill>
              <a:effectLst/>
              <a:latin typeface="Cherryline" panose="02000503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nl-NL" sz="2000" dirty="0"/>
          </a:p>
        </p:txBody>
      </p:sp>
      <p:pic>
        <p:nvPicPr>
          <p:cNvPr id="2" name="Graphic 1" descr="Vier organische vormen">
            <a:extLst>
              <a:ext uri="{FF2B5EF4-FFF2-40B4-BE49-F238E27FC236}">
                <a16:creationId xmlns:a16="http://schemas.microsoft.com/office/drawing/2014/main" id="{ECAD62AC-1393-1B23-936C-E401FF0A7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3314" y="-370115"/>
            <a:ext cx="4572000" cy="4572000"/>
          </a:xfrm>
          <a:prstGeom prst="rect">
            <a:avLst/>
          </a:prstGeom>
        </p:spPr>
      </p:pic>
      <p:pic>
        <p:nvPicPr>
          <p:cNvPr id="3" name="Graphic 2" descr="Een cirkel gevuld met kleine lijntjes zoals hagelslag">
            <a:extLst>
              <a:ext uri="{FF2B5EF4-FFF2-40B4-BE49-F238E27FC236}">
                <a16:creationId xmlns:a16="http://schemas.microsoft.com/office/drawing/2014/main" id="{EC96AF38-DE47-BD39-C75D-0975B6290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63000" y="3624942"/>
            <a:ext cx="4572000" cy="4572000"/>
          </a:xfrm>
          <a:prstGeom prst="rect">
            <a:avLst/>
          </a:prstGeom>
        </p:spPr>
      </p:pic>
      <p:pic>
        <p:nvPicPr>
          <p:cNvPr id="5" name="Graphic 4" descr="Een verzameling cirkels in verschillende formaten">
            <a:extLst>
              <a:ext uri="{FF2B5EF4-FFF2-40B4-BE49-F238E27FC236}">
                <a16:creationId xmlns:a16="http://schemas.microsoft.com/office/drawing/2014/main" id="{96558B04-D27E-BF04-7A18-5E86D2E8F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970" y="5965371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6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561F3A5-A67A-4D59-9C83-54FC481E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507397"/>
            <a:ext cx="5014913" cy="2039662"/>
          </a:xfrm>
        </p:spPr>
        <p:txBody>
          <a:bodyPr rtlCol="0">
            <a:normAutofit/>
          </a:bodyPr>
          <a:lstStyle/>
          <a:p>
            <a:pPr rtl="0"/>
            <a:r>
              <a:rPr lang="nl-NL" sz="3600" dirty="0"/>
              <a:t>Benaming van het transversale terrein is belangrijk!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9697874-C468-4A07-AB26-AD81FEAFE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5" y="2856089"/>
            <a:ext cx="5441950" cy="3228622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nl-NL" dirty="0"/>
              <a:t>De transversale terreinen vormen steeds een spanningsboog tussen 2 basiselementen van levensbeschouwelijke groei. Het is nooit het één of het ander, nooit zwart-wit.</a:t>
            </a:r>
          </a:p>
          <a:p>
            <a:pPr rtl="0"/>
            <a:r>
              <a:rPr lang="nl-NL" dirty="0"/>
              <a:t>Voorbeeld:</a:t>
            </a:r>
          </a:p>
          <a:p>
            <a:pPr rtl="0"/>
            <a:r>
              <a:rPr lang="nl-NL" sz="4000" i="1" dirty="0"/>
              <a:t>Tussen</a:t>
            </a:r>
            <a:r>
              <a:rPr lang="nl-NL" i="1" dirty="0"/>
              <a:t> zoeken en vertrouwen</a:t>
            </a:r>
          </a:p>
          <a:p>
            <a:pPr rtl="0"/>
            <a:r>
              <a:rPr lang="nl-NL" sz="4000" i="1" dirty="0"/>
              <a:t>Tussen </a:t>
            </a:r>
            <a:r>
              <a:rPr lang="nl-NL" i="1" dirty="0"/>
              <a:t>verbondenheid en gemis </a:t>
            </a:r>
          </a:p>
          <a:p>
            <a:pPr rtl="0"/>
            <a:r>
              <a:rPr lang="nl-NL" dirty="0"/>
              <a:t>…</a:t>
            </a:r>
          </a:p>
          <a:p>
            <a:pPr rtl="0"/>
            <a:r>
              <a:rPr lang="nl-NL" dirty="0"/>
              <a:t>Het leven speelt zich af in dat </a:t>
            </a:r>
            <a:r>
              <a:rPr lang="nl-NL" sz="4500" dirty="0"/>
              <a:t>‘tussen’.</a:t>
            </a:r>
          </a:p>
        </p:txBody>
      </p:sp>
      <p:pic>
        <p:nvPicPr>
          <p:cNvPr id="1026" name="Picture 2" descr="achteraanzicht vrouwen op een rolstoel spelen tafeltennis - pingpong stockfoto's en -beelden">
            <a:extLst>
              <a:ext uri="{FF2B5EF4-FFF2-40B4-BE49-F238E27FC236}">
                <a16:creationId xmlns:a16="http://schemas.microsoft.com/office/drawing/2014/main" id="{AE74902E-9342-FE29-BAF0-114E7757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2011680"/>
            <a:ext cx="5829300" cy="3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Een cirkel gevuld met kleine lijntjes zoals hagelslag">
            <a:extLst>
              <a:ext uri="{FF2B5EF4-FFF2-40B4-BE49-F238E27FC236}">
                <a16:creationId xmlns:a16="http://schemas.microsoft.com/office/drawing/2014/main" id="{6E54385F-F193-5A69-1FDE-88053C600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30300" y="-1143000"/>
            <a:ext cx="4572000" cy="4572000"/>
          </a:xfrm>
          <a:prstGeom prst="rect">
            <a:avLst/>
          </a:prstGeom>
        </p:spPr>
      </p:pic>
      <p:pic>
        <p:nvPicPr>
          <p:cNvPr id="3" name="Graphic 2" descr="Een verzameling cirkels in verschillende formaten">
            <a:extLst>
              <a:ext uri="{FF2B5EF4-FFF2-40B4-BE49-F238E27FC236}">
                <a16:creationId xmlns:a16="http://schemas.microsoft.com/office/drawing/2014/main" id="{54F8F208-9E62-FC9E-DBB5-D3F5ABCE5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00656" y="381000"/>
            <a:ext cx="892629" cy="8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00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4CF6B-5B75-EB50-D608-965669A5C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 32">
            <a:extLst>
              <a:ext uri="{FF2B5EF4-FFF2-40B4-BE49-F238E27FC236}">
                <a16:creationId xmlns:a16="http://schemas.microsoft.com/office/drawing/2014/main" id="{E2936A39-FF5E-C75F-BCC7-48B9C239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42" y="233149"/>
            <a:ext cx="3927727" cy="1477328"/>
          </a:xfrm>
        </p:spPr>
        <p:txBody>
          <a:bodyPr rtlCol="0">
            <a:normAutofit/>
          </a:bodyPr>
          <a:lstStyle/>
          <a:p>
            <a:pPr rtl="0"/>
            <a:r>
              <a:rPr lang="nl-NL" sz="4000" dirty="0"/>
              <a:t>Voorbeeld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C8FD59-A64A-BCFE-49FD-1C8AB39759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7744" y="685165"/>
            <a:ext cx="8616430" cy="1477328"/>
          </a:xfrm>
        </p:spPr>
        <p:txBody>
          <a:bodyPr rtlCol="0"/>
          <a:lstStyle/>
          <a:p>
            <a:pPr rtl="0"/>
            <a:r>
              <a:rPr lang="nl-NL" sz="3600" dirty="0">
                <a:latin typeface="Cherryline" panose="02000503000000000000" pitchFamily="2" charset="0"/>
              </a:rPr>
              <a:t>Transversaal terrein: Tussen zoeken en vertrouwen</a:t>
            </a:r>
          </a:p>
          <a:p>
            <a:pPr rtl="0"/>
            <a:endParaRPr lang="nl-NL" dirty="0"/>
          </a:p>
        </p:txBody>
      </p:sp>
      <p:sp>
        <p:nvSpPr>
          <p:cNvPr id="30" name="Tijdelijke aanduiding voor datum 29">
            <a:extLst>
              <a:ext uri="{FF2B5EF4-FFF2-40B4-BE49-F238E27FC236}">
                <a16:creationId xmlns:a16="http://schemas.microsoft.com/office/drawing/2014/main" id="{A917B3A5-4E76-8CD5-159D-9553FB2C8AC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1167306" y="5769338"/>
            <a:ext cx="2130425" cy="720000"/>
          </a:xfrm>
        </p:spPr>
        <p:txBody>
          <a:bodyPr rtlCol="0"/>
          <a:lstStyle/>
          <a:p>
            <a:pPr algn="ctr" rtl="0"/>
            <a:r>
              <a:rPr lang="nl-NL" sz="1800" b="1" dirty="0">
                <a:solidFill>
                  <a:schemeClr val="accent1">
                    <a:lumMod val="75000"/>
                  </a:schemeClr>
                </a:solidFill>
              </a:rPr>
              <a:t>Terrein 1</a:t>
            </a:r>
            <a:r>
              <a:rPr lang="nl-NL" sz="1800" b="1" baseline="300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nl-NL" sz="1800" b="1" dirty="0">
                <a:solidFill>
                  <a:schemeClr val="accent1">
                    <a:lumMod val="75000"/>
                  </a:schemeClr>
                </a:solidFill>
              </a:rPr>
              <a:t> graad: Geborgenheid</a:t>
            </a:r>
          </a:p>
        </p:txBody>
      </p:sp>
      <p:pic>
        <p:nvPicPr>
          <p:cNvPr id="2050" name="Picture 2" descr="Meisje, Afrikaanse, Kind, Vrouwelijk">
            <a:extLst>
              <a:ext uri="{FF2B5EF4-FFF2-40B4-BE49-F238E27FC236}">
                <a16:creationId xmlns:a16="http://schemas.microsoft.com/office/drawing/2014/main" id="{784B27F4-2B46-A318-02BE-65C93954206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r="17055"/>
          <a:stretch>
            <a:fillRect/>
          </a:stretch>
        </p:blipFill>
        <p:spPr bwMode="auto">
          <a:xfrm>
            <a:off x="490197" y="1884433"/>
            <a:ext cx="3484645" cy="3569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ongen, Kind, Portret, Hoed, Shirt">
            <a:extLst>
              <a:ext uri="{FF2B5EF4-FFF2-40B4-BE49-F238E27FC236}">
                <a16:creationId xmlns:a16="http://schemas.microsoft.com/office/drawing/2014/main" id="{3419EA18-BB92-4749-9C25-DD8694F74650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6457"/>
          <a:stretch>
            <a:fillRect/>
          </a:stretch>
        </p:blipFill>
        <p:spPr bwMode="auto">
          <a:xfrm>
            <a:off x="4383257" y="1949022"/>
            <a:ext cx="3534716" cy="35046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datum 29">
            <a:extLst>
              <a:ext uri="{FF2B5EF4-FFF2-40B4-BE49-F238E27FC236}">
                <a16:creationId xmlns:a16="http://schemas.microsoft.com/office/drawing/2014/main" id="{6CE0DF0B-0DE5-3964-61DE-5461560086EF}"/>
              </a:ext>
            </a:extLst>
          </p:cNvPr>
          <p:cNvSpPr txBox="1">
            <a:spLocks/>
          </p:cNvSpPr>
          <p:nvPr/>
        </p:nvSpPr>
        <p:spPr>
          <a:xfrm>
            <a:off x="4910133" y="5770019"/>
            <a:ext cx="2371734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defPPr rtl="0">
              <a:defRPr lang="nl-NL"/>
            </a:defPPr>
            <a:lvl1pPr marL="0" algn="l" defTabSz="457200" rtl="0" eaLnBrk="1" latinLnBrk="0" hangingPunct="1">
              <a:lnSpc>
                <a:spcPct val="120000"/>
              </a:lnSpc>
              <a:defRPr sz="12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800" b="1" dirty="0">
                <a:solidFill>
                  <a:schemeClr val="accent1">
                    <a:lumMod val="75000"/>
                    <a:alpha val="58000"/>
                  </a:schemeClr>
                </a:solidFill>
              </a:rPr>
              <a:t>Terrein 2</a:t>
            </a:r>
            <a:r>
              <a:rPr lang="nl-NL" sz="1800" b="1" baseline="30000" dirty="0">
                <a:solidFill>
                  <a:schemeClr val="accent1">
                    <a:lumMod val="75000"/>
                    <a:alpha val="58000"/>
                  </a:schemeClr>
                </a:solidFill>
              </a:rPr>
              <a:t>e</a:t>
            </a:r>
            <a:r>
              <a:rPr lang="nl-NL" sz="1800" b="1" dirty="0">
                <a:solidFill>
                  <a:schemeClr val="accent1">
                    <a:lumMod val="75000"/>
                    <a:alpha val="58000"/>
                  </a:schemeClr>
                </a:solidFill>
              </a:rPr>
              <a:t> graad: Herstel(d) vertrouwen</a:t>
            </a:r>
          </a:p>
        </p:txBody>
      </p:sp>
      <p:pic>
        <p:nvPicPr>
          <p:cNvPr id="2054" name="Picture 6" descr="Meisje, Kerstverlichting, Portret, Kind">
            <a:extLst>
              <a:ext uri="{FF2B5EF4-FFF2-40B4-BE49-F238E27FC236}">
                <a16:creationId xmlns:a16="http://schemas.microsoft.com/office/drawing/2014/main" id="{E5D12710-1AB6-05FC-B204-9B7C0B536367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r="16327"/>
          <a:stretch>
            <a:fillRect/>
          </a:stretch>
        </p:blipFill>
        <p:spPr bwMode="auto">
          <a:xfrm>
            <a:off x="8217160" y="1884433"/>
            <a:ext cx="3485697" cy="3569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jdelijke aanduiding voor datum 29">
            <a:extLst>
              <a:ext uri="{FF2B5EF4-FFF2-40B4-BE49-F238E27FC236}">
                <a16:creationId xmlns:a16="http://schemas.microsoft.com/office/drawing/2014/main" id="{3A35ED36-E1E7-39FD-B296-67974C35E5AE}"/>
              </a:ext>
            </a:extLst>
          </p:cNvPr>
          <p:cNvSpPr txBox="1">
            <a:spLocks/>
          </p:cNvSpPr>
          <p:nvPr/>
        </p:nvSpPr>
        <p:spPr>
          <a:xfrm>
            <a:off x="8741579" y="5769338"/>
            <a:ext cx="293908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defPPr rtl="0">
              <a:defRPr lang="nl-NL"/>
            </a:defPPr>
            <a:lvl1pPr marL="0" algn="l" defTabSz="457200" rtl="0" eaLnBrk="1" latinLnBrk="0" hangingPunct="1">
              <a:lnSpc>
                <a:spcPct val="120000"/>
              </a:lnSpc>
              <a:defRPr sz="12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800" b="1" dirty="0">
                <a:solidFill>
                  <a:schemeClr val="accent1">
                    <a:lumMod val="75000"/>
                    <a:alpha val="58000"/>
                  </a:schemeClr>
                </a:solidFill>
              </a:rPr>
              <a:t>Terrein 3</a:t>
            </a:r>
            <a:r>
              <a:rPr lang="nl-NL" sz="1800" b="1" baseline="30000" dirty="0">
                <a:solidFill>
                  <a:schemeClr val="accent1">
                    <a:lumMod val="75000"/>
                    <a:alpha val="58000"/>
                  </a:schemeClr>
                </a:solidFill>
              </a:rPr>
              <a:t>e</a:t>
            </a:r>
            <a:r>
              <a:rPr lang="nl-NL" sz="1800" b="1" dirty="0">
                <a:solidFill>
                  <a:schemeClr val="accent1">
                    <a:lumMod val="75000"/>
                    <a:alpha val="58000"/>
                  </a:schemeClr>
                </a:solidFill>
              </a:rPr>
              <a:t> graad: </a:t>
            </a:r>
          </a:p>
          <a:p>
            <a:pPr algn="ctr"/>
            <a:r>
              <a:rPr lang="nl-NL" sz="1800" b="1" dirty="0">
                <a:solidFill>
                  <a:schemeClr val="accent1">
                    <a:lumMod val="75000"/>
                    <a:alpha val="58000"/>
                  </a:schemeClr>
                </a:solidFill>
              </a:rPr>
              <a:t>Bronnen van vertrouwen</a:t>
            </a:r>
          </a:p>
        </p:txBody>
      </p:sp>
      <p:pic>
        <p:nvPicPr>
          <p:cNvPr id="2" name="Graphic 1" descr="Een verzameling cirkels in verschillende formaten">
            <a:extLst>
              <a:ext uri="{FF2B5EF4-FFF2-40B4-BE49-F238E27FC236}">
                <a16:creationId xmlns:a16="http://schemas.microsoft.com/office/drawing/2014/main" id="{6F8D302F-FAD2-DC68-F9E7-E5E5EA539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970" y="5965371"/>
            <a:ext cx="892629" cy="892629"/>
          </a:xfrm>
          <a:prstGeom prst="rect">
            <a:avLst/>
          </a:prstGeom>
        </p:spPr>
      </p:pic>
      <p:pic>
        <p:nvPicPr>
          <p:cNvPr id="4" name="Graphic 3" descr="Een verzameling cirkels in verschillende formaten">
            <a:extLst>
              <a:ext uri="{FF2B5EF4-FFF2-40B4-BE49-F238E27FC236}">
                <a16:creationId xmlns:a16="http://schemas.microsoft.com/office/drawing/2014/main" id="{523B7EA9-D8FA-E761-B525-564D85A1A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58343" y="81030"/>
            <a:ext cx="892629" cy="892629"/>
          </a:xfrm>
          <a:prstGeom prst="rect">
            <a:avLst/>
          </a:prstGeom>
        </p:spPr>
      </p:pic>
      <p:pic>
        <p:nvPicPr>
          <p:cNvPr id="5" name="Graphic 4" descr="Een cirkel gevuld met kleine lijntjes zoals hagelslag">
            <a:extLst>
              <a:ext uri="{FF2B5EF4-FFF2-40B4-BE49-F238E27FC236}">
                <a16:creationId xmlns:a16="http://schemas.microsoft.com/office/drawing/2014/main" id="{EE963FFB-5DBC-A6D0-A54B-63F18F23D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733564" y="-2687567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377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xcel rekenblad (Leeg)" ma:contentTypeID="0x0101008F8654A47EED7A4D8C1BDC7BBB4D955C008AB29238EE62CE4C951FAEF4344C0CC0" ma:contentTypeVersion="0" ma:contentTypeDescription="Een nieuw document maken." ma:contentTypeScope="" ma:versionID="300e6b6fbb9ca96ff19b5c6416f95a7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b5619f0670705ae960f068866ee5e4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eur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44900684-5160-4c4d-8029-43da39098b3f" ContentTypeId="0x0101008F8654A47EED7A4D8C1BDC7BBB4D955C" PreviousValue="false"/>
</file>

<file path=customXml/itemProps1.xml><?xml version="1.0" encoding="utf-8"?>
<ds:datastoreItem xmlns:ds="http://schemas.openxmlformats.org/officeDocument/2006/customXml" ds:itemID="{292305BA-C7D3-4FD8-B1B0-1D52922B3550}">
  <ds:schemaRefs>
    <ds:schemaRef ds:uri="http://schemas.microsoft.com/office/2006/metadata/properties"/>
    <ds:schemaRef ds:uri="http://schemas.microsoft.com/office/infopath/2007/PartnerControls"/>
    <ds:schemaRef ds:uri="28260200-d00e-4609-9525-cf9a449981b4"/>
    <ds:schemaRef ds:uri="4e3372ea-ba28-453f-a8df-531d5f01c888"/>
  </ds:schemaRefs>
</ds:datastoreItem>
</file>

<file path=customXml/itemProps2.xml><?xml version="1.0" encoding="utf-8"?>
<ds:datastoreItem xmlns:ds="http://schemas.openxmlformats.org/officeDocument/2006/customXml" ds:itemID="{4445027B-E4AE-49DB-BFF8-17163A2CE9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CCE78D-C628-4292-AD33-A246F6FBA21C}"/>
</file>

<file path=customXml/itemProps4.xml><?xml version="1.0" encoding="utf-8"?>
<ds:datastoreItem xmlns:ds="http://schemas.openxmlformats.org/officeDocument/2006/customXml" ds:itemID="{5F2CD812-4DE1-4287-8689-F8C124C44DA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821</Words>
  <Application>Microsoft Office PowerPoint</Application>
  <PresentationFormat>Breedbeeld</PresentationFormat>
  <Paragraphs>174</Paragraphs>
  <Slides>44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Cherryline</vt:lpstr>
      <vt:lpstr>Lato</vt:lpstr>
      <vt:lpstr>Lato Light</vt:lpstr>
      <vt:lpstr>Montserrat</vt:lpstr>
      <vt:lpstr>Kantoorthema</vt:lpstr>
      <vt:lpstr>PowerPoint-presentatie</vt:lpstr>
      <vt:lpstr>Opbouw van het leerplan</vt:lpstr>
      <vt:lpstr>PowerPoint-presentatie</vt:lpstr>
      <vt:lpstr>            Bingokaart</vt:lpstr>
      <vt:lpstr>Transversaal terrein</vt:lpstr>
      <vt:lpstr>Transversaal terrein = overkoepelend terrein</vt:lpstr>
      <vt:lpstr>10 Transversale terreinen</vt:lpstr>
      <vt:lpstr>Benaming van het transversale terrein is belangrijk!</vt:lpstr>
      <vt:lpstr>Voorbeeld</vt:lpstr>
      <vt:lpstr>PowerPoint-presentatie</vt:lpstr>
      <vt:lpstr>Samenvattend</vt:lpstr>
      <vt:lpstr>Terreinen</vt:lpstr>
      <vt:lpstr>Tussen zoeken en vertrouwen</vt:lpstr>
      <vt:lpstr>Tussen hoop en kwetsbaarheid</vt:lpstr>
      <vt:lpstr>Innerlijk leven, tussen bron en stroom</vt:lpstr>
      <vt:lpstr>Tussen verbondenheid en gemis </vt:lpstr>
      <vt:lpstr>PowerPoint-presentatie</vt:lpstr>
      <vt:lpstr>Samenleven, tussen onderweg zijn en thuiskomen</vt:lpstr>
      <vt:lpstr>Scheppen, tussen gave en opgave</vt:lpstr>
      <vt:lpstr>Geloven, tussen het zegbare en het onzegbare</vt:lpstr>
      <vt:lpstr>Bijbels lezen, tussen verhaal en leven</vt:lpstr>
      <vt:lpstr>Bewegen, tussen goed en kwaad</vt:lpstr>
      <vt:lpstr>Vieren, tussen het alledaagse en het bijzondere</vt:lpstr>
      <vt:lpstr>Samenvattend:</vt:lpstr>
      <vt:lpstr>Opbouw van een terrein</vt:lpstr>
      <vt:lpstr>Terrein</vt:lpstr>
      <vt:lpstr>Terreintekst:</vt:lpstr>
      <vt:lpstr>Terreintekst</vt:lpstr>
      <vt:lpstr>Terreindoelen</vt:lpstr>
      <vt:lpstr>PowerPoint-presentatie</vt:lpstr>
      <vt:lpstr>Terreindoelen</vt:lpstr>
      <vt:lpstr>PowerPoint-presentatie</vt:lpstr>
      <vt:lpstr>Ingrediënten</vt:lpstr>
      <vt:lpstr>Ingrediënten</vt:lpstr>
      <vt:lpstr>Ingrediënten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Ingrediënten</vt:lpstr>
      <vt:lpstr>PowerPoint-presentatie</vt:lpstr>
      <vt:lpstr>Samenvattend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Sophie Veulemans</dc:creator>
  <cp:lastModifiedBy>Marga Devalck</cp:lastModifiedBy>
  <cp:revision>52</cp:revision>
  <dcterms:created xsi:type="dcterms:W3CDTF">2025-06-06T12:37:17Z</dcterms:created>
  <dcterms:modified xsi:type="dcterms:W3CDTF">2025-09-25T15:14:31Z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0x0101008F8654A47EED7A4D8C1BDC7BBB4D955C008AB29238EE62CE4C951FAEF4344C0CC0</vt:lpwstr>
  </property>
  <property fmtid="{D5CDD505-2E9C-101B-9397-08002B2CF9AE}" pid="3" name="MediaServiceImageTags">
    <vt:lpwstr/>
  </property>
  <property fmtid="{D5CDD505-2E9C-101B-9397-08002B2CF9AE}" pid="4" name="lcf76f155ced4ddcb4097134ff3c332f">
    <vt:lpwstr/>
  </property>
  <property fmtid="{D5CDD505-2E9C-101B-9397-08002B2CF9AE}" pid="5" name="TaxCatchAll">
    <vt:lpwstr/>
  </property>
</Properties>
</file>