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74" r:id="rId5"/>
    <p:sldMasterId id="2147483828" r:id="rId6"/>
  </p:sldMasterIdLst>
  <p:notesMasterIdLst>
    <p:notesMasterId r:id="rId90"/>
  </p:notesMasterIdLst>
  <p:handoutMasterIdLst>
    <p:handoutMasterId r:id="rId91"/>
  </p:handoutMasterIdLst>
  <p:sldIdLst>
    <p:sldId id="339" r:id="rId7"/>
    <p:sldId id="340" r:id="rId8"/>
    <p:sldId id="6071" r:id="rId9"/>
    <p:sldId id="6072" r:id="rId10"/>
    <p:sldId id="341" r:id="rId11"/>
    <p:sldId id="277" r:id="rId12"/>
    <p:sldId id="342" r:id="rId13"/>
    <p:sldId id="343" r:id="rId14"/>
    <p:sldId id="6070" r:id="rId15"/>
    <p:sldId id="6052" r:id="rId16"/>
    <p:sldId id="344" r:id="rId17"/>
    <p:sldId id="345" r:id="rId18"/>
    <p:sldId id="346" r:id="rId19"/>
    <p:sldId id="347" r:id="rId20"/>
    <p:sldId id="6087" r:id="rId21"/>
    <p:sldId id="350" r:id="rId22"/>
    <p:sldId id="351" r:id="rId23"/>
    <p:sldId id="353" r:id="rId24"/>
    <p:sldId id="352" r:id="rId25"/>
    <p:sldId id="354" r:id="rId26"/>
    <p:sldId id="6074" r:id="rId27"/>
    <p:sldId id="6082" r:id="rId28"/>
    <p:sldId id="6083" r:id="rId29"/>
    <p:sldId id="355" r:id="rId30"/>
    <p:sldId id="356" r:id="rId31"/>
    <p:sldId id="357" r:id="rId32"/>
    <p:sldId id="6075" r:id="rId33"/>
    <p:sldId id="6102" r:id="rId34"/>
    <p:sldId id="6084" r:id="rId35"/>
    <p:sldId id="6081" r:id="rId36"/>
    <p:sldId id="358" r:id="rId37"/>
    <p:sldId id="359" r:id="rId38"/>
    <p:sldId id="360" r:id="rId39"/>
    <p:sldId id="6078" r:id="rId40"/>
    <p:sldId id="6079" r:id="rId41"/>
    <p:sldId id="364" r:id="rId42"/>
    <p:sldId id="361" r:id="rId43"/>
    <p:sldId id="362" r:id="rId44"/>
    <p:sldId id="363" r:id="rId45"/>
    <p:sldId id="6085" r:id="rId46"/>
    <p:sldId id="367" r:id="rId47"/>
    <p:sldId id="401" r:id="rId48"/>
    <p:sldId id="375" r:id="rId49"/>
    <p:sldId id="372" r:id="rId50"/>
    <p:sldId id="370" r:id="rId51"/>
    <p:sldId id="6080" r:id="rId52"/>
    <p:sldId id="6086" r:id="rId53"/>
    <p:sldId id="402" r:id="rId54"/>
    <p:sldId id="406" r:id="rId55"/>
    <p:sldId id="407" r:id="rId56"/>
    <p:sldId id="376" r:id="rId57"/>
    <p:sldId id="377" r:id="rId58"/>
    <p:sldId id="378" r:id="rId59"/>
    <p:sldId id="379" r:id="rId60"/>
    <p:sldId id="380" r:id="rId61"/>
    <p:sldId id="6088" r:id="rId62"/>
    <p:sldId id="400" r:id="rId63"/>
    <p:sldId id="6089" r:id="rId64"/>
    <p:sldId id="6104" r:id="rId65"/>
    <p:sldId id="405" r:id="rId66"/>
    <p:sldId id="6092" r:id="rId67"/>
    <p:sldId id="6090" r:id="rId68"/>
    <p:sldId id="6091" r:id="rId69"/>
    <p:sldId id="6103" r:id="rId70"/>
    <p:sldId id="397" r:id="rId71"/>
    <p:sldId id="6093" r:id="rId72"/>
    <p:sldId id="6094" r:id="rId73"/>
    <p:sldId id="6095" r:id="rId74"/>
    <p:sldId id="6105" r:id="rId75"/>
    <p:sldId id="6096" r:id="rId76"/>
    <p:sldId id="6097" r:id="rId77"/>
    <p:sldId id="6098" r:id="rId78"/>
    <p:sldId id="6099" r:id="rId79"/>
    <p:sldId id="381" r:id="rId80"/>
    <p:sldId id="6100" r:id="rId81"/>
    <p:sldId id="6101" r:id="rId82"/>
    <p:sldId id="387" r:id="rId83"/>
    <p:sldId id="390" r:id="rId84"/>
    <p:sldId id="391" r:id="rId85"/>
    <p:sldId id="6073" r:id="rId86"/>
    <p:sldId id="392" r:id="rId87"/>
    <p:sldId id="393" r:id="rId88"/>
    <p:sldId id="274" r:id="rId89"/>
  </p:sldIdLst>
  <p:sldSz cx="9144000" cy="6858000" type="screen4x3"/>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18B3"/>
    <a:srgbClr val="00BECB"/>
    <a:srgbClr val="999D00"/>
    <a:srgbClr val="FF84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013F30-8B33-41E5-9E48-A3F4A1E392AD}" v="1" dt="2025-05-14T12:21:21.890"/>
    <p1510:client id="{BDB01B5C-EE88-47E7-BC96-AD2BAEF6EC47}" v="1879" dt="2025-05-14T13:38:53.117"/>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62" autoAdjust="0"/>
  </p:normalViewPr>
  <p:slideViewPr>
    <p:cSldViewPr snapToGrid="0">
      <p:cViewPr varScale="1">
        <p:scale>
          <a:sx n="40" d="100"/>
          <a:sy n="40" d="100"/>
        </p:scale>
        <p:origin x="686" y="3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handoutMaster" Target="handoutMasters/handout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e Desplinter" userId="S::ine.desplinter@katholiekonderwijs.vlaanderen::66892360-f7f1-44bf-9a14-fbfb1156ff79" providerId="AD" clId="Web-{B49FEDD0-9A64-59B1-6C25-A833F8435605}"/>
    <pc:docChg chg="addSld modSld sldOrd">
      <pc:chgData name="Ine Desplinter" userId="S::ine.desplinter@katholiekonderwijs.vlaanderen::66892360-f7f1-44bf-9a14-fbfb1156ff79" providerId="AD" clId="Web-{B49FEDD0-9A64-59B1-6C25-A833F8435605}" dt="2025-05-09T08:05:24.063" v="354"/>
      <pc:docMkLst>
        <pc:docMk/>
      </pc:docMkLst>
      <pc:sldChg chg="modSp">
        <pc:chgData name="Ine Desplinter" userId="S::ine.desplinter@katholiekonderwijs.vlaanderen::66892360-f7f1-44bf-9a14-fbfb1156ff79" providerId="AD" clId="Web-{B49FEDD0-9A64-59B1-6C25-A833F8435605}" dt="2025-05-09T07:21:40.382" v="3"/>
        <pc:sldMkLst>
          <pc:docMk/>
          <pc:sldMk cId="1005293757" sldId="344"/>
        </pc:sldMkLst>
        <pc:graphicFrameChg chg="mod modGraphic">
          <ac:chgData name="Ine Desplinter" userId="S::ine.desplinter@katholiekonderwijs.vlaanderen::66892360-f7f1-44bf-9a14-fbfb1156ff79" providerId="AD" clId="Web-{B49FEDD0-9A64-59B1-6C25-A833F8435605}" dt="2025-05-09T07:21:40.382" v="3"/>
          <ac:graphicFrameMkLst>
            <pc:docMk/>
            <pc:sldMk cId="1005293757" sldId="344"/>
            <ac:graphicFrameMk id="4" creationId="{B86112EA-AA46-6B30-89F2-7B8AD7A1D904}"/>
          </ac:graphicFrameMkLst>
        </pc:graphicFrameChg>
      </pc:sldChg>
      <pc:sldChg chg="modNotes">
        <pc:chgData name="Ine Desplinter" userId="S::ine.desplinter@katholiekonderwijs.vlaanderen::66892360-f7f1-44bf-9a14-fbfb1156ff79" providerId="AD" clId="Web-{B49FEDD0-9A64-59B1-6C25-A833F8435605}" dt="2025-05-09T07:22:36.727" v="22"/>
        <pc:sldMkLst>
          <pc:docMk/>
          <pc:sldMk cId="369248687" sldId="345"/>
        </pc:sldMkLst>
      </pc:sldChg>
      <pc:sldChg chg="modNotes">
        <pc:chgData name="Ine Desplinter" userId="S::ine.desplinter@katholiekonderwijs.vlaanderen::66892360-f7f1-44bf-9a14-fbfb1156ff79" providerId="AD" clId="Web-{B49FEDD0-9A64-59B1-6C25-A833F8435605}" dt="2025-05-09T07:27:52.517" v="122"/>
        <pc:sldMkLst>
          <pc:docMk/>
          <pc:sldMk cId="3978202812" sldId="346"/>
        </pc:sldMkLst>
      </pc:sldChg>
      <pc:sldChg chg="delSp">
        <pc:chgData name="Ine Desplinter" userId="S::ine.desplinter@katholiekonderwijs.vlaanderen::66892360-f7f1-44bf-9a14-fbfb1156ff79" providerId="AD" clId="Web-{B49FEDD0-9A64-59B1-6C25-A833F8435605}" dt="2025-05-09T07:39:24.645" v="125"/>
        <pc:sldMkLst>
          <pc:docMk/>
          <pc:sldMk cId="556643328" sldId="356"/>
        </pc:sldMkLst>
      </pc:sldChg>
      <pc:sldChg chg="modSp modNotes">
        <pc:chgData name="Ine Desplinter" userId="S::ine.desplinter@katholiekonderwijs.vlaanderen::66892360-f7f1-44bf-9a14-fbfb1156ff79" providerId="AD" clId="Web-{B49FEDD0-9A64-59B1-6C25-A833F8435605}" dt="2025-05-09T07:41:12.211" v="180" actId="20577"/>
        <pc:sldMkLst>
          <pc:docMk/>
          <pc:sldMk cId="518469839" sldId="357"/>
        </pc:sldMkLst>
        <pc:spChg chg="mod">
          <ac:chgData name="Ine Desplinter" userId="S::ine.desplinter@katholiekonderwijs.vlaanderen::66892360-f7f1-44bf-9a14-fbfb1156ff79" providerId="AD" clId="Web-{B49FEDD0-9A64-59B1-6C25-A833F8435605}" dt="2025-05-09T07:40:24.381" v="135" actId="20577"/>
          <ac:spMkLst>
            <pc:docMk/>
            <pc:sldMk cId="518469839" sldId="357"/>
            <ac:spMk id="2" creationId="{724B7813-6E70-A011-CB36-472CEAE5987B}"/>
          </ac:spMkLst>
        </pc:spChg>
        <pc:spChg chg="mod">
          <ac:chgData name="Ine Desplinter" userId="S::ine.desplinter@katholiekonderwijs.vlaanderen::66892360-f7f1-44bf-9a14-fbfb1156ff79" providerId="AD" clId="Web-{B49FEDD0-9A64-59B1-6C25-A833F8435605}" dt="2025-05-09T07:41:12.211" v="180" actId="20577"/>
          <ac:spMkLst>
            <pc:docMk/>
            <pc:sldMk cId="518469839" sldId="357"/>
            <ac:spMk id="4" creationId="{EA03BA8B-EDC0-CAB2-BD64-070C40D4070A}"/>
          </ac:spMkLst>
        </pc:spChg>
      </pc:sldChg>
      <pc:sldChg chg="ord modNotes">
        <pc:chgData name="Ine Desplinter" userId="S::ine.desplinter@katholiekonderwijs.vlaanderen::66892360-f7f1-44bf-9a14-fbfb1156ff79" providerId="AD" clId="Web-{B49FEDD0-9A64-59B1-6C25-A833F8435605}" dt="2025-05-09T07:45:50.484" v="227"/>
        <pc:sldMkLst>
          <pc:docMk/>
          <pc:sldMk cId="3881795722" sldId="362"/>
        </pc:sldMkLst>
      </pc:sldChg>
      <pc:sldChg chg="ord">
        <pc:chgData name="Ine Desplinter" userId="S::ine.desplinter@katholiekonderwijs.vlaanderen::66892360-f7f1-44bf-9a14-fbfb1156ff79" providerId="AD" clId="Web-{B49FEDD0-9A64-59B1-6C25-A833F8435605}" dt="2025-05-09T07:45:17.327" v="194"/>
        <pc:sldMkLst>
          <pc:docMk/>
          <pc:sldMk cId="4097269348" sldId="363"/>
        </pc:sldMkLst>
      </pc:sldChg>
      <pc:sldChg chg="modSp">
        <pc:chgData name="Ine Desplinter" userId="S::ine.desplinter@katholiekonderwijs.vlaanderen::66892360-f7f1-44bf-9a14-fbfb1156ff79" providerId="AD" clId="Web-{B49FEDD0-9A64-59B1-6C25-A833F8435605}" dt="2025-05-09T07:46:44.720" v="252" actId="20577"/>
        <pc:sldMkLst>
          <pc:docMk/>
          <pc:sldMk cId="968651867" sldId="366"/>
        </pc:sldMkLst>
      </pc:sldChg>
      <pc:sldChg chg="ord">
        <pc:chgData name="Ine Desplinter" userId="S::ine.desplinter@katholiekonderwijs.vlaanderen::66892360-f7f1-44bf-9a14-fbfb1156ff79" providerId="AD" clId="Web-{B49FEDD0-9A64-59B1-6C25-A833F8435605}" dt="2025-05-09T07:45:10.826" v="193"/>
        <pc:sldMkLst>
          <pc:docMk/>
          <pc:sldMk cId="752986864" sldId="367"/>
        </pc:sldMkLst>
      </pc:sldChg>
      <pc:sldChg chg="modNotes">
        <pc:chgData name="Ine Desplinter" userId="S::ine.desplinter@katholiekonderwijs.vlaanderen::66892360-f7f1-44bf-9a14-fbfb1156ff79" providerId="AD" clId="Web-{B49FEDD0-9A64-59B1-6C25-A833F8435605}" dt="2025-05-09T08:05:24.063" v="354"/>
        <pc:sldMkLst>
          <pc:docMk/>
          <pc:sldMk cId="301562026" sldId="390"/>
        </pc:sldMkLst>
      </pc:sldChg>
      <pc:sldChg chg="modNotes">
        <pc:chgData name="Ine Desplinter" userId="S::ine.desplinter@katholiekonderwijs.vlaanderen::66892360-f7f1-44bf-9a14-fbfb1156ff79" providerId="AD" clId="Web-{B49FEDD0-9A64-59B1-6C25-A833F8435605}" dt="2025-05-09T07:50:40.414" v="278"/>
        <pc:sldMkLst>
          <pc:docMk/>
          <pc:sldMk cId="1401829735" sldId="401"/>
        </pc:sldMkLst>
      </pc:sldChg>
      <pc:sldChg chg="modSp">
        <pc:chgData name="Ine Desplinter" userId="S::ine.desplinter@katholiekonderwijs.vlaanderen::66892360-f7f1-44bf-9a14-fbfb1156ff79" providerId="AD" clId="Web-{B49FEDD0-9A64-59B1-6C25-A833F8435605}" dt="2025-05-09T07:51:13.664" v="284"/>
        <pc:sldMkLst>
          <pc:docMk/>
          <pc:sldMk cId="4227651647" sldId="402"/>
        </pc:sldMkLst>
        <pc:graphicFrameChg chg="mod modGraphic">
          <ac:chgData name="Ine Desplinter" userId="S::ine.desplinter@katholiekonderwijs.vlaanderen::66892360-f7f1-44bf-9a14-fbfb1156ff79" providerId="AD" clId="Web-{B49FEDD0-9A64-59B1-6C25-A833F8435605}" dt="2025-05-09T07:51:13.664" v="284"/>
          <ac:graphicFrameMkLst>
            <pc:docMk/>
            <pc:sldMk cId="4227651647" sldId="402"/>
            <ac:graphicFrameMk id="4" creationId="{A6C2D5C2-4BDC-075B-2285-82F4C5710FFB}"/>
          </ac:graphicFrameMkLst>
        </pc:graphicFrameChg>
      </pc:sldChg>
      <pc:sldChg chg="modSp new">
        <pc:chgData name="Ine Desplinter" userId="S::ine.desplinter@katholiekonderwijs.vlaanderen::66892360-f7f1-44bf-9a14-fbfb1156ff79" providerId="AD" clId="Web-{B49FEDD0-9A64-59B1-6C25-A833F8435605}" dt="2025-05-09T07:46:30.282" v="249" actId="20577"/>
        <pc:sldMkLst>
          <pc:docMk/>
          <pc:sldMk cId="3484652373" sldId="408"/>
        </pc:sldMkLst>
      </pc:sldChg>
    </pc:docChg>
  </pc:docChgLst>
  <pc:docChgLst>
    <pc:chgData name="Barbara Axters" userId="07da723e-5672-4db1-a763-028ea187f259" providerId="ADAL" clId="{BDB01B5C-EE88-47E7-BC96-AD2BAEF6EC47}"/>
    <pc:docChg chg="undo redo custSel addSld delSld modSld sldOrd">
      <pc:chgData name="Barbara Axters" userId="07da723e-5672-4db1-a763-028ea187f259" providerId="ADAL" clId="{BDB01B5C-EE88-47E7-BC96-AD2BAEF6EC47}" dt="2025-05-14T13:40:52.716" v="11237" actId="14100"/>
      <pc:docMkLst>
        <pc:docMk/>
      </pc:docMkLst>
      <pc:sldChg chg="modNotesTx">
        <pc:chgData name="Barbara Axters" userId="07da723e-5672-4db1-a763-028ea187f259" providerId="ADAL" clId="{BDB01B5C-EE88-47E7-BC96-AD2BAEF6EC47}" dt="2025-05-14T09:14:46.564" v="4020" actId="20577"/>
        <pc:sldMkLst>
          <pc:docMk/>
          <pc:sldMk cId="4198561225" sldId="277"/>
        </pc:sldMkLst>
      </pc:sldChg>
      <pc:sldChg chg="modNotesTx">
        <pc:chgData name="Barbara Axters" userId="07da723e-5672-4db1-a763-028ea187f259" providerId="ADAL" clId="{BDB01B5C-EE88-47E7-BC96-AD2BAEF6EC47}" dt="2025-05-14T09:14:31.143" v="4008" actId="20577"/>
        <pc:sldMkLst>
          <pc:docMk/>
          <pc:sldMk cId="639228666" sldId="340"/>
        </pc:sldMkLst>
      </pc:sldChg>
      <pc:sldChg chg="modNotesTx">
        <pc:chgData name="Barbara Axters" userId="07da723e-5672-4db1-a763-028ea187f259" providerId="ADAL" clId="{BDB01B5C-EE88-47E7-BC96-AD2BAEF6EC47}" dt="2025-05-14T09:14:41.560" v="4017" actId="20577"/>
        <pc:sldMkLst>
          <pc:docMk/>
          <pc:sldMk cId="605720951" sldId="341"/>
        </pc:sldMkLst>
      </pc:sldChg>
      <pc:sldChg chg="modNotesTx">
        <pc:chgData name="Barbara Axters" userId="07da723e-5672-4db1-a763-028ea187f259" providerId="ADAL" clId="{BDB01B5C-EE88-47E7-BC96-AD2BAEF6EC47}" dt="2025-05-14T09:14:52.023" v="4023" actId="20577"/>
        <pc:sldMkLst>
          <pc:docMk/>
          <pc:sldMk cId="2346764978" sldId="342"/>
        </pc:sldMkLst>
      </pc:sldChg>
      <pc:sldChg chg="addSp modSp mod modClrScheme chgLayout modNotesTx">
        <pc:chgData name="Barbara Axters" userId="07da723e-5672-4db1-a763-028ea187f259" providerId="ADAL" clId="{BDB01B5C-EE88-47E7-BC96-AD2BAEF6EC47}" dt="2025-05-14T09:14:55.965" v="4030" actId="20577"/>
        <pc:sldMkLst>
          <pc:docMk/>
          <pc:sldMk cId="2831866211" sldId="343"/>
        </pc:sldMkLst>
        <pc:spChg chg="mod">
          <ac:chgData name="Barbara Axters" userId="07da723e-5672-4db1-a763-028ea187f259" providerId="ADAL" clId="{BDB01B5C-EE88-47E7-BC96-AD2BAEF6EC47}" dt="2025-05-14T08:41:26.238" v="2483" actId="26606"/>
          <ac:spMkLst>
            <pc:docMk/>
            <pc:sldMk cId="2831866211" sldId="343"/>
            <ac:spMk id="2" creationId="{724B7813-6E70-A011-CB36-472CEAE5987B}"/>
          </ac:spMkLst>
        </pc:spChg>
        <pc:spChg chg="add mod">
          <ac:chgData name="Barbara Axters" userId="07da723e-5672-4db1-a763-028ea187f259" providerId="ADAL" clId="{BDB01B5C-EE88-47E7-BC96-AD2BAEF6EC47}" dt="2025-05-14T08:41:26.238" v="2483" actId="26606"/>
          <ac:spMkLst>
            <pc:docMk/>
            <pc:sldMk cId="2831866211" sldId="343"/>
            <ac:spMk id="11" creationId="{DAD13348-2D5E-8850-B215-945F9590F436}"/>
          </ac:spMkLst>
        </pc:spChg>
        <pc:graphicFrameChg chg="mod modGraphic">
          <ac:chgData name="Barbara Axters" userId="07da723e-5672-4db1-a763-028ea187f259" providerId="ADAL" clId="{BDB01B5C-EE88-47E7-BC96-AD2BAEF6EC47}" dt="2025-05-14T08:41:26.238" v="2483" actId="26606"/>
          <ac:graphicFrameMkLst>
            <pc:docMk/>
            <pc:sldMk cId="2831866211" sldId="343"/>
            <ac:graphicFrameMk id="6" creationId="{DC43E44C-81BF-7F0F-D308-33FBD98D9DD7}"/>
          </ac:graphicFrameMkLst>
        </pc:graphicFrameChg>
      </pc:sldChg>
      <pc:sldChg chg="modNotesTx">
        <pc:chgData name="Barbara Axters" userId="07da723e-5672-4db1-a763-028ea187f259" providerId="ADAL" clId="{BDB01B5C-EE88-47E7-BC96-AD2BAEF6EC47}" dt="2025-05-14T09:15:08.621" v="4051" actId="20577"/>
        <pc:sldMkLst>
          <pc:docMk/>
          <pc:sldMk cId="1005293757" sldId="344"/>
        </pc:sldMkLst>
      </pc:sldChg>
      <pc:sldChg chg="modNotesTx">
        <pc:chgData name="Barbara Axters" userId="07da723e-5672-4db1-a763-028ea187f259" providerId="ADAL" clId="{BDB01B5C-EE88-47E7-BC96-AD2BAEF6EC47}" dt="2025-05-14T09:15:16.834" v="4054" actId="20577"/>
        <pc:sldMkLst>
          <pc:docMk/>
          <pc:sldMk cId="369248687" sldId="345"/>
        </pc:sldMkLst>
      </pc:sldChg>
      <pc:sldChg chg="modSp">
        <pc:chgData name="Barbara Axters" userId="07da723e-5672-4db1-a763-028ea187f259" providerId="ADAL" clId="{BDB01B5C-EE88-47E7-BC96-AD2BAEF6EC47}" dt="2025-05-12T11:56:56.086" v="3" actId="20577"/>
        <pc:sldMkLst>
          <pc:docMk/>
          <pc:sldMk cId="3978202812" sldId="346"/>
        </pc:sldMkLst>
        <pc:graphicFrameChg chg="mod">
          <ac:chgData name="Barbara Axters" userId="07da723e-5672-4db1-a763-028ea187f259" providerId="ADAL" clId="{BDB01B5C-EE88-47E7-BC96-AD2BAEF6EC47}" dt="2025-05-12T11:56:56.086" v="3" actId="20577"/>
          <ac:graphicFrameMkLst>
            <pc:docMk/>
            <pc:sldMk cId="3978202812" sldId="346"/>
            <ac:graphicFrameMk id="4" creationId="{80AE6CC7-E75D-E980-5641-021769AD4F09}"/>
          </ac:graphicFrameMkLst>
        </pc:graphicFrameChg>
      </pc:sldChg>
      <pc:sldChg chg="modAnim modNotesTx">
        <pc:chgData name="Barbara Axters" userId="07da723e-5672-4db1-a763-028ea187f259" providerId="ADAL" clId="{BDB01B5C-EE88-47E7-BC96-AD2BAEF6EC47}" dt="2025-05-14T11:12:05.481" v="11152"/>
        <pc:sldMkLst>
          <pc:docMk/>
          <pc:sldMk cId="2508824472" sldId="347"/>
        </pc:sldMkLst>
      </pc:sldChg>
      <pc:sldChg chg="del modNotesTx">
        <pc:chgData name="Barbara Axters" userId="07da723e-5672-4db1-a763-028ea187f259" providerId="ADAL" clId="{BDB01B5C-EE88-47E7-BC96-AD2BAEF6EC47}" dt="2025-05-14T09:54:31.569" v="6509" actId="47"/>
        <pc:sldMkLst>
          <pc:docMk/>
          <pc:sldMk cId="960513075" sldId="348"/>
        </pc:sldMkLst>
      </pc:sldChg>
      <pc:sldChg chg="modSp del">
        <pc:chgData name="Barbara Axters" userId="07da723e-5672-4db1-a763-028ea187f259" providerId="ADAL" clId="{BDB01B5C-EE88-47E7-BC96-AD2BAEF6EC47}" dt="2025-05-12T12:18:01.545" v="789" actId="47"/>
        <pc:sldMkLst>
          <pc:docMk/>
          <pc:sldMk cId="1774695301" sldId="349"/>
        </pc:sldMkLst>
      </pc:sldChg>
      <pc:sldChg chg="addSp modSp mod modAnim modNotesTx">
        <pc:chgData name="Barbara Axters" userId="07da723e-5672-4db1-a763-028ea187f259" providerId="ADAL" clId="{BDB01B5C-EE88-47E7-BC96-AD2BAEF6EC47}" dt="2025-05-14T09:14:13.622" v="4005" actId="20577"/>
        <pc:sldMkLst>
          <pc:docMk/>
          <pc:sldMk cId="895582441" sldId="350"/>
        </pc:sldMkLst>
        <pc:spChg chg="add mod">
          <ac:chgData name="Barbara Axters" userId="07da723e-5672-4db1-a763-028ea187f259" providerId="ADAL" clId="{BDB01B5C-EE88-47E7-BC96-AD2BAEF6EC47}" dt="2025-05-14T08:48:59.612" v="2487" actId="208"/>
          <ac:spMkLst>
            <pc:docMk/>
            <pc:sldMk cId="895582441" sldId="350"/>
            <ac:spMk id="5" creationId="{21081001-1F73-391D-75A0-04AA1A2B7799}"/>
          </ac:spMkLst>
        </pc:spChg>
        <pc:spChg chg="add mod">
          <ac:chgData name="Barbara Axters" userId="07da723e-5672-4db1-a763-028ea187f259" providerId="ADAL" clId="{BDB01B5C-EE88-47E7-BC96-AD2BAEF6EC47}" dt="2025-05-14T08:49:26.390" v="2493" actId="14100"/>
          <ac:spMkLst>
            <pc:docMk/>
            <pc:sldMk cId="895582441" sldId="350"/>
            <ac:spMk id="6" creationId="{D5D356AF-C833-7A30-452A-A3A8E069CCAA}"/>
          </ac:spMkLst>
        </pc:spChg>
        <pc:spChg chg="add mod">
          <ac:chgData name="Barbara Axters" userId="07da723e-5672-4db1-a763-028ea187f259" providerId="ADAL" clId="{BDB01B5C-EE88-47E7-BC96-AD2BAEF6EC47}" dt="2025-05-14T08:49:50.944" v="2497" actId="14100"/>
          <ac:spMkLst>
            <pc:docMk/>
            <pc:sldMk cId="895582441" sldId="350"/>
            <ac:spMk id="7" creationId="{7CCEA611-5B99-DF3A-5B9F-B3F383347614}"/>
          </ac:spMkLst>
        </pc:spChg>
        <pc:spChg chg="add mod">
          <ac:chgData name="Barbara Axters" userId="07da723e-5672-4db1-a763-028ea187f259" providerId="ADAL" clId="{BDB01B5C-EE88-47E7-BC96-AD2BAEF6EC47}" dt="2025-05-14T08:50:06.169" v="2502" actId="14100"/>
          <ac:spMkLst>
            <pc:docMk/>
            <pc:sldMk cId="895582441" sldId="350"/>
            <ac:spMk id="8" creationId="{2A81D55E-49B6-C3B3-7C8D-7963999BE01E}"/>
          </ac:spMkLst>
        </pc:spChg>
        <pc:graphicFrameChg chg="mod">
          <ac:chgData name="Barbara Axters" userId="07da723e-5672-4db1-a763-028ea187f259" providerId="ADAL" clId="{BDB01B5C-EE88-47E7-BC96-AD2BAEF6EC47}" dt="2025-05-14T08:49:12.111" v="2490" actId="1076"/>
          <ac:graphicFrameMkLst>
            <pc:docMk/>
            <pc:sldMk cId="895582441" sldId="350"/>
            <ac:graphicFrameMk id="4" creationId="{6F6B9D8E-13F1-BA31-5DFD-723896B3A47C}"/>
          </ac:graphicFrameMkLst>
        </pc:graphicFrameChg>
      </pc:sldChg>
      <pc:sldChg chg="addSp modSp mod modAnim modNotesTx">
        <pc:chgData name="Barbara Axters" userId="07da723e-5672-4db1-a763-028ea187f259" providerId="ADAL" clId="{BDB01B5C-EE88-47E7-BC96-AD2BAEF6EC47}" dt="2025-05-14T09:14:05.924" v="3997" actId="20577"/>
        <pc:sldMkLst>
          <pc:docMk/>
          <pc:sldMk cId="970637221" sldId="351"/>
        </pc:sldMkLst>
        <pc:spChg chg="add mod">
          <ac:chgData name="Barbara Axters" userId="07da723e-5672-4db1-a763-028ea187f259" providerId="ADAL" clId="{BDB01B5C-EE88-47E7-BC96-AD2BAEF6EC47}" dt="2025-05-14T08:51:21.590" v="2510" actId="14100"/>
          <ac:spMkLst>
            <pc:docMk/>
            <pc:sldMk cId="970637221" sldId="351"/>
            <ac:spMk id="3" creationId="{C8582E6B-B3B0-7234-AD47-89B0225620A2}"/>
          </ac:spMkLst>
        </pc:spChg>
        <pc:spChg chg="add mod">
          <ac:chgData name="Barbara Axters" userId="07da723e-5672-4db1-a763-028ea187f259" providerId="ADAL" clId="{BDB01B5C-EE88-47E7-BC96-AD2BAEF6EC47}" dt="2025-05-14T08:51:34.586" v="2514" actId="14100"/>
          <ac:spMkLst>
            <pc:docMk/>
            <pc:sldMk cId="970637221" sldId="351"/>
            <ac:spMk id="5" creationId="{AB638D88-6697-6E34-6370-B58C6796E6C0}"/>
          </ac:spMkLst>
        </pc:spChg>
        <pc:spChg chg="add mod">
          <ac:chgData name="Barbara Axters" userId="07da723e-5672-4db1-a763-028ea187f259" providerId="ADAL" clId="{BDB01B5C-EE88-47E7-BC96-AD2BAEF6EC47}" dt="2025-05-14T08:51:57.304" v="2520" actId="14100"/>
          <ac:spMkLst>
            <pc:docMk/>
            <pc:sldMk cId="970637221" sldId="351"/>
            <ac:spMk id="6" creationId="{EC560010-9B34-68C4-14B7-95D34A020365}"/>
          </ac:spMkLst>
        </pc:spChg>
        <pc:graphicFrameChg chg="mod">
          <ac:chgData name="Barbara Axters" userId="07da723e-5672-4db1-a763-028ea187f259" providerId="ADAL" clId="{BDB01B5C-EE88-47E7-BC96-AD2BAEF6EC47}" dt="2025-05-14T08:51:52.347" v="2519" actId="1076"/>
          <ac:graphicFrameMkLst>
            <pc:docMk/>
            <pc:sldMk cId="970637221" sldId="351"/>
            <ac:graphicFrameMk id="4" creationId="{6A9C0DA9-6B61-A149-C1FC-FBF1ADC624C2}"/>
          </ac:graphicFrameMkLst>
        </pc:graphicFrameChg>
      </pc:sldChg>
      <pc:sldChg chg="modNotesTx">
        <pc:chgData name="Barbara Axters" userId="07da723e-5672-4db1-a763-028ea187f259" providerId="ADAL" clId="{BDB01B5C-EE88-47E7-BC96-AD2BAEF6EC47}" dt="2025-05-14T09:13:55.590" v="3985" actId="20577"/>
        <pc:sldMkLst>
          <pc:docMk/>
          <pc:sldMk cId="1800970406" sldId="352"/>
        </pc:sldMkLst>
      </pc:sldChg>
      <pc:sldChg chg="addSp modSp mod modAnim modNotesTx">
        <pc:chgData name="Barbara Axters" userId="07da723e-5672-4db1-a763-028ea187f259" providerId="ADAL" clId="{BDB01B5C-EE88-47E7-BC96-AD2BAEF6EC47}" dt="2025-05-14T11:04:54.280" v="10507" actId="20577"/>
        <pc:sldMkLst>
          <pc:docMk/>
          <pc:sldMk cId="650781211" sldId="353"/>
        </pc:sldMkLst>
        <pc:spChg chg="add mod">
          <ac:chgData name="Barbara Axters" userId="07da723e-5672-4db1-a763-028ea187f259" providerId="ADAL" clId="{BDB01B5C-EE88-47E7-BC96-AD2BAEF6EC47}" dt="2025-05-14T08:52:39.687" v="2525" actId="14100"/>
          <ac:spMkLst>
            <pc:docMk/>
            <pc:sldMk cId="650781211" sldId="353"/>
            <ac:spMk id="2" creationId="{180A0E92-C2BD-4729-FED1-35056FAFD096}"/>
          </ac:spMkLst>
        </pc:spChg>
        <pc:spChg chg="add mod">
          <ac:chgData name="Barbara Axters" userId="07da723e-5672-4db1-a763-028ea187f259" providerId="ADAL" clId="{BDB01B5C-EE88-47E7-BC96-AD2BAEF6EC47}" dt="2025-05-14T08:52:57.714" v="2530" actId="14100"/>
          <ac:spMkLst>
            <pc:docMk/>
            <pc:sldMk cId="650781211" sldId="353"/>
            <ac:spMk id="3" creationId="{1E31AADE-6109-289F-0F6D-B8CB4C35C5EB}"/>
          </ac:spMkLst>
        </pc:spChg>
        <pc:spChg chg="add mod">
          <ac:chgData name="Barbara Axters" userId="07da723e-5672-4db1-a763-028ea187f259" providerId="ADAL" clId="{BDB01B5C-EE88-47E7-BC96-AD2BAEF6EC47}" dt="2025-05-14T08:53:19.628" v="2536" actId="14100"/>
          <ac:spMkLst>
            <pc:docMk/>
            <pc:sldMk cId="650781211" sldId="353"/>
            <ac:spMk id="4" creationId="{E9715DE9-1191-646E-80E9-716737B71784}"/>
          </ac:spMkLst>
        </pc:spChg>
        <pc:graphicFrameChg chg="mod modGraphic">
          <ac:chgData name="Barbara Axters" userId="07da723e-5672-4db1-a763-028ea187f259" providerId="ADAL" clId="{BDB01B5C-EE88-47E7-BC96-AD2BAEF6EC47}" dt="2025-05-14T11:02:21.708" v="9982" actId="113"/>
          <ac:graphicFrameMkLst>
            <pc:docMk/>
            <pc:sldMk cId="650781211" sldId="353"/>
            <ac:graphicFrameMk id="9" creationId="{E7399C68-D343-AC92-BE77-2E4852AB518B}"/>
          </ac:graphicFrameMkLst>
        </pc:graphicFrameChg>
      </pc:sldChg>
      <pc:sldChg chg="modNotesTx">
        <pc:chgData name="Barbara Axters" userId="07da723e-5672-4db1-a763-028ea187f259" providerId="ADAL" clId="{BDB01B5C-EE88-47E7-BC96-AD2BAEF6EC47}" dt="2025-05-14T09:13:50.977" v="3982" actId="20577"/>
        <pc:sldMkLst>
          <pc:docMk/>
          <pc:sldMk cId="806607402" sldId="354"/>
        </pc:sldMkLst>
      </pc:sldChg>
      <pc:sldChg chg="addSp modSp mod modAnim modNotesTx">
        <pc:chgData name="Barbara Axters" userId="07da723e-5672-4db1-a763-028ea187f259" providerId="ADAL" clId="{BDB01B5C-EE88-47E7-BC96-AD2BAEF6EC47}" dt="2025-05-14T11:12:35.737" v="11153"/>
        <pc:sldMkLst>
          <pc:docMk/>
          <pc:sldMk cId="790429965" sldId="355"/>
        </pc:sldMkLst>
        <pc:spChg chg="add mod">
          <ac:chgData name="Barbara Axters" userId="07da723e-5672-4db1-a763-028ea187f259" providerId="ADAL" clId="{BDB01B5C-EE88-47E7-BC96-AD2BAEF6EC47}" dt="2025-05-14T09:38:33.575" v="5773"/>
          <ac:spMkLst>
            <pc:docMk/>
            <pc:sldMk cId="790429965" sldId="355"/>
            <ac:spMk id="5" creationId="{21ABC266-5F33-45E8-DA6A-1DAE7EE49639}"/>
          </ac:spMkLst>
        </pc:spChg>
        <pc:spChg chg="add mod">
          <ac:chgData name="Barbara Axters" userId="07da723e-5672-4db1-a763-028ea187f259" providerId="ADAL" clId="{BDB01B5C-EE88-47E7-BC96-AD2BAEF6EC47}" dt="2025-05-14T09:38:55.276" v="5776" actId="14100"/>
          <ac:spMkLst>
            <pc:docMk/>
            <pc:sldMk cId="790429965" sldId="355"/>
            <ac:spMk id="6" creationId="{6DD84347-8AAE-0423-1921-F5468C1DAF33}"/>
          </ac:spMkLst>
        </pc:spChg>
      </pc:sldChg>
      <pc:sldChg chg="modNotesTx">
        <pc:chgData name="Barbara Axters" userId="07da723e-5672-4db1-a763-028ea187f259" providerId="ADAL" clId="{BDB01B5C-EE88-47E7-BC96-AD2BAEF6EC47}" dt="2025-05-14T09:15:41.249" v="4065" actId="20577"/>
        <pc:sldMkLst>
          <pc:docMk/>
          <pc:sldMk cId="556643328" sldId="356"/>
        </pc:sldMkLst>
      </pc:sldChg>
      <pc:sldChg chg="modNotesTx">
        <pc:chgData name="Barbara Axters" userId="07da723e-5672-4db1-a763-028ea187f259" providerId="ADAL" clId="{BDB01B5C-EE88-47E7-BC96-AD2BAEF6EC47}" dt="2025-05-14T09:15:46.331" v="4069" actId="20577"/>
        <pc:sldMkLst>
          <pc:docMk/>
          <pc:sldMk cId="518469839" sldId="357"/>
        </pc:sldMkLst>
      </pc:sldChg>
      <pc:sldChg chg="addSp modSp mod modAnim modNotesTx">
        <pc:chgData name="Barbara Axters" userId="07da723e-5672-4db1-a763-028ea187f259" providerId="ADAL" clId="{BDB01B5C-EE88-47E7-BC96-AD2BAEF6EC47}" dt="2025-05-14T11:12:48.659" v="11155"/>
        <pc:sldMkLst>
          <pc:docMk/>
          <pc:sldMk cId="3213031046" sldId="358"/>
        </pc:sldMkLst>
        <pc:spChg chg="add mod">
          <ac:chgData name="Barbara Axters" userId="07da723e-5672-4db1-a763-028ea187f259" providerId="ADAL" clId="{BDB01B5C-EE88-47E7-BC96-AD2BAEF6EC47}" dt="2025-05-14T09:39:12.629" v="5778" actId="1076"/>
          <ac:spMkLst>
            <pc:docMk/>
            <pc:sldMk cId="3213031046" sldId="358"/>
            <ac:spMk id="5" creationId="{74819944-7A2C-D4BA-94AE-E0F23D6264BD}"/>
          </ac:spMkLst>
        </pc:spChg>
        <pc:spChg chg="add mod">
          <ac:chgData name="Barbara Axters" userId="07da723e-5672-4db1-a763-028ea187f259" providerId="ADAL" clId="{BDB01B5C-EE88-47E7-BC96-AD2BAEF6EC47}" dt="2025-05-14T09:39:24.489" v="5782" actId="14100"/>
          <ac:spMkLst>
            <pc:docMk/>
            <pc:sldMk cId="3213031046" sldId="358"/>
            <ac:spMk id="6" creationId="{63E5C618-5671-E4E9-70BB-03B3E0E00D67}"/>
          </ac:spMkLst>
        </pc:spChg>
        <pc:spChg chg="add mod">
          <ac:chgData name="Barbara Axters" userId="07da723e-5672-4db1-a763-028ea187f259" providerId="ADAL" clId="{BDB01B5C-EE88-47E7-BC96-AD2BAEF6EC47}" dt="2025-05-14T09:39:41.521" v="5786" actId="14100"/>
          <ac:spMkLst>
            <pc:docMk/>
            <pc:sldMk cId="3213031046" sldId="358"/>
            <ac:spMk id="7" creationId="{A8C409A8-EC2F-2F5F-E1F7-DB5174A472BA}"/>
          </ac:spMkLst>
        </pc:spChg>
      </pc:sldChg>
      <pc:sldChg chg="modSp mod modNotesTx">
        <pc:chgData name="Barbara Axters" userId="07da723e-5672-4db1-a763-028ea187f259" providerId="ADAL" clId="{BDB01B5C-EE88-47E7-BC96-AD2BAEF6EC47}" dt="2025-05-14T11:06:22.584" v="10852" actId="20577"/>
        <pc:sldMkLst>
          <pc:docMk/>
          <pc:sldMk cId="375626402" sldId="359"/>
        </pc:sldMkLst>
        <pc:graphicFrameChg chg="mod modGraphic">
          <ac:chgData name="Barbara Axters" userId="07da723e-5672-4db1-a763-028ea187f259" providerId="ADAL" clId="{BDB01B5C-EE88-47E7-BC96-AD2BAEF6EC47}" dt="2025-05-14T10:58:55.155" v="9960" actId="207"/>
          <ac:graphicFrameMkLst>
            <pc:docMk/>
            <pc:sldMk cId="375626402" sldId="359"/>
            <ac:graphicFrameMk id="4" creationId="{BCE23525-16CA-A223-8320-20DAB56192B6}"/>
          </ac:graphicFrameMkLst>
        </pc:graphicFrameChg>
      </pc:sldChg>
      <pc:sldChg chg="addSp modSp mod modNotesTx">
        <pc:chgData name="Barbara Axters" userId="07da723e-5672-4db1-a763-028ea187f259" providerId="ADAL" clId="{BDB01B5C-EE88-47E7-BC96-AD2BAEF6EC47}" dt="2025-05-14T09:36:13.527" v="5679" actId="20577"/>
        <pc:sldMkLst>
          <pc:docMk/>
          <pc:sldMk cId="4214557174" sldId="360"/>
        </pc:sldMkLst>
        <pc:spChg chg="add mod">
          <ac:chgData name="Barbara Axters" userId="07da723e-5672-4db1-a763-028ea187f259" providerId="ADAL" clId="{BDB01B5C-EE88-47E7-BC96-AD2BAEF6EC47}" dt="2025-05-12T12:03:08.359" v="362" actId="13822"/>
          <ac:spMkLst>
            <pc:docMk/>
            <pc:sldMk cId="4214557174" sldId="360"/>
            <ac:spMk id="4" creationId="{AD5FEC6A-CEBC-7496-EA28-DAF2D7E29590}"/>
          </ac:spMkLst>
        </pc:spChg>
      </pc:sldChg>
      <pc:sldChg chg="modSp mod modNotesTx">
        <pc:chgData name="Barbara Axters" userId="07da723e-5672-4db1-a763-028ea187f259" providerId="ADAL" clId="{BDB01B5C-EE88-47E7-BC96-AD2BAEF6EC47}" dt="2025-05-14T09:42:41.555" v="5976" actId="5793"/>
        <pc:sldMkLst>
          <pc:docMk/>
          <pc:sldMk cId="3278056184" sldId="361"/>
        </pc:sldMkLst>
        <pc:spChg chg="mod">
          <ac:chgData name="Barbara Axters" userId="07da723e-5672-4db1-a763-028ea187f259" providerId="ADAL" clId="{BDB01B5C-EE88-47E7-BC96-AD2BAEF6EC47}" dt="2025-05-14T09:42:23.833" v="5971" actId="20577"/>
          <ac:spMkLst>
            <pc:docMk/>
            <pc:sldMk cId="3278056184" sldId="361"/>
            <ac:spMk id="5" creationId="{BC5B66A1-B5EC-4829-7984-5B8BAFA852E0}"/>
          </ac:spMkLst>
        </pc:spChg>
      </pc:sldChg>
      <pc:sldChg chg="modNotesTx">
        <pc:chgData name="Barbara Axters" userId="07da723e-5672-4db1-a763-028ea187f259" providerId="ADAL" clId="{BDB01B5C-EE88-47E7-BC96-AD2BAEF6EC47}" dt="2025-05-14T09:42:45.543" v="5980" actId="20577"/>
        <pc:sldMkLst>
          <pc:docMk/>
          <pc:sldMk cId="3881795722" sldId="362"/>
        </pc:sldMkLst>
      </pc:sldChg>
      <pc:sldChg chg="modNotesTx">
        <pc:chgData name="Barbara Axters" userId="07da723e-5672-4db1-a763-028ea187f259" providerId="ADAL" clId="{BDB01B5C-EE88-47E7-BC96-AD2BAEF6EC47}" dt="2025-05-14T09:42:48.856" v="5983" actId="20577"/>
        <pc:sldMkLst>
          <pc:docMk/>
          <pc:sldMk cId="4097269348" sldId="363"/>
        </pc:sldMkLst>
      </pc:sldChg>
      <pc:sldChg chg="addSp modSp mod modAnim modNotesTx">
        <pc:chgData name="Barbara Axters" userId="07da723e-5672-4db1-a763-028ea187f259" providerId="ADAL" clId="{BDB01B5C-EE88-47E7-BC96-AD2BAEF6EC47}" dt="2025-05-14T11:13:01.603" v="11158"/>
        <pc:sldMkLst>
          <pc:docMk/>
          <pc:sldMk cId="3591692606" sldId="364"/>
        </pc:sldMkLst>
        <pc:spChg chg="add mod">
          <ac:chgData name="Barbara Axters" userId="07da723e-5672-4db1-a763-028ea187f259" providerId="ADAL" clId="{BDB01B5C-EE88-47E7-BC96-AD2BAEF6EC47}" dt="2025-05-14T09:41:15.080" v="5902" actId="1076"/>
          <ac:spMkLst>
            <pc:docMk/>
            <pc:sldMk cId="3591692606" sldId="364"/>
            <ac:spMk id="3" creationId="{F5437F17-B1B6-45A7-64B2-767BDF5CDA60}"/>
          </ac:spMkLst>
        </pc:spChg>
        <pc:spChg chg="add mod">
          <ac:chgData name="Barbara Axters" userId="07da723e-5672-4db1-a763-028ea187f259" providerId="ADAL" clId="{BDB01B5C-EE88-47E7-BC96-AD2BAEF6EC47}" dt="2025-05-14T09:41:27.517" v="5905" actId="14100"/>
          <ac:spMkLst>
            <pc:docMk/>
            <pc:sldMk cId="3591692606" sldId="364"/>
            <ac:spMk id="5" creationId="{48C2801B-143C-39A4-36A4-703C1D9BDDA7}"/>
          </ac:spMkLst>
        </pc:spChg>
        <pc:spChg chg="add mod">
          <ac:chgData name="Barbara Axters" userId="07da723e-5672-4db1-a763-028ea187f259" providerId="ADAL" clId="{BDB01B5C-EE88-47E7-BC96-AD2BAEF6EC47}" dt="2025-05-14T09:41:39.840" v="5907" actId="1076"/>
          <ac:spMkLst>
            <pc:docMk/>
            <pc:sldMk cId="3591692606" sldId="364"/>
            <ac:spMk id="6" creationId="{F6C3C68A-9C50-10A6-647A-47C387715C19}"/>
          </ac:spMkLst>
        </pc:spChg>
      </pc:sldChg>
      <pc:sldChg chg="del modNotesTx">
        <pc:chgData name="Barbara Axters" userId="07da723e-5672-4db1-a763-028ea187f259" providerId="ADAL" clId="{BDB01B5C-EE88-47E7-BC96-AD2BAEF6EC47}" dt="2025-05-14T09:51:16.827" v="6425" actId="47"/>
        <pc:sldMkLst>
          <pc:docMk/>
          <pc:sldMk cId="543327820" sldId="365"/>
        </pc:sldMkLst>
      </pc:sldChg>
      <pc:sldChg chg="del">
        <pc:chgData name="Barbara Axters" userId="07da723e-5672-4db1-a763-028ea187f259" providerId="ADAL" clId="{BDB01B5C-EE88-47E7-BC96-AD2BAEF6EC47}" dt="2025-05-12T12:18:08.900" v="790" actId="47"/>
        <pc:sldMkLst>
          <pc:docMk/>
          <pc:sldMk cId="968651867" sldId="366"/>
        </pc:sldMkLst>
      </pc:sldChg>
      <pc:sldChg chg="addSp modSp mod modAnim modNotesTx">
        <pc:chgData name="Barbara Axters" userId="07da723e-5672-4db1-a763-028ea187f259" providerId="ADAL" clId="{BDB01B5C-EE88-47E7-BC96-AD2BAEF6EC47}" dt="2025-05-14T11:13:09.231" v="11159"/>
        <pc:sldMkLst>
          <pc:docMk/>
          <pc:sldMk cId="752986864" sldId="367"/>
        </pc:sldMkLst>
        <pc:spChg chg="add mod">
          <ac:chgData name="Barbara Axters" userId="07da723e-5672-4db1-a763-028ea187f259" providerId="ADAL" clId="{BDB01B5C-EE88-47E7-BC96-AD2BAEF6EC47}" dt="2025-05-14T09:45:27.365" v="6142" actId="14100"/>
          <ac:spMkLst>
            <pc:docMk/>
            <pc:sldMk cId="752986864" sldId="367"/>
            <ac:spMk id="5" creationId="{CC0B37FA-D1EC-4D05-AB1C-67DE97D04EBB}"/>
          </ac:spMkLst>
        </pc:spChg>
        <pc:spChg chg="add mod">
          <ac:chgData name="Barbara Axters" userId="07da723e-5672-4db1-a763-028ea187f259" providerId="ADAL" clId="{BDB01B5C-EE88-47E7-BC96-AD2BAEF6EC47}" dt="2025-05-14T09:45:44.732" v="6146" actId="14100"/>
          <ac:spMkLst>
            <pc:docMk/>
            <pc:sldMk cId="752986864" sldId="367"/>
            <ac:spMk id="6" creationId="{0E3B8255-509E-7777-40CB-867F13BF1755}"/>
          </ac:spMkLst>
        </pc:spChg>
      </pc:sldChg>
      <pc:sldChg chg="modNotesTx">
        <pc:chgData name="Barbara Axters" userId="07da723e-5672-4db1-a763-028ea187f259" providerId="ADAL" clId="{BDB01B5C-EE88-47E7-BC96-AD2BAEF6EC47}" dt="2025-05-14T09:47:11.476" v="6385" actId="20577"/>
        <pc:sldMkLst>
          <pc:docMk/>
          <pc:sldMk cId="3832542217" sldId="370"/>
        </pc:sldMkLst>
      </pc:sldChg>
      <pc:sldChg chg="modNotesTx">
        <pc:chgData name="Barbara Axters" userId="07da723e-5672-4db1-a763-028ea187f259" providerId="ADAL" clId="{BDB01B5C-EE88-47E7-BC96-AD2BAEF6EC47}" dt="2025-05-14T09:47:07.281" v="6382" actId="20577"/>
        <pc:sldMkLst>
          <pc:docMk/>
          <pc:sldMk cId="1839936798" sldId="372"/>
        </pc:sldMkLst>
      </pc:sldChg>
      <pc:sldChg chg="del ord">
        <pc:chgData name="Barbara Axters" userId="07da723e-5672-4db1-a763-028ea187f259" providerId="ADAL" clId="{BDB01B5C-EE88-47E7-BC96-AD2BAEF6EC47}" dt="2025-05-14T09:53:42.877" v="6480" actId="47"/>
        <pc:sldMkLst>
          <pc:docMk/>
          <pc:sldMk cId="3033527474" sldId="373"/>
        </pc:sldMkLst>
      </pc:sldChg>
      <pc:sldChg chg="modNotesTx">
        <pc:chgData name="Barbara Axters" userId="07da723e-5672-4db1-a763-028ea187f259" providerId="ADAL" clId="{BDB01B5C-EE88-47E7-BC96-AD2BAEF6EC47}" dt="2025-05-14T09:47:04.036" v="6379" actId="20577"/>
        <pc:sldMkLst>
          <pc:docMk/>
          <pc:sldMk cId="1720717734" sldId="375"/>
        </pc:sldMkLst>
      </pc:sldChg>
      <pc:sldChg chg="mod modShow">
        <pc:chgData name="Barbara Axters" userId="07da723e-5672-4db1-a763-028ea187f259" providerId="ADAL" clId="{BDB01B5C-EE88-47E7-BC96-AD2BAEF6EC47}" dt="2025-05-14T09:49:57.362" v="6417" actId="729"/>
        <pc:sldMkLst>
          <pc:docMk/>
          <pc:sldMk cId="1476665378" sldId="376"/>
        </pc:sldMkLst>
      </pc:sldChg>
      <pc:sldChg chg="modNotesTx">
        <pc:chgData name="Barbara Axters" userId="07da723e-5672-4db1-a763-028ea187f259" providerId="ADAL" clId="{BDB01B5C-EE88-47E7-BC96-AD2BAEF6EC47}" dt="2025-05-14T10:17:04.377" v="7828" actId="20577"/>
        <pc:sldMkLst>
          <pc:docMk/>
          <pc:sldMk cId="3257442290" sldId="381"/>
        </pc:sldMkLst>
      </pc:sldChg>
      <pc:sldChg chg="delSp modSp del mod">
        <pc:chgData name="Barbara Axters" userId="07da723e-5672-4db1-a763-028ea187f259" providerId="ADAL" clId="{BDB01B5C-EE88-47E7-BC96-AD2BAEF6EC47}" dt="2025-05-14T09:57:43.439" v="6554" actId="47"/>
        <pc:sldMkLst>
          <pc:docMk/>
          <pc:sldMk cId="3096677533" sldId="383"/>
        </pc:sldMkLst>
        <pc:spChg chg="del">
          <ac:chgData name="Barbara Axters" userId="07da723e-5672-4db1-a763-028ea187f259" providerId="ADAL" clId="{BDB01B5C-EE88-47E7-BC96-AD2BAEF6EC47}" dt="2025-05-14T09:55:53.806" v="6551" actId="478"/>
          <ac:spMkLst>
            <pc:docMk/>
            <pc:sldMk cId="3096677533" sldId="383"/>
            <ac:spMk id="3" creationId="{57557B39-91A8-1A73-E084-A7D5607D6B98}"/>
          </ac:spMkLst>
        </pc:spChg>
        <pc:picChg chg="del mod">
          <ac:chgData name="Barbara Axters" userId="07da723e-5672-4db1-a763-028ea187f259" providerId="ADAL" clId="{BDB01B5C-EE88-47E7-BC96-AD2BAEF6EC47}" dt="2025-05-14T09:55:13.412" v="6545" actId="478"/>
          <ac:picMkLst>
            <pc:docMk/>
            <pc:sldMk cId="3096677533" sldId="383"/>
            <ac:picMk id="4" creationId="{D0AA35F2-B7E1-FC79-67A5-6B18D049543B}"/>
          </ac:picMkLst>
        </pc:picChg>
        <pc:picChg chg="mod">
          <ac:chgData name="Barbara Axters" userId="07da723e-5672-4db1-a763-028ea187f259" providerId="ADAL" clId="{BDB01B5C-EE88-47E7-BC96-AD2BAEF6EC47}" dt="2025-05-14T09:55:17.086" v="6546" actId="14100"/>
          <ac:picMkLst>
            <pc:docMk/>
            <pc:sldMk cId="3096677533" sldId="383"/>
            <ac:picMk id="5" creationId="{9EC170D7-939C-780B-1AF8-7DCAD1D85C9E}"/>
          </ac:picMkLst>
        </pc:picChg>
        <pc:picChg chg="mod">
          <ac:chgData name="Barbara Axters" userId="07da723e-5672-4db1-a763-028ea187f259" providerId="ADAL" clId="{BDB01B5C-EE88-47E7-BC96-AD2BAEF6EC47}" dt="2025-05-14T09:55:44.495" v="6548" actId="1076"/>
          <ac:picMkLst>
            <pc:docMk/>
            <pc:sldMk cId="3096677533" sldId="383"/>
            <ac:picMk id="6" creationId="{D6C56538-7A51-4D64-50C1-340CE0B7E8FA}"/>
          </ac:picMkLst>
        </pc:picChg>
        <pc:picChg chg="mod">
          <ac:chgData name="Barbara Axters" userId="07da723e-5672-4db1-a763-028ea187f259" providerId="ADAL" clId="{BDB01B5C-EE88-47E7-BC96-AD2BAEF6EC47}" dt="2025-05-14T09:55:50.212" v="6550" actId="14100"/>
          <ac:picMkLst>
            <pc:docMk/>
            <pc:sldMk cId="3096677533" sldId="383"/>
            <ac:picMk id="7" creationId="{5491A031-D2E6-E632-5AD7-C5390282B242}"/>
          </ac:picMkLst>
        </pc:picChg>
      </pc:sldChg>
      <pc:sldChg chg="modNotesTx">
        <pc:chgData name="Barbara Axters" userId="07da723e-5672-4db1-a763-028ea187f259" providerId="ADAL" clId="{BDB01B5C-EE88-47E7-BC96-AD2BAEF6EC47}" dt="2025-05-14T10:16:57.908" v="7813" actId="20577"/>
        <pc:sldMkLst>
          <pc:docMk/>
          <pc:sldMk cId="838866528" sldId="387"/>
        </pc:sldMkLst>
      </pc:sldChg>
      <pc:sldChg chg="del">
        <pc:chgData name="Barbara Axters" userId="07da723e-5672-4db1-a763-028ea187f259" providerId="ADAL" clId="{BDB01B5C-EE88-47E7-BC96-AD2BAEF6EC47}" dt="2025-05-12T12:18:52.909" v="791" actId="47"/>
        <pc:sldMkLst>
          <pc:docMk/>
          <pc:sldMk cId="3309286119" sldId="389"/>
        </pc:sldMkLst>
      </pc:sldChg>
      <pc:sldChg chg="modNotesTx">
        <pc:chgData name="Barbara Axters" userId="07da723e-5672-4db1-a763-028ea187f259" providerId="ADAL" clId="{BDB01B5C-EE88-47E7-BC96-AD2BAEF6EC47}" dt="2025-05-14T10:16:43.432" v="7807" actId="20577"/>
        <pc:sldMkLst>
          <pc:docMk/>
          <pc:sldMk cId="301562026" sldId="390"/>
        </pc:sldMkLst>
      </pc:sldChg>
      <pc:sldChg chg="modNotesTx">
        <pc:chgData name="Barbara Axters" userId="07da723e-5672-4db1-a763-028ea187f259" providerId="ADAL" clId="{BDB01B5C-EE88-47E7-BC96-AD2BAEF6EC47}" dt="2025-05-14T10:16:49.907" v="7810" actId="20577"/>
        <pc:sldMkLst>
          <pc:docMk/>
          <pc:sldMk cId="1080721881" sldId="391"/>
        </pc:sldMkLst>
      </pc:sldChg>
      <pc:sldChg chg="del modNotesTx">
        <pc:chgData name="Barbara Axters" userId="07da723e-5672-4db1-a763-028ea187f259" providerId="ADAL" clId="{BDB01B5C-EE88-47E7-BC96-AD2BAEF6EC47}" dt="2025-05-14T09:50:42.325" v="6422" actId="47"/>
        <pc:sldMkLst>
          <pc:docMk/>
          <pc:sldMk cId="2676858127" sldId="396"/>
        </pc:sldMkLst>
      </pc:sldChg>
      <pc:sldChg chg="addSp modSp mod modAnim modNotesTx">
        <pc:chgData name="Barbara Axters" userId="07da723e-5672-4db1-a763-028ea187f259" providerId="ADAL" clId="{BDB01B5C-EE88-47E7-BC96-AD2BAEF6EC47}" dt="2025-05-14T11:14:32.993" v="11173" actId="14100"/>
        <pc:sldMkLst>
          <pc:docMk/>
          <pc:sldMk cId="1073843814" sldId="397"/>
        </pc:sldMkLst>
        <pc:spChg chg="add mod">
          <ac:chgData name="Barbara Axters" userId="07da723e-5672-4db1-a763-028ea187f259" providerId="ADAL" clId="{BDB01B5C-EE88-47E7-BC96-AD2BAEF6EC47}" dt="2025-05-14T11:14:32.993" v="11173" actId="14100"/>
          <ac:spMkLst>
            <pc:docMk/>
            <pc:sldMk cId="1073843814" sldId="397"/>
            <ac:spMk id="5" creationId="{4C2D32A1-8039-E3E2-B83D-BA83D25D5E23}"/>
          </ac:spMkLst>
        </pc:spChg>
      </pc:sldChg>
      <pc:sldChg chg="addSp modSp mod modAnim">
        <pc:chgData name="Barbara Axters" userId="07da723e-5672-4db1-a763-028ea187f259" providerId="ADAL" clId="{BDB01B5C-EE88-47E7-BC96-AD2BAEF6EC47}" dt="2025-05-14T11:07:15.070" v="10857" actId="14100"/>
        <pc:sldMkLst>
          <pc:docMk/>
          <pc:sldMk cId="3536791020" sldId="400"/>
        </pc:sldMkLst>
        <pc:spChg chg="add mod">
          <ac:chgData name="Barbara Axters" userId="07da723e-5672-4db1-a763-028ea187f259" providerId="ADAL" clId="{BDB01B5C-EE88-47E7-BC96-AD2BAEF6EC47}" dt="2025-05-14T11:07:15.070" v="10857" actId="14100"/>
          <ac:spMkLst>
            <pc:docMk/>
            <pc:sldMk cId="3536791020" sldId="400"/>
            <ac:spMk id="5" creationId="{D89E59B4-8829-916D-DB59-CC6EC357D72E}"/>
          </ac:spMkLst>
        </pc:spChg>
        <pc:graphicFrameChg chg="modGraphic">
          <ac:chgData name="Barbara Axters" userId="07da723e-5672-4db1-a763-028ea187f259" providerId="ADAL" clId="{BDB01B5C-EE88-47E7-BC96-AD2BAEF6EC47}" dt="2025-05-14T10:05:46.944" v="6865" actId="2165"/>
          <ac:graphicFrameMkLst>
            <pc:docMk/>
            <pc:sldMk cId="3536791020" sldId="400"/>
            <ac:graphicFrameMk id="4" creationId="{1655C29E-EFE6-CC99-7D46-58954875E75E}"/>
          </ac:graphicFrameMkLst>
        </pc:graphicFrameChg>
      </pc:sldChg>
      <pc:sldChg chg="modNotesTx">
        <pc:chgData name="Barbara Axters" userId="07da723e-5672-4db1-a763-028ea187f259" providerId="ADAL" clId="{BDB01B5C-EE88-47E7-BC96-AD2BAEF6EC47}" dt="2025-05-14T09:47:00.683" v="6376" actId="20577"/>
        <pc:sldMkLst>
          <pc:docMk/>
          <pc:sldMk cId="1401829735" sldId="401"/>
        </pc:sldMkLst>
      </pc:sldChg>
      <pc:sldChg chg="addSp modSp mod modAnim modNotesTx">
        <pc:chgData name="Barbara Axters" userId="07da723e-5672-4db1-a763-028ea187f259" providerId="ADAL" clId="{BDB01B5C-EE88-47E7-BC96-AD2BAEF6EC47}" dt="2025-05-14T11:13:18.197" v="11160"/>
        <pc:sldMkLst>
          <pc:docMk/>
          <pc:sldMk cId="4227651647" sldId="402"/>
        </pc:sldMkLst>
        <pc:spChg chg="add mod">
          <ac:chgData name="Barbara Axters" userId="07da723e-5672-4db1-a763-028ea187f259" providerId="ADAL" clId="{BDB01B5C-EE88-47E7-BC96-AD2BAEF6EC47}" dt="2025-05-14T09:48:44.509" v="6414" actId="14100"/>
          <ac:spMkLst>
            <pc:docMk/>
            <pc:sldMk cId="4227651647" sldId="402"/>
            <ac:spMk id="3" creationId="{DEF0C498-A7F0-9CFA-3DC6-178E87E74F5A}"/>
          </ac:spMkLst>
        </pc:spChg>
        <pc:spChg chg="add mod">
          <ac:chgData name="Barbara Axters" userId="07da723e-5672-4db1-a763-028ea187f259" providerId="ADAL" clId="{BDB01B5C-EE88-47E7-BC96-AD2BAEF6EC47}" dt="2025-05-14T09:48:58.475" v="6416" actId="1076"/>
          <ac:spMkLst>
            <pc:docMk/>
            <pc:sldMk cId="4227651647" sldId="402"/>
            <ac:spMk id="5" creationId="{0FAD3F3E-AB04-0C9E-8B3C-81A2BDE54B35}"/>
          </ac:spMkLst>
        </pc:spChg>
      </pc:sldChg>
      <pc:sldChg chg="del">
        <pc:chgData name="Barbara Axters" userId="07da723e-5672-4db1-a763-028ea187f259" providerId="ADAL" clId="{BDB01B5C-EE88-47E7-BC96-AD2BAEF6EC47}" dt="2025-05-12T12:17:35.228" v="788" actId="47"/>
        <pc:sldMkLst>
          <pc:docMk/>
          <pc:sldMk cId="3921059925" sldId="403"/>
        </pc:sldMkLst>
      </pc:sldChg>
      <pc:sldChg chg="del">
        <pc:chgData name="Barbara Axters" userId="07da723e-5672-4db1-a763-028ea187f259" providerId="ADAL" clId="{BDB01B5C-EE88-47E7-BC96-AD2BAEF6EC47}" dt="2025-05-14T09:51:03.106" v="6423" actId="47"/>
        <pc:sldMkLst>
          <pc:docMk/>
          <pc:sldMk cId="3046399114" sldId="404"/>
        </pc:sldMkLst>
      </pc:sldChg>
      <pc:sldChg chg="addSp modSp mod modAnim modNotesTx">
        <pc:chgData name="Barbara Axters" userId="07da723e-5672-4db1-a763-028ea187f259" providerId="ADAL" clId="{BDB01B5C-EE88-47E7-BC96-AD2BAEF6EC47}" dt="2025-05-14T11:14:11.614" v="11170"/>
        <pc:sldMkLst>
          <pc:docMk/>
          <pc:sldMk cId="2041607681" sldId="405"/>
        </pc:sldMkLst>
        <pc:spChg chg="add mod">
          <ac:chgData name="Barbara Axters" userId="07da723e-5672-4db1-a763-028ea187f259" providerId="ADAL" clId="{BDB01B5C-EE88-47E7-BC96-AD2BAEF6EC47}" dt="2025-05-14T11:13:53.044" v="11164" actId="14100"/>
          <ac:spMkLst>
            <pc:docMk/>
            <pc:sldMk cId="2041607681" sldId="405"/>
            <ac:spMk id="5" creationId="{9D29B2EB-C5E8-CA64-9B55-E7030C6B6D17}"/>
          </ac:spMkLst>
        </pc:spChg>
        <pc:spChg chg="add mod">
          <ac:chgData name="Barbara Axters" userId="07da723e-5672-4db1-a763-028ea187f259" providerId="ADAL" clId="{BDB01B5C-EE88-47E7-BC96-AD2BAEF6EC47}" dt="2025-05-14T11:14:07.679" v="11169" actId="14100"/>
          <ac:spMkLst>
            <pc:docMk/>
            <pc:sldMk cId="2041607681" sldId="405"/>
            <ac:spMk id="6" creationId="{090C9487-E48C-DF0B-3B60-904138879316}"/>
          </ac:spMkLst>
        </pc:spChg>
      </pc:sldChg>
      <pc:sldChg chg="modAnim modNotesTx">
        <pc:chgData name="Barbara Axters" userId="07da723e-5672-4db1-a763-028ea187f259" providerId="ADAL" clId="{BDB01B5C-EE88-47E7-BC96-AD2BAEF6EC47}" dt="2025-05-14T11:11:14.766" v="11151"/>
        <pc:sldMkLst>
          <pc:docMk/>
          <pc:sldMk cId="1244959866" sldId="6052"/>
        </pc:sldMkLst>
      </pc:sldChg>
      <pc:sldChg chg="modAnim modNotesTx">
        <pc:chgData name="Barbara Axters" userId="07da723e-5672-4db1-a763-028ea187f259" providerId="ADAL" clId="{BDB01B5C-EE88-47E7-BC96-AD2BAEF6EC47}" dt="2025-05-14T11:11:07.970" v="11149"/>
        <pc:sldMkLst>
          <pc:docMk/>
          <pc:sldMk cId="1658468245" sldId="6070"/>
        </pc:sldMkLst>
      </pc:sldChg>
      <pc:sldChg chg="modNotesTx">
        <pc:chgData name="Barbara Axters" userId="07da723e-5672-4db1-a763-028ea187f259" providerId="ADAL" clId="{BDB01B5C-EE88-47E7-BC96-AD2BAEF6EC47}" dt="2025-05-14T09:14:34.950" v="4011" actId="20577"/>
        <pc:sldMkLst>
          <pc:docMk/>
          <pc:sldMk cId="721643038" sldId="6071"/>
        </pc:sldMkLst>
      </pc:sldChg>
      <pc:sldChg chg="modNotesTx">
        <pc:chgData name="Barbara Axters" userId="07da723e-5672-4db1-a763-028ea187f259" providerId="ADAL" clId="{BDB01B5C-EE88-47E7-BC96-AD2BAEF6EC47}" dt="2025-05-14T09:14:38.564" v="4014" actId="20577"/>
        <pc:sldMkLst>
          <pc:docMk/>
          <pc:sldMk cId="408294668" sldId="6072"/>
        </pc:sldMkLst>
      </pc:sldChg>
      <pc:sldChg chg="addSp delSp modSp new mod modNotesTx">
        <pc:chgData name="Barbara Axters" userId="07da723e-5672-4db1-a763-028ea187f259" providerId="ADAL" clId="{BDB01B5C-EE88-47E7-BC96-AD2BAEF6EC47}" dt="2025-05-14T09:13:46.956" v="3979" actId="20577"/>
        <pc:sldMkLst>
          <pc:docMk/>
          <pc:sldMk cId="2268044353" sldId="6074"/>
        </pc:sldMkLst>
        <pc:spChg chg="mod">
          <ac:chgData name="Barbara Axters" userId="07da723e-5672-4db1-a763-028ea187f259" providerId="ADAL" clId="{BDB01B5C-EE88-47E7-BC96-AD2BAEF6EC47}" dt="2025-05-12T11:59:31.212" v="156" actId="14100"/>
          <ac:spMkLst>
            <pc:docMk/>
            <pc:sldMk cId="2268044353" sldId="6074"/>
            <ac:spMk id="2" creationId="{C6C2D1A4-6F79-1583-03BC-3DCDC280FB7C}"/>
          </ac:spMkLst>
        </pc:spChg>
        <pc:picChg chg="add mod">
          <ac:chgData name="Barbara Axters" userId="07da723e-5672-4db1-a763-028ea187f259" providerId="ADAL" clId="{BDB01B5C-EE88-47E7-BC96-AD2BAEF6EC47}" dt="2025-05-12T11:59:24.702" v="155" actId="26606"/>
          <ac:picMkLst>
            <pc:docMk/>
            <pc:sldMk cId="2268044353" sldId="6074"/>
            <ac:picMk id="4" creationId="{891D9E25-4CAB-2B52-AD9F-A2DA384F3789}"/>
          </ac:picMkLst>
        </pc:picChg>
      </pc:sldChg>
      <pc:sldChg chg="addSp delSp modSp new mod modClrScheme chgLayout modNotesTx">
        <pc:chgData name="Barbara Axters" userId="07da723e-5672-4db1-a763-028ea187f259" providerId="ADAL" clId="{BDB01B5C-EE88-47E7-BC96-AD2BAEF6EC47}" dt="2025-05-14T09:13:13.534" v="3950" actId="20577"/>
        <pc:sldMkLst>
          <pc:docMk/>
          <pc:sldMk cId="2473279620" sldId="6075"/>
        </pc:sldMkLst>
        <pc:spChg chg="mod ord">
          <ac:chgData name="Barbara Axters" userId="07da723e-5672-4db1-a763-028ea187f259" providerId="ADAL" clId="{BDB01B5C-EE88-47E7-BC96-AD2BAEF6EC47}" dt="2025-05-12T12:02:08.426" v="242" actId="113"/>
          <ac:spMkLst>
            <pc:docMk/>
            <pc:sldMk cId="2473279620" sldId="6075"/>
            <ac:spMk id="2" creationId="{176CC734-65A4-0791-9831-B7BEEA14FEB5}"/>
          </ac:spMkLst>
        </pc:spChg>
        <pc:picChg chg="add mod">
          <ac:chgData name="Barbara Axters" userId="07da723e-5672-4db1-a763-028ea187f259" providerId="ADAL" clId="{BDB01B5C-EE88-47E7-BC96-AD2BAEF6EC47}" dt="2025-05-12T12:02:02.072" v="240" actId="26606"/>
          <ac:picMkLst>
            <pc:docMk/>
            <pc:sldMk cId="2473279620" sldId="6075"/>
            <ac:picMk id="4" creationId="{EAD38376-00E2-5CAE-F001-9157833266AA}"/>
          </ac:picMkLst>
        </pc:picChg>
      </pc:sldChg>
      <pc:sldChg chg="new del">
        <pc:chgData name="Barbara Axters" userId="07da723e-5672-4db1-a763-028ea187f259" providerId="ADAL" clId="{BDB01B5C-EE88-47E7-BC96-AD2BAEF6EC47}" dt="2025-05-12T12:03:15.262" v="364" actId="47"/>
        <pc:sldMkLst>
          <pc:docMk/>
          <pc:sldMk cId="1708124374" sldId="6076"/>
        </pc:sldMkLst>
      </pc:sldChg>
      <pc:sldChg chg="modSp new del mod">
        <pc:chgData name="Barbara Axters" userId="07da723e-5672-4db1-a763-028ea187f259" providerId="ADAL" clId="{BDB01B5C-EE88-47E7-BC96-AD2BAEF6EC47}" dt="2025-05-12T12:41:30.259" v="2258" actId="47"/>
        <pc:sldMkLst>
          <pc:docMk/>
          <pc:sldMk cId="58144894" sldId="6077"/>
        </pc:sldMkLst>
      </pc:sldChg>
      <pc:sldChg chg="addSp delSp modSp new mod modClrScheme chgLayout modNotesTx">
        <pc:chgData name="Barbara Axters" userId="07da723e-5672-4db1-a763-028ea187f259" providerId="ADAL" clId="{BDB01B5C-EE88-47E7-BC96-AD2BAEF6EC47}" dt="2025-05-14T09:37:49.214" v="5760" actId="20577"/>
        <pc:sldMkLst>
          <pc:docMk/>
          <pc:sldMk cId="816275504" sldId="6078"/>
        </pc:sldMkLst>
        <pc:spChg chg="mod ord">
          <ac:chgData name="Barbara Axters" userId="07da723e-5672-4db1-a763-028ea187f259" providerId="ADAL" clId="{BDB01B5C-EE88-47E7-BC96-AD2BAEF6EC47}" dt="2025-05-14T09:36:37.548" v="5697" actId="6549"/>
          <ac:spMkLst>
            <pc:docMk/>
            <pc:sldMk cId="816275504" sldId="6078"/>
            <ac:spMk id="2" creationId="{5BE77E61-1AF0-733E-F5BE-E81638B19ACC}"/>
          </ac:spMkLst>
        </pc:spChg>
        <pc:spChg chg="add del mod">
          <ac:chgData name="Barbara Axters" userId="07da723e-5672-4db1-a763-028ea187f259" providerId="ADAL" clId="{BDB01B5C-EE88-47E7-BC96-AD2BAEF6EC47}" dt="2025-05-12T12:42:01.878" v="2260" actId="26606"/>
          <ac:spMkLst>
            <pc:docMk/>
            <pc:sldMk cId="816275504" sldId="6078"/>
            <ac:spMk id="3" creationId="{21B1645B-8156-61A6-1130-16EE0A54097B}"/>
          </ac:spMkLst>
        </pc:spChg>
      </pc:sldChg>
      <pc:sldChg chg="addSp delSp modSp new mod modClrScheme chgLayout modNotesTx">
        <pc:chgData name="Barbara Axters" userId="07da723e-5672-4db1-a763-028ea187f259" providerId="ADAL" clId="{BDB01B5C-EE88-47E7-BC96-AD2BAEF6EC47}" dt="2025-05-14T09:38:03.230" v="5764" actId="20577"/>
        <pc:sldMkLst>
          <pc:docMk/>
          <pc:sldMk cId="352454121" sldId="6079"/>
        </pc:sldMkLst>
        <pc:spChg chg="mod">
          <ac:chgData name="Barbara Axters" userId="07da723e-5672-4db1-a763-028ea187f259" providerId="ADAL" clId="{BDB01B5C-EE88-47E7-BC96-AD2BAEF6EC47}" dt="2025-05-12T12:31:40.252" v="830" actId="26606"/>
          <ac:spMkLst>
            <pc:docMk/>
            <pc:sldMk cId="352454121" sldId="6079"/>
            <ac:spMk id="2" creationId="{37D9576F-578E-83A1-7226-8B3BF842BD7F}"/>
          </ac:spMkLst>
        </pc:spChg>
        <pc:spChg chg="add mod">
          <ac:chgData name="Barbara Axters" userId="07da723e-5672-4db1-a763-028ea187f259" providerId="ADAL" clId="{BDB01B5C-EE88-47E7-BC96-AD2BAEF6EC47}" dt="2025-05-12T12:31:40.252" v="830" actId="26606"/>
          <ac:spMkLst>
            <pc:docMk/>
            <pc:sldMk cId="352454121" sldId="6079"/>
            <ac:spMk id="9" creationId="{DCFF9449-72D9-EB56-F110-5051F521BBE3}"/>
          </ac:spMkLst>
        </pc:spChg>
        <pc:graphicFrameChg chg="add mod">
          <ac:chgData name="Barbara Axters" userId="07da723e-5672-4db1-a763-028ea187f259" providerId="ADAL" clId="{BDB01B5C-EE88-47E7-BC96-AD2BAEF6EC47}" dt="2025-05-14T09:37:59.132" v="5761" actId="1076"/>
          <ac:graphicFrameMkLst>
            <pc:docMk/>
            <pc:sldMk cId="352454121" sldId="6079"/>
            <ac:graphicFrameMk id="5" creationId="{BB4A617E-608C-2E05-9281-0501B421FC51}"/>
          </ac:graphicFrameMkLst>
        </pc:graphicFrameChg>
      </pc:sldChg>
      <pc:sldChg chg="addSp delSp modSp new mod modClrScheme chgLayout modNotesTx">
        <pc:chgData name="Barbara Axters" userId="07da723e-5672-4db1-a763-028ea187f259" providerId="ADAL" clId="{BDB01B5C-EE88-47E7-BC96-AD2BAEF6EC47}" dt="2025-05-14T09:48:01.376" v="6400" actId="14100"/>
        <pc:sldMkLst>
          <pc:docMk/>
          <pc:sldMk cId="614977779" sldId="6080"/>
        </pc:sldMkLst>
        <pc:spChg chg="mod">
          <ac:chgData name="Barbara Axters" userId="07da723e-5672-4db1-a763-028ea187f259" providerId="ADAL" clId="{BDB01B5C-EE88-47E7-BC96-AD2BAEF6EC47}" dt="2025-05-14T09:47:52.852" v="6398" actId="26606"/>
          <ac:spMkLst>
            <pc:docMk/>
            <pc:sldMk cId="614977779" sldId="6080"/>
            <ac:spMk id="2" creationId="{2F3523F9-1CC4-04B5-BC0A-EDC863DDEA6A}"/>
          </ac:spMkLst>
        </pc:spChg>
        <pc:spChg chg="del mod">
          <ac:chgData name="Barbara Axters" userId="07da723e-5672-4db1-a763-028ea187f259" providerId="ADAL" clId="{BDB01B5C-EE88-47E7-BC96-AD2BAEF6EC47}" dt="2025-05-14T09:47:52.852" v="6398" actId="26606"/>
          <ac:spMkLst>
            <pc:docMk/>
            <pc:sldMk cId="614977779" sldId="6080"/>
            <ac:spMk id="3" creationId="{CBC8DBA2-AF83-AAC3-AF3C-546A583B7842}"/>
          </ac:spMkLst>
        </pc:spChg>
        <pc:spChg chg="add mod">
          <ac:chgData name="Barbara Axters" userId="07da723e-5672-4db1-a763-028ea187f259" providerId="ADAL" clId="{BDB01B5C-EE88-47E7-BC96-AD2BAEF6EC47}" dt="2025-05-14T09:47:52.852" v="6398" actId="26606"/>
          <ac:spMkLst>
            <pc:docMk/>
            <pc:sldMk cId="614977779" sldId="6080"/>
            <ac:spMk id="9" creationId="{43E6D31B-C1BE-2488-6446-5748B2C5F9F9}"/>
          </ac:spMkLst>
        </pc:spChg>
        <pc:graphicFrameChg chg="add mod">
          <ac:chgData name="Barbara Axters" userId="07da723e-5672-4db1-a763-028ea187f259" providerId="ADAL" clId="{BDB01B5C-EE88-47E7-BC96-AD2BAEF6EC47}" dt="2025-05-14T09:48:01.376" v="6400" actId="14100"/>
          <ac:graphicFrameMkLst>
            <pc:docMk/>
            <pc:sldMk cId="614977779" sldId="6080"/>
            <ac:graphicFrameMk id="5" creationId="{3245625C-B43B-FBE1-9631-485D8BD586BD}"/>
          </ac:graphicFrameMkLst>
        </pc:graphicFrameChg>
      </pc:sldChg>
      <pc:sldChg chg="new del">
        <pc:chgData name="Barbara Axters" userId="07da723e-5672-4db1-a763-028ea187f259" providerId="ADAL" clId="{BDB01B5C-EE88-47E7-BC96-AD2BAEF6EC47}" dt="2025-05-12T12:41:28.050" v="2257" actId="47"/>
        <pc:sldMkLst>
          <pc:docMk/>
          <pc:sldMk cId="1043653205" sldId="6080"/>
        </pc:sldMkLst>
      </pc:sldChg>
      <pc:sldChg chg="addSp delSp modSp new mod modClrScheme chgLayout modNotesTx">
        <pc:chgData name="Barbara Axters" userId="07da723e-5672-4db1-a763-028ea187f259" providerId="ADAL" clId="{BDB01B5C-EE88-47E7-BC96-AD2BAEF6EC47}" dt="2025-05-14T09:40:46.669" v="5898" actId="20577"/>
        <pc:sldMkLst>
          <pc:docMk/>
          <pc:sldMk cId="203623446" sldId="6081"/>
        </pc:sldMkLst>
        <pc:spChg chg="del">
          <ac:chgData name="Barbara Axters" userId="07da723e-5672-4db1-a763-028ea187f259" providerId="ADAL" clId="{BDB01B5C-EE88-47E7-BC96-AD2BAEF6EC47}" dt="2025-05-14T09:34:51.665" v="5475" actId="478"/>
          <ac:spMkLst>
            <pc:docMk/>
            <pc:sldMk cId="203623446" sldId="6081"/>
            <ac:spMk id="2" creationId="{7921F270-F1F7-FFDA-2A33-9264451B620C}"/>
          </ac:spMkLst>
        </pc:spChg>
        <pc:spChg chg="del mod">
          <ac:chgData name="Barbara Axters" userId="07da723e-5672-4db1-a763-028ea187f259" providerId="ADAL" clId="{BDB01B5C-EE88-47E7-BC96-AD2BAEF6EC47}" dt="2025-05-14T09:35:02.706" v="5476" actId="26606"/>
          <ac:spMkLst>
            <pc:docMk/>
            <pc:sldMk cId="203623446" sldId="6081"/>
            <ac:spMk id="3" creationId="{2D1319E0-365B-CE03-33D1-0A23CF05D4AF}"/>
          </ac:spMkLst>
        </pc:spChg>
        <pc:spChg chg="add mod">
          <ac:chgData name="Barbara Axters" userId="07da723e-5672-4db1-a763-028ea187f259" providerId="ADAL" clId="{BDB01B5C-EE88-47E7-BC96-AD2BAEF6EC47}" dt="2025-05-14T09:35:02.706" v="5476" actId="26606"/>
          <ac:spMkLst>
            <pc:docMk/>
            <pc:sldMk cId="203623446" sldId="6081"/>
            <ac:spMk id="9" creationId="{F637F3E2-F56B-FD76-9558-88C14D6E48C1}"/>
          </ac:spMkLst>
        </pc:spChg>
        <pc:spChg chg="add mod">
          <ac:chgData name="Barbara Axters" userId="07da723e-5672-4db1-a763-028ea187f259" providerId="ADAL" clId="{BDB01B5C-EE88-47E7-BC96-AD2BAEF6EC47}" dt="2025-05-14T09:40:46.669" v="5898" actId="20577"/>
          <ac:spMkLst>
            <pc:docMk/>
            <pc:sldMk cId="203623446" sldId="6081"/>
            <ac:spMk id="11" creationId="{C4A1E043-FD36-8494-98AA-E100277F6716}"/>
          </ac:spMkLst>
        </pc:spChg>
        <pc:graphicFrameChg chg="add mod">
          <ac:chgData name="Barbara Axters" userId="07da723e-5672-4db1-a763-028ea187f259" providerId="ADAL" clId="{BDB01B5C-EE88-47E7-BC96-AD2BAEF6EC47}" dt="2025-05-14T09:40:05.877" v="5788" actId="14100"/>
          <ac:graphicFrameMkLst>
            <pc:docMk/>
            <pc:sldMk cId="203623446" sldId="6081"/>
            <ac:graphicFrameMk id="6" creationId="{40C24FCE-1564-909A-99E1-B5B7A1565B34}"/>
          </ac:graphicFrameMkLst>
        </pc:graphicFrameChg>
        <pc:picChg chg="add del mod">
          <ac:chgData name="Barbara Axters" userId="07da723e-5672-4db1-a763-028ea187f259" providerId="ADAL" clId="{BDB01B5C-EE88-47E7-BC96-AD2BAEF6EC47}" dt="2025-05-14T09:33:23.360" v="5353" actId="478"/>
          <ac:picMkLst>
            <pc:docMk/>
            <pc:sldMk cId="203623446" sldId="6081"/>
            <ac:picMk id="5" creationId="{C8EB6CEF-A2B9-6B80-31D9-ABFF7C30E3EC}"/>
          </ac:picMkLst>
        </pc:picChg>
      </pc:sldChg>
      <pc:sldChg chg="addSp delSp modSp new mod modClrScheme chgLayout modNotesTx">
        <pc:chgData name="Barbara Axters" userId="07da723e-5672-4db1-a763-028ea187f259" providerId="ADAL" clId="{BDB01B5C-EE88-47E7-BC96-AD2BAEF6EC47}" dt="2025-05-14T09:29:57.386" v="4741" actId="20577"/>
        <pc:sldMkLst>
          <pc:docMk/>
          <pc:sldMk cId="1378640872" sldId="6082"/>
        </pc:sldMkLst>
        <pc:spChg chg="del">
          <ac:chgData name="Barbara Axters" userId="07da723e-5672-4db1-a763-028ea187f259" providerId="ADAL" clId="{BDB01B5C-EE88-47E7-BC96-AD2BAEF6EC47}" dt="2025-05-14T09:19:25.559" v="4075" actId="26606"/>
          <ac:spMkLst>
            <pc:docMk/>
            <pc:sldMk cId="1378640872" sldId="6082"/>
            <ac:spMk id="2" creationId="{D5112165-A228-EFFB-7BA3-EDC1A32C26E3}"/>
          </ac:spMkLst>
        </pc:spChg>
        <pc:spChg chg="del mod">
          <ac:chgData name="Barbara Axters" userId="07da723e-5672-4db1-a763-028ea187f259" providerId="ADAL" clId="{BDB01B5C-EE88-47E7-BC96-AD2BAEF6EC47}" dt="2025-05-14T09:19:25.559" v="4075" actId="26606"/>
          <ac:spMkLst>
            <pc:docMk/>
            <pc:sldMk cId="1378640872" sldId="6082"/>
            <ac:spMk id="3" creationId="{AC29D140-C9F3-5707-F958-63C46B509801}"/>
          </ac:spMkLst>
        </pc:spChg>
        <pc:spChg chg="add">
          <ac:chgData name="Barbara Axters" userId="07da723e-5672-4db1-a763-028ea187f259" providerId="ADAL" clId="{BDB01B5C-EE88-47E7-BC96-AD2BAEF6EC47}" dt="2025-05-14T09:19:04.232" v="4071"/>
          <ac:spMkLst>
            <pc:docMk/>
            <pc:sldMk cId="1378640872" sldId="6082"/>
            <ac:spMk id="4" creationId="{5D781A5F-2174-4FD5-6486-CB9BB7FB96B0}"/>
          </ac:spMkLst>
        </pc:spChg>
        <pc:spChg chg="add">
          <ac:chgData name="Barbara Axters" userId="07da723e-5672-4db1-a763-028ea187f259" providerId="ADAL" clId="{BDB01B5C-EE88-47E7-BC96-AD2BAEF6EC47}" dt="2025-05-14T09:19:04.232" v="4071"/>
          <ac:spMkLst>
            <pc:docMk/>
            <pc:sldMk cId="1378640872" sldId="6082"/>
            <ac:spMk id="5" creationId="{05CFEC11-B96E-4C71-1683-545F2A4C8E55}"/>
          </ac:spMkLst>
        </pc:spChg>
        <pc:spChg chg="add">
          <ac:chgData name="Barbara Axters" userId="07da723e-5672-4db1-a763-028ea187f259" providerId="ADAL" clId="{BDB01B5C-EE88-47E7-BC96-AD2BAEF6EC47}" dt="2025-05-14T09:19:04.232" v="4071"/>
          <ac:spMkLst>
            <pc:docMk/>
            <pc:sldMk cId="1378640872" sldId="6082"/>
            <ac:spMk id="6" creationId="{38430750-F1B5-D921-0523-7944D0B0CA55}"/>
          </ac:spMkLst>
        </pc:spChg>
        <pc:spChg chg="add">
          <ac:chgData name="Barbara Axters" userId="07da723e-5672-4db1-a763-028ea187f259" providerId="ADAL" clId="{BDB01B5C-EE88-47E7-BC96-AD2BAEF6EC47}" dt="2025-05-14T09:19:04.232" v="4071"/>
          <ac:spMkLst>
            <pc:docMk/>
            <pc:sldMk cId="1378640872" sldId="6082"/>
            <ac:spMk id="7" creationId="{56FAB8BD-FAAB-AAD8-9F05-9DF8685D8CA4}"/>
          </ac:spMkLst>
        </pc:spChg>
        <pc:spChg chg="add">
          <ac:chgData name="Barbara Axters" userId="07da723e-5672-4db1-a763-028ea187f259" providerId="ADAL" clId="{BDB01B5C-EE88-47E7-BC96-AD2BAEF6EC47}" dt="2025-05-14T09:19:04.232" v="4071"/>
          <ac:spMkLst>
            <pc:docMk/>
            <pc:sldMk cId="1378640872" sldId="6082"/>
            <ac:spMk id="8" creationId="{B8585BB1-CCC1-CCA7-4445-ECAF6B921816}"/>
          </ac:spMkLst>
        </pc:spChg>
        <pc:spChg chg="add">
          <ac:chgData name="Barbara Axters" userId="07da723e-5672-4db1-a763-028ea187f259" providerId="ADAL" clId="{BDB01B5C-EE88-47E7-BC96-AD2BAEF6EC47}" dt="2025-05-14T09:19:04.232" v="4071"/>
          <ac:spMkLst>
            <pc:docMk/>
            <pc:sldMk cId="1378640872" sldId="6082"/>
            <ac:spMk id="9" creationId="{59757DEE-92EC-F7C1-E45F-05CD5A03195E}"/>
          </ac:spMkLst>
        </pc:spChg>
        <pc:spChg chg="add">
          <ac:chgData name="Barbara Axters" userId="07da723e-5672-4db1-a763-028ea187f259" providerId="ADAL" clId="{BDB01B5C-EE88-47E7-BC96-AD2BAEF6EC47}" dt="2025-05-14T09:19:04.232" v="4071"/>
          <ac:spMkLst>
            <pc:docMk/>
            <pc:sldMk cId="1378640872" sldId="6082"/>
            <ac:spMk id="10" creationId="{28C205BB-4F1A-26E6-59D3-47AD479DD1C2}"/>
          </ac:spMkLst>
        </pc:spChg>
        <pc:spChg chg="add">
          <ac:chgData name="Barbara Axters" userId="07da723e-5672-4db1-a763-028ea187f259" providerId="ADAL" clId="{BDB01B5C-EE88-47E7-BC96-AD2BAEF6EC47}" dt="2025-05-14T09:19:10.088" v="4073"/>
          <ac:spMkLst>
            <pc:docMk/>
            <pc:sldMk cId="1378640872" sldId="6082"/>
            <ac:spMk id="11" creationId="{357B8E58-83BE-7179-9FD9-68349F12E57C}"/>
          </ac:spMkLst>
        </pc:spChg>
        <pc:spChg chg="add">
          <ac:chgData name="Barbara Axters" userId="07da723e-5672-4db1-a763-028ea187f259" providerId="ADAL" clId="{BDB01B5C-EE88-47E7-BC96-AD2BAEF6EC47}" dt="2025-05-14T09:19:10.088" v="4073"/>
          <ac:spMkLst>
            <pc:docMk/>
            <pc:sldMk cId="1378640872" sldId="6082"/>
            <ac:spMk id="12" creationId="{87C5DE78-B854-227B-CF4B-401EBA97B958}"/>
          </ac:spMkLst>
        </pc:spChg>
        <pc:spChg chg="add">
          <ac:chgData name="Barbara Axters" userId="07da723e-5672-4db1-a763-028ea187f259" providerId="ADAL" clId="{BDB01B5C-EE88-47E7-BC96-AD2BAEF6EC47}" dt="2025-05-14T09:19:10.088" v="4073"/>
          <ac:spMkLst>
            <pc:docMk/>
            <pc:sldMk cId="1378640872" sldId="6082"/>
            <ac:spMk id="13" creationId="{E7BACB6C-2349-F17D-7BAB-DFF1BD19C66F}"/>
          </ac:spMkLst>
        </pc:spChg>
        <pc:spChg chg="add">
          <ac:chgData name="Barbara Axters" userId="07da723e-5672-4db1-a763-028ea187f259" providerId="ADAL" clId="{BDB01B5C-EE88-47E7-BC96-AD2BAEF6EC47}" dt="2025-05-14T09:19:10.088" v="4073"/>
          <ac:spMkLst>
            <pc:docMk/>
            <pc:sldMk cId="1378640872" sldId="6082"/>
            <ac:spMk id="14" creationId="{1F6FE7A5-1264-0BF4-5706-80B5D90F437E}"/>
          </ac:spMkLst>
        </pc:spChg>
        <pc:spChg chg="add">
          <ac:chgData name="Barbara Axters" userId="07da723e-5672-4db1-a763-028ea187f259" providerId="ADAL" clId="{BDB01B5C-EE88-47E7-BC96-AD2BAEF6EC47}" dt="2025-05-14T09:19:10.088" v="4073"/>
          <ac:spMkLst>
            <pc:docMk/>
            <pc:sldMk cId="1378640872" sldId="6082"/>
            <ac:spMk id="15" creationId="{308D4A72-FA80-ED4D-FC23-646CC0873139}"/>
          </ac:spMkLst>
        </pc:spChg>
        <pc:spChg chg="add">
          <ac:chgData name="Barbara Axters" userId="07da723e-5672-4db1-a763-028ea187f259" providerId="ADAL" clId="{BDB01B5C-EE88-47E7-BC96-AD2BAEF6EC47}" dt="2025-05-14T09:19:10.088" v="4073"/>
          <ac:spMkLst>
            <pc:docMk/>
            <pc:sldMk cId="1378640872" sldId="6082"/>
            <ac:spMk id="16" creationId="{523295CD-A72A-F67D-70ED-DBDE852719C5}"/>
          </ac:spMkLst>
        </pc:spChg>
        <pc:spChg chg="add">
          <ac:chgData name="Barbara Axters" userId="07da723e-5672-4db1-a763-028ea187f259" providerId="ADAL" clId="{BDB01B5C-EE88-47E7-BC96-AD2BAEF6EC47}" dt="2025-05-14T09:19:10.088" v="4073"/>
          <ac:spMkLst>
            <pc:docMk/>
            <pc:sldMk cId="1378640872" sldId="6082"/>
            <ac:spMk id="17" creationId="{6D37C123-C6E0-A530-E550-EB4B4251FE15}"/>
          </ac:spMkLst>
        </pc:spChg>
        <pc:spChg chg="add mod">
          <ac:chgData name="Barbara Axters" userId="07da723e-5672-4db1-a763-028ea187f259" providerId="ADAL" clId="{BDB01B5C-EE88-47E7-BC96-AD2BAEF6EC47}" dt="2025-05-14T09:28:52.222" v="4721" actId="26606"/>
          <ac:spMkLst>
            <pc:docMk/>
            <pc:sldMk cId="1378640872" sldId="6082"/>
            <ac:spMk id="18" creationId="{D65F3585-01B4-3DCF-9F4E-55ABB198B7F8}"/>
          </ac:spMkLst>
        </pc:spChg>
        <pc:spChg chg="add del mod">
          <ac:chgData name="Barbara Axters" userId="07da723e-5672-4db1-a763-028ea187f259" providerId="ADAL" clId="{BDB01B5C-EE88-47E7-BC96-AD2BAEF6EC47}" dt="2025-05-14T09:28:52.222" v="4721" actId="26606"/>
          <ac:spMkLst>
            <pc:docMk/>
            <pc:sldMk cId="1378640872" sldId="6082"/>
            <ac:spMk id="19" creationId="{C924B2E7-64DE-B32C-8B7A-AC34075573E0}"/>
          </ac:spMkLst>
        </pc:spChg>
        <pc:spChg chg="add">
          <ac:chgData name="Barbara Axters" userId="07da723e-5672-4db1-a763-028ea187f259" providerId="ADAL" clId="{BDB01B5C-EE88-47E7-BC96-AD2BAEF6EC47}" dt="2025-05-14T09:19:27.367" v="4076"/>
          <ac:spMkLst>
            <pc:docMk/>
            <pc:sldMk cId="1378640872" sldId="6082"/>
            <ac:spMk id="20" creationId="{157F57CE-348E-1E2B-1093-AD5193679169}"/>
          </ac:spMkLst>
        </pc:spChg>
        <pc:spChg chg="add">
          <ac:chgData name="Barbara Axters" userId="07da723e-5672-4db1-a763-028ea187f259" providerId="ADAL" clId="{BDB01B5C-EE88-47E7-BC96-AD2BAEF6EC47}" dt="2025-05-14T09:19:27.367" v="4076"/>
          <ac:spMkLst>
            <pc:docMk/>
            <pc:sldMk cId="1378640872" sldId="6082"/>
            <ac:spMk id="21" creationId="{D9D2C52D-58B4-33B3-EFD8-858FDA6AACB3}"/>
          </ac:spMkLst>
        </pc:spChg>
        <pc:spChg chg="add">
          <ac:chgData name="Barbara Axters" userId="07da723e-5672-4db1-a763-028ea187f259" providerId="ADAL" clId="{BDB01B5C-EE88-47E7-BC96-AD2BAEF6EC47}" dt="2025-05-14T09:19:27.367" v="4076"/>
          <ac:spMkLst>
            <pc:docMk/>
            <pc:sldMk cId="1378640872" sldId="6082"/>
            <ac:spMk id="22" creationId="{76C7C99D-21E8-B269-A85B-5CBDF5DC2C8C}"/>
          </ac:spMkLst>
        </pc:spChg>
        <pc:spChg chg="add">
          <ac:chgData name="Barbara Axters" userId="07da723e-5672-4db1-a763-028ea187f259" providerId="ADAL" clId="{BDB01B5C-EE88-47E7-BC96-AD2BAEF6EC47}" dt="2025-05-14T09:19:27.367" v="4076"/>
          <ac:spMkLst>
            <pc:docMk/>
            <pc:sldMk cId="1378640872" sldId="6082"/>
            <ac:spMk id="23" creationId="{BD5985A7-EF3F-7E39-94FB-55745AD0C97B}"/>
          </ac:spMkLst>
        </pc:spChg>
        <pc:spChg chg="add">
          <ac:chgData name="Barbara Axters" userId="07da723e-5672-4db1-a763-028ea187f259" providerId="ADAL" clId="{BDB01B5C-EE88-47E7-BC96-AD2BAEF6EC47}" dt="2025-05-14T09:19:27.367" v="4076"/>
          <ac:spMkLst>
            <pc:docMk/>
            <pc:sldMk cId="1378640872" sldId="6082"/>
            <ac:spMk id="24" creationId="{E5DDD6DC-A147-C5F6-04E3-FED71018810B}"/>
          </ac:spMkLst>
        </pc:spChg>
        <pc:spChg chg="add">
          <ac:chgData name="Barbara Axters" userId="07da723e-5672-4db1-a763-028ea187f259" providerId="ADAL" clId="{BDB01B5C-EE88-47E7-BC96-AD2BAEF6EC47}" dt="2025-05-14T09:19:27.367" v="4076"/>
          <ac:spMkLst>
            <pc:docMk/>
            <pc:sldMk cId="1378640872" sldId="6082"/>
            <ac:spMk id="25" creationId="{A885BEC5-3824-AA9D-982C-89C315B15C0B}"/>
          </ac:spMkLst>
        </pc:spChg>
        <pc:spChg chg="add">
          <ac:chgData name="Barbara Axters" userId="07da723e-5672-4db1-a763-028ea187f259" providerId="ADAL" clId="{BDB01B5C-EE88-47E7-BC96-AD2BAEF6EC47}" dt="2025-05-14T09:19:27.367" v="4076"/>
          <ac:spMkLst>
            <pc:docMk/>
            <pc:sldMk cId="1378640872" sldId="6082"/>
            <ac:spMk id="26" creationId="{8F330841-62D3-0C53-4DA2-206D20139809}"/>
          </ac:spMkLst>
        </pc:spChg>
        <pc:spChg chg="add">
          <ac:chgData name="Barbara Axters" userId="07da723e-5672-4db1-a763-028ea187f259" providerId="ADAL" clId="{BDB01B5C-EE88-47E7-BC96-AD2BAEF6EC47}" dt="2025-05-14T09:19:31.313" v="4077"/>
          <ac:spMkLst>
            <pc:docMk/>
            <pc:sldMk cId="1378640872" sldId="6082"/>
            <ac:spMk id="27" creationId="{0AF150A1-8C76-99B1-AF5C-5870990BCB8A}"/>
          </ac:spMkLst>
        </pc:spChg>
        <pc:spChg chg="add">
          <ac:chgData name="Barbara Axters" userId="07da723e-5672-4db1-a763-028ea187f259" providerId="ADAL" clId="{BDB01B5C-EE88-47E7-BC96-AD2BAEF6EC47}" dt="2025-05-14T09:19:31.313" v="4077"/>
          <ac:spMkLst>
            <pc:docMk/>
            <pc:sldMk cId="1378640872" sldId="6082"/>
            <ac:spMk id="28" creationId="{CA971EF5-1367-1270-F94D-F40C86856475}"/>
          </ac:spMkLst>
        </pc:spChg>
        <pc:spChg chg="add">
          <ac:chgData name="Barbara Axters" userId="07da723e-5672-4db1-a763-028ea187f259" providerId="ADAL" clId="{BDB01B5C-EE88-47E7-BC96-AD2BAEF6EC47}" dt="2025-05-14T09:19:31.313" v="4077"/>
          <ac:spMkLst>
            <pc:docMk/>
            <pc:sldMk cId="1378640872" sldId="6082"/>
            <ac:spMk id="29" creationId="{064FF251-68A5-10DF-95A7-4B0641159536}"/>
          </ac:spMkLst>
        </pc:spChg>
        <pc:spChg chg="add">
          <ac:chgData name="Barbara Axters" userId="07da723e-5672-4db1-a763-028ea187f259" providerId="ADAL" clId="{BDB01B5C-EE88-47E7-BC96-AD2BAEF6EC47}" dt="2025-05-14T09:19:31.313" v="4077"/>
          <ac:spMkLst>
            <pc:docMk/>
            <pc:sldMk cId="1378640872" sldId="6082"/>
            <ac:spMk id="30" creationId="{14BEBBCA-9E73-6957-C123-49B4B1210322}"/>
          </ac:spMkLst>
        </pc:spChg>
        <pc:spChg chg="add">
          <ac:chgData name="Barbara Axters" userId="07da723e-5672-4db1-a763-028ea187f259" providerId="ADAL" clId="{BDB01B5C-EE88-47E7-BC96-AD2BAEF6EC47}" dt="2025-05-14T09:19:31.313" v="4077"/>
          <ac:spMkLst>
            <pc:docMk/>
            <pc:sldMk cId="1378640872" sldId="6082"/>
            <ac:spMk id="31" creationId="{BAE84965-CE94-44E2-E7C3-FF6415FC7B87}"/>
          </ac:spMkLst>
        </pc:spChg>
        <pc:spChg chg="add">
          <ac:chgData name="Barbara Axters" userId="07da723e-5672-4db1-a763-028ea187f259" providerId="ADAL" clId="{BDB01B5C-EE88-47E7-BC96-AD2BAEF6EC47}" dt="2025-05-14T09:19:31.313" v="4077"/>
          <ac:spMkLst>
            <pc:docMk/>
            <pc:sldMk cId="1378640872" sldId="6082"/>
            <ac:spMk id="32" creationId="{111C01AF-E83F-D645-FBD1-AAAD4EFA3A27}"/>
          </ac:spMkLst>
        </pc:spChg>
        <pc:spChg chg="add">
          <ac:chgData name="Barbara Axters" userId="07da723e-5672-4db1-a763-028ea187f259" providerId="ADAL" clId="{BDB01B5C-EE88-47E7-BC96-AD2BAEF6EC47}" dt="2025-05-14T09:19:31.313" v="4077"/>
          <ac:spMkLst>
            <pc:docMk/>
            <pc:sldMk cId="1378640872" sldId="6082"/>
            <ac:spMk id="33" creationId="{EAE1F51D-F3AB-B3C8-300D-4811A91EBF16}"/>
          </ac:spMkLst>
        </pc:spChg>
        <pc:spChg chg="add mod">
          <ac:chgData name="Barbara Axters" userId="07da723e-5672-4db1-a763-028ea187f259" providerId="ADAL" clId="{BDB01B5C-EE88-47E7-BC96-AD2BAEF6EC47}" dt="2025-05-14T09:28:52.222" v="4721" actId="26606"/>
          <ac:spMkLst>
            <pc:docMk/>
            <pc:sldMk cId="1378640872" sldId="6082"/>
            <ac:spMk id="34" creationId="{A4CD5C47-0B77-59ED-6549-8B24300E9CD2}"/>
          </ac:spMkLst>
        </pc:spChg>
        <pc:graphicFrameChg chg="add mod">
          <ac:chgData name="Barbara Axters" userId="07da723e-5672-4db1-a763-028ea187f259" providerId="ADAL" clId="{BDB01B5C-EE88-47E7-BC96-AD2BAEF6EC47}" dt="2025-05-14T09:28:59.582" v="4722" actId="1076"/>
          <ac:graphicFrameMkLst>
            <pc:docMk/>
            <pc:sldMk cId="1378640872" sldId="6082"/>
            <ac:graphicFrameMk id="35" creationId="{EC7FD53F-F4F5-FC86-88D1-AE50E12CB212}"/>
          </ac:graphicFrameMkLst>
        </pc:graphicFrameChg>
      </pc:sldChg>
      <pc:sldChg chg="addSp delSp modSp add mod modClrScheme chgLayout modNotesTx">
        <pc:chgData name="Barbara Axters" userId="07da723e-5672-4db1-a763-028ea187f259" providerId="ADAL" clId="{BDB01B5C-EE88-47E7-BC96-AD2BAEF6EC47}" dt="2025-05-14T09:29:52.661" v="4734" actId="20577"/>
        <pc:sldMkLst>
          <pc:docMk/>
          <pc:sldMk cId="1072667915" sldId="6083"/>
        </pc:sldMkLst>
        <pc:spChg chg="mod">
          <ac:chgData name="Barbara Axters" userId="07da723e-5672-4db1-a763-028ea187f259" providerId="ADAL" clId="{BDB01B5C-EE88-47E7-BC96-AD2BAEF6EC47}" dt="2025-05-14T09:29:18.995" v="4723" actId="26606"/>
          <ac:spMkLst>
            <pc:docMk/>
            <pc:sldMk cId="1072667915" sldId="6083"/>
            <ac:spMk id="18" creationId="{CCA98874-6F28-E1EB-438E-62C36BF014F9}"/>
          </ac:spMkLst>
        </pc:spChg>
        <pc:spChg chg="del mod">
          <ac:chgData name="Barbara Axters" userId="07da723e-5672-4db1-a763-028ea187f259" providerId="ADAL" clId="{BDB01B5C-EE88-47E7-BC96-AD2BAEF6EC47}" dt="2025-05-14T09:28:01.108" v="4713" actId="26606"/>
          <ac:spMkLst>
            <pc:docMk/>
            <pc:sldMk cId="1072667915" sldId="6083"/>
            <ac:spMk id="19" creationId="{9060C367-CD00-5D21-E82B-D88E0D01B072}"/>
          </ac:spMkLst>
        </pc:spChg>
        <pc:spChg chg="add mod">
          <ac:chgData name="Barbara Axters" userId="07da723e-5672-4db1-a763-028ea187f259" providerId="ADAL" clId="{BDB01B5C-EE88-47E7-BC96-AD2BAEF6EC47}" dt="2025-05-14T09:29:18.995" v="4723" actId="26606"/>
          <ac:spMkLst>
            <pc:docMk/>
            <pc:sldMk cId="1072667915" sldId="6083"/>
            <ac:spMk id="25" creationId="{4B1B37B2-FC70-51C2-2A10-FA58AE9DCE8B}"/>
          </ac:spMkLst>
        </pc:spChg>
        <pc:graphicFrameChg chg="add mod modGraphic">
          <ac:chgData name="Barbara Axters" userId="07da723e-5672-4db1-a763-028ea187f259" providerId="ADAL" clId="{BDB01B5C-EE88-47E7-BC96-AD2BAEF6EC47}" dt="2025-05-14T09:29:45.048" v="4727" actId="1076"/>
          <ac:graphicFrameMkLst>
            <pc:docMk/>
            <pc:sldMk cId="1072667915" sldId="6083"/>
            <ac:graphicFrameMk id="21" creationId="{1BC5D670-3058-E8A8-ABBA-DB644BBBD319}"/>
          </ac:graphicFrameMkLst>
        </pc:graphicFrameChg>
      </pc:sldChg>
      <pc:sldChg chg="addSp delSp modSp new mod modClrScheme chgLayout modNotesTx">
        <pc:chgData name="Barbara Axters" userId="07da723e-5672-4db1-a763-028ea187f259" providerId="ADAL" clId="{BDB01B5C-EE88-47E7-BC96-AD2BAEF6EC47}" dt="2025-05-14T09:58:26.281" v="6587" actId="20577"/>
        <pc:sldMkLst>
          <pc:docMk/>
          <pc:sldMk cId="1582560957" sldId="6084"/>
        </pc:sldMkLst>
        <pc:spChg chg="add del">
          <ac:chgData name="Barbara Axters" userId="07da723e-5672-4db1-a763-028ea187f259" providerId="ADAL" clId="{BDB01B5C-EE88-47E7-BC96-AD2BAEF6EC47}" dt="2025-05-14T09:30:46.936" v="4750" actId="26606"/>
          <ac:spMkLst>
            <pc:docMk/>
            <pc:sldMk cId="1582560957" sldId="6084"/>
            <ac:spMk id="2" creationId="{327D269E-9451-8D6F-7349-B45B54A64AA1}"/>
          </ac:spMkLst>
        </pc:spChg>
        <pc:spChg chg="add del">
          <ac:chgData name="Barbara Axters" userId="07da723e-5672-4db1-a763-028ea187f259" providerId="ADAL" clId="{BDB01B5C-EE88-47E7-BC96-AD2BAEF6EC47}" dt="2025-05-14T09:30:46.936" v="4750" actId="26606"/>
          <ac:spMkLst>
            <pc:docMk/>
            <pc:sldMk cId="1582560957" sldId="6084"/>
            <ac:spMk id="3" creationId="{5B22EEA0-41BC-74DE-076C-A76C27DC8ECC}"/>
          </ac:spMkLst>
        </pc:spChg>
        <pc:spChg chg="add del">
          <ac:chgData name="Barbara Axters" userId="07da723e-5672-4db1-a763-028ea187f259" providerId="ADAL" clId="{BDB01B5C-EE88-47E7-BC96-AD2BAEF6EC47}" dt="2025-05-14T09:30:29.800" v="4745" actId="26606"/>
          <ac:spMkLst>
            <pc:docMk/>
            <pc:sldMk cId="1582560957" sldId="6084"/>
            <ac:spMk id="9" creationId="{7CF0448D-4319-9C4C-2262-329C9DDBB751}"/>
          </ac:spMkLst>
        </pc:spChg>
        <pc:spChg chg="add del">
          <ac:chgData name="Barbara Axters" userId="07da723e-5672-4db1-a763-028ea187f259" providerId="ADAL" clId="{BDB01B5C-EE88-47E7-BC96-AD2BAEF6EC47}" dt="2025-05-14T09:30:40.739" v="4747" actId="26606"/>
          <ac:spMkLst>
            <pc:docMk/>
            <pc:sldMk cId="1582560957" sldId="6084"/>
            <ac:spMk id="11" creationId="{0FE1D414-2131-7185-D827-9CDE651C6B7B}"/>
          </ac:spMkLst>
        </pc:spChg>
        <pc:spChg chg="add del mod">
          <ac:chgData name="Barbara Axters" userId="07da723e-5672-4db1-a763-028ea187f259" providerId="ADAL" clId="{BDB01B5C-EE88-47E7-BC96-AD2BAEF6EC47}" dt="2025-05-14T09:30:46.931" v="4749" actId="26606"/>
          <ac:spMkLst>
            <pc:docMk/>
            <pc:sldMk cId="1582560957" sldId="6084"/>
            <ac:spMk id="13" creationId="{4C95E2F9-6858-23C9-392A-59588BC57498}"/>
          </ac:spMkLst>
        </pc:spChg>
        <pc:spChg chg="add mod">
          <ac:chgData name="Barbara Axters" userId="07da723e-5672-4db1-a763-028ea187f259" providerId="ADAL" clId="{BDB01B5C-EE88-47E7-BC96-AD2BAEF6EC47}" dt="2025-05-14T09:58:26.281" v="6587" actId="20577"/>
          <ac:spMkLst>
            <pc:docMk/>
            <pc:sldMk cId="1582560957" sldId="6084"/>
            <ac:spMk id="15" creationId="{0FE1D414-2131-7185-D827-9CDE651C6B7B}"/>
          </ac:spMkLst>
        </pc:spChg>
        <pc:picChg chg="add mod">
          <ac:chgData name="Barbara Axters" userId="07da723e-5672-4db1-a763-028ea187f259" providerId="ADAL" clId="{BDB01B5C-EE88-47E7-BC96-AD2BAEF6EC47}" dt="2025-05-14T09:31:00.873" v="4753" actId="1076"/>
          <ac:picMkLst>
            <pc:docMk/>
            <pc:sldMk cId="1582560957" sldId="6084"/>
            <ac:picMk id="4" creationId="{476B7A01-AEFD-AA47-CAD6-DD26301EC85F}"/>
          </ac:picMkLst>
        </pc:picChg>
      </pc:sldChg>
      <pc:sldChg chg="addSp delSp modSp add mod modClrScheme chgLayout">
        <pc:chgData name="Barbara Axters" userId="07da723e-5672-4db1-a763-028ea187f259" providerId="ADAL" clId="{BDB01B5C-EE88-47E7-BC96-AD2BAEF6EC47}" dt="2025-05-14T09:52:39.508" v="6447" actId="1076"/>
        <pc:sldMkLst>
          <pc:docMk/>
          <pc:sldMk cId="637548367" sldId="6085"/>
        </pc:sldMkLst>
        <pc:spChg chg="mod ord">
          <ac:chgData name="Barbara Axters" userId="07da723e-5672-4db1-a763-028ea187f259" providerId="ADAL" clId="{BDB01B5C-EE88-47E7-BC96-AD2BAEF6EC47}" dt="2025-05-14T09:52:39.508" v="6447" actId="1076"/>
          <ac:spMkLst>
            <pc:docMk/>
            <pc:sldMk cId="637548367" sldId="6085"/>
            <ac:spMk id="2" creationId="{DC05AF6D-14C6-F850-5034-5F6C2FD96A85}"/>
          </ac:spMkLst>
        </pc:spChg>
        <pc:spChg chg="del">
          <ac:chgData name="Barbara Axters" userId="07da723e-5672-4db1-a763-028ea187f259" providerId="ADAL" clId="{BDB01B5C-EE88-47E7-BC96-AD2BAEF6EC47}" dt="2025-05-14T09:52:21.081" v="6443" actId="26606"/>
          <ac:spMkLst>
            <pc:docMk/>
            <pc:sldMk cId="637548367" sldId="6085"/>
            <ac:spMk id="3" creationId="{2B45AC58-DC7B-1AD8-BEFE-929B409438C7}"/>
          </ac:spMkLst>
        </pc:spChg>
        <pc:picChg chg="del">
          <ac:chgData name="Barbara Axters" userId="07da723e-5672-4db1-a763-028ea187f259" providerId="ADAL" clId="{BDB01B5C-EE88-47E7-BC96-AD2BAEF6EC47}" dt="2025-05-14T09:51:26.397" v="6436" actId="478"/>
          <ac:picMkLst>
            <pc:docMk/>
            <pc:sldMk cId="637548367" sldId="6085"/>
            <ac:picMk id="4" creationId="{6526DCC7-2F85-6163-2C8C-D26CC1AAE970}"/>
          </ac:picMkLst>
        </pc:picChg>
        <pc:picChg chg="del">
          <ac:chgData name="Barbara Axters" userId="07da723e-5672-4db1-a763-028ea187f259" providerId="ADAL" clId="{BDB01B5C-EE88-47E7-BC96-AD2BAEF6EC47}" dt="2025-05-14T09:51:27.877" v="6437" actId="478"/>
          <ac:picMkLst>
            <pc:docMk/>
            <pc:sldMk cId="637548367" sldId="6085"/>
            <ac:picMk id="5" creationId="{CC4E2F36-2EEB-8676-4FBE-3C0894564651}"/>
          </ac:picMkLst>
        </pc:picChg>
        <pc:picChg chg="del">
          <ac:chgData name="Barbara Axters" userId="07da723e-5672-4db1-a763-028ea187f259" providerId="ADAL" clId="{BDB01B5C-EE88-47E7-BC96-AD2BAEF6EC47}" dt="2025-05-14T09:51:29.449" v="6438" actId="478"/>
          <ac:picMkLst>
            <pc:docMk/>
            <pc:sldMk cId="637548367" sldId="6085"/>
            <ac:picMk id="6" creationId="{CF2A0E64-DF58-84D3-E797-914459A2CE1B}"/>
          </ac:picMkLst>
        </pc:picChg>
        <pc:picChg chg="del">
          <ac:chgData name="Barbara Axters" userId="07da723e-5672-4db1-a763-028ea187f259" providerId="ADAL" clId="{BDB01B5C-EE88-47E7-BC96-AD2BAEF6EC47}" dt="2025-05-14T09:51:30.933" v="6439" actId="478"/>
          <ac:picMkLst>
            <pc:docMk/>
            <pc:sldMk cId="637548367" sldId="6085"/>
            <ac:picMk id="7" creationId="{FFC22987-E840-7A72-DCF6-823AE3BC9488}"/>
          </ac:picMkLst>
        </pc:picChg>
        <pc:picChg chg="add mod">
          <ac:chgData name="Barbara Axters" userId="07da723e-5672-4db1-a763-028ea187f259" providerId="ADAL" clId="{BDB01B5C-EE88-47E7-BC96-AD2BAEF6EC47}" dt="2025-05-14T09:52:21.081" v="6443" actId="26606"/>
          <ac:picMkLst>
            <pc:docMk/>
            <pc:sldMk cId="637548367" sldId="6085"/>
            <ac:picMk id="9" creationId="{CF2F6C9F-AE46-F6A9-010C-29A53E61C9BC}"/>
          </ac:picMkLst>
        </pc:picChg>
      </pc:sldChg>
      <pc:sldChg chg="modSp add del mod">
        <pc:chgData name="Barbara Axters" userId="07da723e-5672-4db1-a763-028ea187f259" providerId="ADAL" clId="{BDB01B5C-EE88-47E7-BC96-AD2BAEF6EC47}" dt="2025-05-14T09:44:10.829" v="6030" actId="47"/>
        <pc:sldMkLst>
          <pc:docMk/>
          <pc:sldMk cId="865240071" sldId="6085"/>
        </pc:sldMkLst>
        <pc:spChg chg="mod">
          <ac:chgData name="Barbara Axters" userId="07da723e-5672-4db1-a763-028ea187f259" providerId="ADAL" clId="{BDB01B5C-EE88-47E7-BC96-AD2BAEF6EC47}" dt="2025-05-14T09:43:59.844" v="6028" actId="20577"/>
          <ac:spMkLst>
            <pc:docMk/>
            <pc:sldMk cId="865240071" sldId="6085"/>
            <ac:spMk id="2" creationId="{9A0671B6-82E7-169F-E576-E760F6DA780E}"/>
          </ac:spMkLst>
        </pc:spChg>
        <pc:graphicFrameChg chg="mod">
          <ac:chgData name="Barbara Axters" userId="07da723e-5672-4db1-a763-028ea187f259" providerId="ADAL" clId="{BDB01B5C-EE88-47E7-BC96-AD2BAEF6EC47}" dt="2025-05-14T09:44:04.931" v="6029" actId="1076"/>
          <ac:graphicFrameMkLst>
            <pc:docMk/>
            <pc:sldMk cId="865240071" sldId="6085"/>
            <ac:graphicFrameMk id="4" creationId="{999FABAB-3991-6A3F-0747-7F0B1399FB5D}"/>
          </ac:graphicFrameMkLst>
        </pc:graphicFrameChg>
      </pc:sldChg>
      <pc:sldChg chg="add del">
        <pc:chgData name="Barbara Axters" userId="07da723e-5672-4db1-a763-028ea187f259" providerId="ADAL" clId="{BDB01B5C-EE88-47E7-BC96-AD2BAEF6EC47}" dt="2025-05-14T09:45:05.796" v="6138"/>
        <pc:sldMkLst>
          <pc:docMk/>
          <pc:sldMk cId="2530820872" sldId="6085"/>
        </pc:sldMkLst>
      </pc:sldChg>
      <pc:sldChg chg="addSp delSp modSp add mod">
        <pc:chgData name="Barbara Axters" userId="07da723e-5672-4db1-a763-028ea187f259" providerId="ADAL" clId="{BDB01B5C-EE88-47E7-BC96-AD2BAEF6EC47}" dt="2025-05-14T09:53:40.662" v="6479" actId="20577"/>
        <pc:sldMkLst>
          <pc:docMk/>
          <pc:sldMk cId="24976324" sldId="6086"/>
        </pc:sldMkLst>
        <pc:spChg chg="mod">
          <ac:chgData name="Barbara Axters" userId="07da723e-5672-4db1-a763-028ea187f259" providerId="ADAL" clId="{BDB01B5C-EE88-47E7-BC96-AD2BAEF6EC47}" dt="2025-05-14T09:53:40.662" v="6479" actId="20577"/>
          <ac:spMkLst>
            <pc:docMk/>
            <pc:sldMk cId="24976324" sldId="6086"/>
            <ac:spMk id="2" creationId="{CAEBE401-3963-7CAC-19AD-34C13E5AF2CB}"/>
          </ac:spMkLst>
        </pc:spChg>
        <pc:picChg chg="add del mod">
          <ac:chgData name="Barbara Axters" userId="07da723e-5672-4db1-a763-028ea187f259" providerId="ADAL" clId="{BDB01B5C-EE88-47E7-BC96-AD2BAEF6EC47}" dt="2025-05-14T09:53:25.751" v="6452" actId="478"/>
          <ac:picMkLst>
            <pc:docMk/>
            <pc:sldMk cId="24976324" sldId="6086"/>
            <ac:picMk id="3" creationId="{CAC040EA-3D41-5E79-8225-A18BF3BD026C}"/>
          </ac:picMkLst>
        </pc:picChg>
        <pc:picChg chg="add del mod">
          <ac:chgData name="Barbara Axters" userId="07da723e-5672-4db1-a763-028ea187f259" providerId="ADAL" clId="{BDB01B5C-EE88-47E7-BC96-AD2BAEF6EC47}" dt="2025-05-14T09:53:27.630" v="6453" actId="478"/>
          <ac:picMkLst>
            <pc:docMk/>
            <pc:sldMk cId="24976324" sldId="6086"/>
            <ac:picMk id="4" creationId="{3F60ED24-87B1-6852-E00E-2B2D6582CC55}"/>
          </ac:picMkLst>
        </pc:picChg>
        <pc:picChg chg="mod">
          <ac:chgData name="Barbara Axters" userId="07da723e-5672-4db1-a763-028ea187f259" providerId="ADAL" clId="{BDB01B5C-EE88-47E7-BC96-AD2BAEF6EC47}" dt="2025-05-14T09:53:30.919" v="6454" actId="1076"/>
          <ac:picMkLst>
            <pc:docMk/>
            <pc:sldMk cId="24976324" sldId="6086"/>
            <ac:picMk id="9" creationId="{C16FBEAC-8FDC-1AEE-805D-8266DA5984C5}"/>
          </ac:picMkLst>
        </pc:picChg>
      </pc:sldChg>
      <pc:sldChg chg="modSp add mod">
        <pc:chgData name="Barbara Axters" userId="07da723e-5672-4db1-a763-028ea187f259" providerId="ADAL" clId="{BDB01B5C-EE88-47E7-BC96-AD2BAEF6EC47}" dt="2025-05-14T09:54:28.467" v="6508" actId="20577"/>
        <pc:sldMkLst>
          <pc:docMk/>
          <pc:sldMk cId="2729510141" sldId="6087"/>
        </pc:sldMkLst>
        <pc:spChg chg="mod">
          <ac:chgData name="Barbara Axters" userId="07da723e-5672-4db1-a763-028ea187f259" providerId="ADAL" clId="{BDB01B5C-EE88-47E7-BC96-AD2BAEF6EC47}" dt="2025-05-14T09:54:28.467" v="6508" actId="20577"/>
          <ac:spMkLst>
            <pc:docMk/>
            <pc:sldMk cId="2729510141" sldId="6087"/>
            <ac:spMk id="2" creationId="{611E1D25-B2ED-7D6C-F01A-7B856BFA0C4F}"/>
          </ac:spMkLst>
        </pc:spChg>
        <pc:picChg chg="mod">
          <ac:chgData name="Barbara Axters" userId="07da723e-5672-4db1-a763-028ea187f259" providerId="ADAL" clId="{BDB01B5C-EE88-47E7-BC96-AD2BAEF6EC47}" dt="2025-05-14T09:54:20.422" v="6482" actId="14826"/>
          <ac:picMkLst>
            <pc:docMk/>
            <pc:sldMk cId="2729510141" sldId="6087"/>
            <ac:picMk id="9" creationId="{8C253483-5414-B31A-8453-545919FD807A}"/>
          </ac:picMkLst>
        </pc:picChg>
      </pc:sldChg>
      <pc:sldChg chg="modSp add mod modNotesTx">
        <pc:chgData name="Barbara Axters" userId="07da723e-5672-4db1-a763-028ea187f259" providerId="ADAL" clId="{BDB01B5C-EE88-47E7-BC96-AD2BAEF6EC47}" dt="2025-05-14T10:03:31.733" v="6863" actId="20577"/>
        <pc:sldMkLst>
          <pc:docMk/>
          <pc:sldMk cId="3107604866" sldId="6088"/>
        </pc:sldMkLst>
        <pc:spChg chg="mod">
          <ac:chgData name="Barbara Axters" userId="07da723e-5672-4db1-a763-028ea187f259" providerId="ADAL" clId="{BDB01B5C-EE88-47E7-BC96-AD2BAEF6EC47}" dt="2025-05-14T09:54:59.111" v="6542" actId="20577"/>
          <ac:spMkLst>
            <pc:docMk/>
            <pc:sldMk cId="3107604866" sldId="6088"/>
            <ac:spMk id="2" creationId="{70416C7F-BAF3-CF52-2376-A267C6E8847C}"/>
          </ac:spMkLst>
        </pc:spChg>
        <pc:picChg chg="mod">
          <ac:chgData name="Barbara Axters" userId="07da723e-5672-4db1-a763-028ea187f259" providerId="ADAL" clId="{BDB01B5C-EE88-47E7-BC96-AD2BAEF6EC47}" dt="2025-05-14T09:56:20.556" v="6553" actId="1076"/>
          <ac:picMkLst>
            <pc:docMk/>
            <pc:sldMk cId="3107604866" sldId="6088"/>
            <ac:picMk id="9" creationId="{4675178F-15B8-177B-0FC1-88B21B7F3CEE}"/>
          </ac:picMkLst>
        </pc:picChg>
      </pc:sldChg>
      <pc:sldChg chg="addSp modSp new mod ord">
        <pc:chgData name="Barbara Axters" userId="07da723e-5672-4db1-a763-028ea187f259" providerId="ADAL" clId="{BDB01B5C-EE88-47E7-BC96-AD2BAEF6EC47}" dt="2025-05-14T10:16:20.144" v="7803"/>
        <pc:sldMkLst>
          <pc:docMk/>
          <pc:sldMk cId="3635078240" sldId="6089"/>
        </pc:sldMkLst>
        <pc:spChg chg="mod">
          <ac:chgData name="Barbara Axters" userId="07da723e-5672-4db1-a763-028ea187f259" providerId="ADAL" clId="{BDB01B5C-EE88-47E7-BC96-AD2BAEF6EC47}" dt="2025-05-14T10:13:13.525" v="7711" actId="14100"/>
          <ac:spMkLst>
            <pc:docMk/>
            <pc:sldMk cId="3635078240" sldId="6089"/>
            <ac:spMk id="2" creationId="{2CAE8266-E6A5-BAF4-3FB4-972F6AB22B32}"/>
          </ac:spMkLst>
        </pc:spChg>
        <pc:spChg chg="mod">
          <ac:chgData name="Barbara Axters" userId="07da723e-5672-4db1-a763-028ea187f259" providerId="ADAL" clId="{BDB01B5C-EE88-47E7-BC96-AD2BAEF6EC47}" dt="2025-05-14T10:15:37.234" v="7799" actId="27636"/>
          <ac:spMkLst>
            <pc:docMk/>
            <pc:sldMk cId="3635078240" sldId="6089"/>
            <ac:spMk id="3" creationId="{B16FD031-732F-5137-EBE9-1B67CE00E979}"/>
          </ac:spMkLst>
        </pc:spChg>
        <pc:picChg chg="add mod">
          <ac:chgData name="Barbara Axters" userId="07da723e-5672-4db1-a763-028ea187f259" providerId="ADAL" clId="{BDB01B5C-EE88-47E7-BC96-AD2BAEF6EC47}" dt="2025-05-14T10:13:19.096" v="7712" actId="14100"/>
          <ac:picMkLst>
            <pc:docMk/>
            <pc:sldMk cId="3635078240" sldId="6089"/>
            <ac:picMk id="2050" creationId="{B5DE198D-A388-D4FD-1043-6A4FE8FE27A8}"/>
          </ac:picMkLst>
        </pc:picChg>
      </pc:sldChg>
      <pc:sldChg chg="addSp delSp modSp new mod modClrScheme chgLayout modNotesTx">
        <pc:chgData name="Barbara Axters" userId="07da723e-5672-4db1-a763-028ea187f259" providerId="ADAL" clId="{BDB01B5C-EE88-47E7-BC96-AD2BAEF6EC47}" dt="2025-05-14T10:27:46.928" v="7965" actId="20577"/>
        <pc:sldMkLst>
          <pc:docMk/>
          <pc:sldMk cId="2087518122" sldId="6090"/>
        </pc:sldMkLst>
        <pc:spChg chg="mod ord">
          <ac:chgData name="Barbara Axters" userId="07da723e-5672-4db1-a763-028ea187f259" providerId="ADAL" clId="{BDB01B5C-EE88-47E7-BC96-AD2BAEF6EC47}" dt="2025-05-14T10:23:30.210" v="7896" actId="26606"/>
          <ac:spMkLst>
            <pc:docMk/>
            <pc:sldMk cId="2087518122" sldId="6090"/>
            <ac:spMk id="2" creationId="{9F2A286A-473D-7E90-12A3-2D25D1F88488}"/>
          </ac:spMkLst>
        </pc:spChg>
        <pc:spChg chg="add del mod">
          <ac:chgData name="Barbara Axters" userId="07da723e-5672-4db1-a763-028ea187f259" providerId="ADAL" clId="{BDB01B5C-EE88-47E7-BC96-AD2BAEF6EC47}" dt="2025-05-14T10:23:30.210" v="7896" actId="26606"/>
          <ac:spMkLst>
            <pc:docMk/>
            <pc:sldMk cId="2087518122" sldId="6090"/>
            <ac:spMk id="3" creationId="{746EDCE6-5019-BD04-2EBE-768B2B1D2F67}"/>
          </ac:spMkLst>
        </pc:spChg>
        <pc:spChg chg="add del mod">
          <ac:chgData name="Barbara Axters" userId="07da723e-5672-4db1-a763-028ea187f259" providerId="ADAL" clId="{BDB01B5C-EE88-47E7-BC96-AD2BAEF6EC47}" dt="2025-05-14T10:21:00.862" v="7859"/>
          <ac:spMkLst>
            <pc:docMk/>
            <pc:sldMk cId="2087518122" sldId="6090"/>
            <ac:spMk id="5" creationId="{A88B9E11-DAE2-0D44-311A-048D733EC4AA}"/>
          </ac:spMkLst>
        </pc:spChg>
        <pc:spChg chg="add mod">
          <ac:chgData name="Barbara Axters" userId="07da723e-5672-4db1-a763-028ea187f259" providerId="ADAL" clId="{BDB01B5C-EE88-47E7-BC96-AD2BAEF6EC47}" dt="2025-05-14T10:23:30.210" v="7896" actId="26606"/>
          <ac:spMkLst>
            <pc:docMk/>
            <pc:sldMk cId="2087518122" sldId="6090"/>
            <ac:spMk id="9" creationId="{23470D5C-9BDD-4A89-B975-A9D95FCCC679}"/>
          </ac:spMkLst>
        </pc:spChg>
        <pc:spChg chg="add del mod">
          <ac:chgData name="Barbara Axters" userId="07da723e-5672-4db1-a763-028ea187f259" providerId="ADAL" clId="{BDB01B5C-EE88-47E7-BC96-AD2BAEF6EC47}" dt="2025-05-14T10:20:59.512" v="7858" actId="26606"/>
          <ac:spMkLst>
            <pc:docMk/>
            <pc:sldMk cId="2087518122" sldId="6090"/>
            <ac:spMk id="10" creationId="{F3C19DED-E146-8277-D79C-47C1435337D1}"/>
          </ac:spMkLst>
        </pc:spChg>
        <pc:graphicFrameChg chg="add mod modGraphic">
          <ac:chgData name="Barbara Axters" userId="07da723e-5672-4db1-a763-028ea187f259" providerId="ADAL" clId="{BDB01B5C-EE88-47E7-BC96-AD2BAEF6EC47}" dt="2025-05-14T10:20:59.512" v="7858" actId="26606"/>
          <ac:graphicFrameMkLst>
            <pc:docMk/>
            <pc:sldMk cId="2087518122" sldId="6090"/>
            <ac:graphicFrameMk id="4" creationId="{58403CDB-C040-064F-7168-8D23F297E900}"/>
          </ac:graphicFrameMkLst>
        </pc:graphicFrameChg>
        <pc:graphicFrameChg chg="add">
          <ac:chgData name="Barbara Axters" userId="07da723e-5672-4db1-a763-028ea187f259" providerId="ADAL" clId="{BDB01B5C-EE88-47E7-BC96-AD2BAEF6EC47}" dt="2025-05-14T10:23:30.210" v="7896" actId="26606"/>
          <ac:graphicFrameMkLst>
            <pc:docMk/>
            <pc:sldMk cId="2087518122" sldId="6090"/>
            <ac:graphicFrameMk id="6" creationId="{DF55E7E6-B3A8-086E-84E9-ED23F814F1A6}"/>
          </ac:graphicFrameMkLst>
        </pc:graphicFrameChg>
      </pc:sldChg>
      <pc:sldChg chg="addSp delSp modSp new mod modClrScheme chgLayout modNotesTx">
        <pc:chgData name="Barbara Axters" userId="07da723e-5672-4db1-a763-028ea187f259" providerId="ADAL" clId="{BDB01B5C-EE88-47E7-BC96-AD2BAEF6EC47}" dt="2025-05-14T10:27:50.157" v="7972" actId="20577"/>
        <pc:sldMkLst>
          <pc:docMk/>
          <pc:sldMk cId="258493816" sldId="6091"/>
        </pc:sldMkLst>
        <pc:spChg chg="add del mod">
          <ac:chgData name="Barbara Axters" userId="07da723e-5672-4db1-a763-028ea187f259" providerId="ADAL" clId="{BDB01B5C-EE88-47E7-BC96-AD2BAEF6EC47}" dt="2025-05-14T10:23:38.551" v="7897" actId="26606"/>
          <ac:spMkLst>
            <pc:docMk/>
            <pc:sldMk cId="258493816" sldId="6091"/>
            <ac:spMk id="2" creationId="{C683FC9C-50FB-314A-2C3C-7956C4B3F23C}"/>
          </ac:spMkLst>
        </pc:spChg>
        <pc:spChg chg="mod">
          <ac:chgData name="Barbara Axters" userId="07da723e-5672-4db1-a763-028ea187f259" providerId="ADAL" clId="{BDB01B5C-EE88-47E7-BC96-AD2BAEF6EC47}" dt="2025-05-14T10:23:38.551" v="7897" actId="26606"/>
          <ac:spMkLst>
            <pc:docMk/>
            <pc:sldMk cId="258493816" sldId="6091"/>
            <ac:spMk id="3" creationId="{A5CB8A72-2713-F2BB-35E6-171C05DD922C}"/>
          </ac:spMkLst>
        </pc:spChg>
        <pc:spChg chg="add del mod">
          <ac:chgData name="Barbara Axters" userId="07da723e-5672-4db1-a763-028ea187f259" providerId="ADAL" clId="{BDB01B5C-EE88-47E7-BC96-AD2BAEF6EC47}" dt="2025-05-14T10:23:07.983" v="7894"/>
          <ac:spMkLst>
            <pc:docMk/>
            <pc:sldMk cId="258493816" sldId="6091"/>
            <ac:spMk id="5" creationId="{8DC1BCF6-F493-028C-8220-5B2F6670A18E}"/>
          </ac:spMkLst>
        </pc:spChg>
        <pc:spChg chg="add mod">
          <ac:chgData name="Barbara Axters" userId="07da723e-5672-4db1-a763-028ea187f259" providerId="ADAL" clId="{BDB01B5C-EE88-47E7-BC96-AD2BAEF6EC47}" dt="2025-05-14T10:23:38.551" v="7897" actId="26606"/>
          <ac:spMkLst>
            <pc:docMk/>
            <pc:sldMk cId="258493816" sldId="6091"/>
            <ac:spMk id="9" creationId="{922BDA1E-B613-0EC1-A4DB-9B3250F5EA97}"/>
          </ac:spMkLst>
        </pc:spChg>
        <pc:graphicFrameChg chg="add mod modGraphic">
          <ac:chgData name="Barbara Axters" userId="07da723e-5672-4db1-a763-028ea187f259" providerId="ADAL" clId="{BDB01B5C-EE88-47E7-BC96-AD2BAEF6EC47}" dt="2025-05-14T10:23:07.228" v="7893" actId="26606"/>
          <ac:graphicFrameMkLst>
            <pc:docMk/>
            <pc:sldMk cId="258493816" sldId="6091"/>
            <ac:graphicFrameMk id="4" creationId="{F6597AA6-AD76-B8ED-BD9F-202B10964934}"/>
          </ac:graphicFrameMkLst>
        </pc:graphicFrameChg>
        <pc:graphicFrameChg chg="add">
          <ac:chgData name="Barbara Axters" userId="07da723e-5672-4db1-a763-028ea187f259" providerId="ADAL" clId="{BDB01B5C-EE88-47E7-BC96-AD2BAEF6EC47}" dt="2025-05-14T10:23:38.551" v="7897" actId="26606"/>
          <ac:graphicFrameMkLst>
            <pc:docMk/>
            <pc:sldMk cId="258493816" sldId="6091"/>
            <ac:graphicFrameMk id="6" creationId="{0F3E8BEA-187B-5DAF-2E8B-86F04DCDBD46}"/>
          </ac:graphicFrameMkLst>
        </pc:graphicFrameChg>
      </pc:sldChg>
      <pc:sldChg chg="addSp delSp modSp new mod modClrScheme chgLayout modNotesTx">
        <pc:chgData name="Barbara Axters" userId="07da723e-5672-4db1-a763-028ea187f259" providerId="ADAL" clId="{BDB01B5C-EE88-47E7-BC96-AD2BAEF6EC47}" dt="2025-05-14T10:27:41.946" v="7958" actId="20577"/>
        <pc:sldMkLst>
          <pc:docMk/>
          <pc:sldMk cId="3352180827" sldId="6092"/>
        </pc:sldMkLst>
        <pc:spChg chg="del">
          <ac:chgData name="Barbara Axters" userId="07da723e-5672-4db1-a763-028ea187f259" providerId="ADAL" clId="{BDB01B5C-EE88-47E7-BC96-AD2BAEF6EC47}" dt="2025-05-14T10:27:23.837" v="7900" actId="26606"/>
          <ac:spMkLst>
            <pc:docMk/>
            <pc:sldMk cId="3352180827" sldId="6092"/>
            <ac:spMk id="2" creationId="{3C990D51-9EDE-2C2E-1F9D-800529DF0490}"/>
          </ac:spMkLst>
        </pc:spChg>
        <pc:spChg chg="del">
          <ac:chgData name="Barbara Axters" userId="07da723e-5672-4db1-a763-028ea187f259" providerId="ADAL" clId="{BDB01B5C-EE88-47E7-BC96-AD2BAEF6EC47}" dt="2025-05-14T10:27:23.837" v="7900" actId="26606"/>
          <ac:spMkLst>
            <pc:docMk/>
            <pc:sldMk cId="3352180827" sldId="6092"/>
            <ac:spMk id="3" creationId="{C359215C-1E17-57CB-122B-AFD74B7B9F19}"/>
          </ac:spMkLst>
        </pc:spChg>
        <pc:picChg chg="add mod">
          <ac:chgData name="Barbara Axters" userId="07da723e-5672-4db1-a763-028ea187f259" providerId="ADAL" clId="{BDB01B5C-EE88-47E7-BC96-AD2BAEF6EC47}" dt="2025-05-14T10:27:23.837" v="7900" actId="26606"/>
          <ac:picMkLst>
            <pc:docMk/>
            <pc:sldMk cId="3352180827" sldId="6092"/>
            <ac:picMk id="5" creationId="{F2D50831-CB42-DC6F-6CA8-1979B5B68889}"/>
          </ac:picMkLst>
        </pc:picChg>
      </pc:sldChg>
      <pc:sldChg chg="addSp modSp new mod modClrScheme chgLayout modNotesTx">
        <pc:chgData name="Barbara Axters" userId="07da723e-5672-4db1-a763-028ea187f259" providerId="ADAL" clId="{BDB01B5C-EE88-47E7-BC96-AD2BAEF6EC47}" dt="2025-05-14T10:51:11.498" v="9741" actId="26606"/>
        <pc:sldMkLst>
          <pc:docMk/>
          <pc:sldMk cId="752105962" sldId="6093"/>
        </pc:sldMkLst>
        <pc:spChg chg="mod">
          <ac:chgData name="Barbara Axters" userId="07da723e-5672-4db1-a763-028ea187f259" providerId="ADAL" clId="{BDB01B5C-EE88-47E7-BC96-AD2BAEF6EC47}" dt="2025-05-14T10:51:11.498" v="9741" actId="26606"/>
          <ac:spMkLst>
            <pc:docMk/>
            <pc:sldMk cId="752105962" sldId="6093"/>
            <ac:spMk id="2" creationId="{E433A4E8-0CA0-F3E1-8D3D-61643AFC35C3}"/>
          </ac:spMkLst>
        </pc:spChg>
        <pc:spChg chg="mod">
          <ac:chgData name="Barbara Axters" userId="07da723e-5672-4db1-a763-028ea187f259" providerId="ADAL" clId="{BDB01B5C-EE88-47E7-BC96-AD2BAEF6EC47}" dt="2025-05-14T10:51:11.498" v="9741" actId="26606"/>
          <ac:spMkLst>
            <pc:docMk/>
            <pc:sldMk cId="752105962" sldId="6093"/>
            <ac:spMk id="3" creationId="{07C3BD05-4CF6-7783-BF64-4C9839E9730D}"/>
          </ac:spMkLst>
        </pc:spChg>
        <pc:spChg chg="add mod">
          <ac:chgData name="Barbara Axters" userId="07da723e-5672-4db1-a763-028ea187f259" providerId="ADAL" clId="{BDB01B5C-EE88-47E7-BC96-AD2BAEF6EC47}" dt="2025-05-14T10:51:11.498" v="9741" actId="26606"/>
          <ac:spMkLst>
            <pc:docMk/>
            <pc:sldMk cId="752105962" sldId="6093"/>
            <ac:spMk id="8" creationId="{2B3BE20F-05D6-9AF4-15D1-18EFE72453BC}"/>
          </ac:spMkLst>
        </pc:spChg>
      </pc:sldChg>
      <pc:sldChg chg="addSp modSp new mod modClrScheme chgLayout">
        <pc:chgData name="Barbara Axters" userId="07da723e-5672-4db1-a763-028ea187f259" providerId="ADAL" clId="{BDB01B5C-EE88-47E7-BC96-AD2BAEF6EC47}" dt="2025-05-14T10:51:04.585" v="9740" actId="26606"/>
        <pc:sldMkLst>
          <pc:docMk/>
          <pc:sldMk cId="3745763086" sldId="6094"/>
        </pc:sldMkLst>
        <pc:spChg chg="mod">
          <ac:chgData name="Barbara Axters" userId="07da723e-5672-4db1-a763-028ea187f259" providerId="ADAL" clId="{BDB01B5C-EE88-47E7-BC96-AD2BAEF6EC47}" dt="2025-05-14T10:51:04.585" v="9740" actId="26606"/>
          <ac:spMkLst>
            <pc:docMk/>
            <pc:sldMk cId="3745763086" sldId="6094"/>
            <ac:spMk id="2" creationId="{34DD6F15-6806-6441-53DB-EC61C2793703}"/>
          </ac:spMkLst>
        </pc:spChg>
        <pc:spChg chg="mod">
          <ac:chgData name="Barbara Axters" userId="07da723e-5672-4db1-a763-028ea187f259" providerId="ADAL" clId="{BDB01B5C-EE88-47E7-BC96-AD2BAEF6EC47}" dt="2025-05-14T10:51:04.585" v="9740" actId="26606"/>
          <ac:spMkLst>
            <pc:docMk/>
            <pc:sldMk cId="3745763086" sldId="6094"/>
            <ac:spMk id="3" creationId="{711A26DE-B0A8-2B8E-43C5-BE64926123D9}"/>
          </ac:spMkLst>
        </pc:spChg>
        <pc:spChg chg="add mod">
          <ac:chgData name="Barbara Axters" userId="07da723e-5672-4db1-a763-028ea187f259" providerId="ADAL" clId="{BDB01B5C-EE88-47E7-BC96-AD2BAEF6EC47}" dt="2025-05-14T10:51:04.585" v="9740" actId="26606"/>
          <ac:spMkLst>
            <pc:docMk/>
            <pc:sldMk cId="3745763086" sldId="6094"/>
            <ac:spMk id="8" creationId="{23D2452F-DCCD-D060-DB18-53D32F7A751C}"/>
          </ac:spMkLst>
        </pc:spChg>
      </pc:sldChg>
      <pc:sldChg chg="addSp modSp new mod modNotesTx">
        <pc:chgData name="Barbara Axters" userId="07da723e-5672-4db1-a763-028ea187f259" providerId="ADAL" clId="{BDB01B5C-EE88-47E7-BC96-AD2BAEF6EC47}" dt="2025-05-14T10:33:30.193" v="8338" actId="20577"/>
        <pc:sldMkLst>
          <pc:docMk/>
          <pc:sldMk cId="3402703759" sldId="6095"/>
        </pc:sldMkLst>
        <pc:spChg chg="mod">
          <ac:chgData name="Barbara Axters" userId="07da723e-5672-4db1-a763-028ea187f259" providerId="ADAL" clId="{BDB01B5C-EE88-47E7-BC96-AD2BAEF6EC47}" dt="2025-05-14T10:31:52.535" v="8135" actId="20577"/>
          <ac:spMkLst>
            <pc:docMk/>
            <pc:sldMk cId="3402703759" sldId="6095"/>
            <ac:spMk id="2" creationId="{F556191D-B26E-35AD-3A2A-66D48BA3DCC2}"/>
          </ac:spMkLst>
        </pc:spChg>
        <pc:picChg chg="add mod">
          <ac:chgData name="Barbara Axters" userId="07da723e-5672-4db1-a763-028ea187f259" providerId="ADAL" clId="{BDB01B5C-EE88-47E7-BC96-AD2BAEF6EC47}" dt="2025-05-14T10:32:43.670" v="8139" actId="1076"/>
          <ac:picMkLst>
            <pc:docMk/>
            <pc:sldMk cId="3402703759" sldId="6095"/>
            <ac:picMk id="4" creationId="{B18501ED-FDE8-B23F-08FC-98F0EAF6A867}"/>
          </ac:picMkLst>
        </pc:picChg>
      </pc:sldChg>
      <pc:sldChg chg="addSp new mod modNotesTx">
        <pc:chgData name="Barbara Axters" userId="07da723e-5672-4db1-a763-028ea187f259" providerId="ADAL" clId="{BDB01B5C-EE88-47E7-BC96-AD2BAEF6EC47}" dt="2025-05-14T10:51:52.892" v="9924" actId="20577"/>
        <pc:sldMkLst>
          <pc:docMk/>
          <pc:sldMk cId="2335267218" sldId="6096"/>
        </pc:sldMkLst>
        <pc:picChg chg="add">
          <ac:chgData name="Barbara Axters" userId="07da723e-5672-4db1-a763-028ea187f259" providerId="ADAL" clId="{BDB01B5C-EE88-47E7-BC96-AD2BAEF6EC47}" dt="2025-05-14T10:34:27.213" v="8340" actId="22"/>
          <ac:picMkLst>
            <pc:docMk/>
            <pc:sldMk cId="2335267218" sldId="6096"/>
            <ac:picMk id="5" creationId="{85D24900-D28C-A287-7948-5CC8EBD8FE9D}"/>
          </ac:picMkLst>
        </pc:picChg>
      </pc:sldChg>
      <pc:sldChg chg="addSp new mod modNotesTx">
        <pc:chgData name="Barbara Axters" userId="07da723e-5672-4db1-a763-028ea187f259" providerId="ADAL" clId="{BDB01B5C-EE88-47E7-BC96-AD2BAEF6EC47}" dt="2025-05-14T10:34:58.446" v="8385" actId="20577"/>
        <pc:sldMkLst>
          <pc:docMk/>
          <pc:sldMk cId="1169769251" sldId="6097"/>
        </pc:sldMkLst>
        <pc:picChg chg="add">
          <ac:chgData name="Barbara Axters" userId="07da723e-5672-4db1-a763-028ea187f259" providerId="ADAL" clId="{BDB01B5C-EE88-47E7-BC96-AD2BAEF6EC47}" dt="2025-05-14T10:34:50.458" v="8342" actId="22"/>
          <ac:picMkLst>
            <pc:docMk/>
            <pc:sldMk cId="1169769251" sldId="6097"/>
            <ac:picMk id="5" creationId="{491415DF-3A23-9FA8-E25E-9E91CBF122B8}"/>
          </ac:picMkLst>
        </pc:picChg>
      </pc:sldChg>
      <pc:sldChg chg="addSp new mod">
        <pc:chgData name="Barbara Axters" userId="07da723e-5672-4db1-a763-028ea187f259" providerId="ADAL" clId="{BDB01B5C-EE88-47E7-BC96-AD2BAEF6EC47}" dt="2025-05-14T10:35:36.113" v="8387" actId="22"/>
        <pc:sldMkLst>
          <pc:docMk/>
          <pc:sldMk cId="2755370618" sldId="6098"/>
        </pc:sldMkLst>
        <pc:picChg chg="add">
          <ac:chgData name="Barbara Axters" userId="07da723e-5672-4db1-a763-028ea187f259" providerId="ADAL" clId="{BDB01B5C-EE88-47E7-BC96-AD2BAEF6EC47}" dt="2025-05-14T10:35:36.113" v="8387" actId="22"/>
          <ac:picMkLst>
            <pc:docMk/>
            <pc:sldMk cId="2755370618" sldId="6098"/>
            <ac:picMk id="5" creationId="{9B2D471B-E35C-1301-9E41-E8DC82F703EF}"/>
          </ac:picMkLst>
        </pc:picChg>
      </pc:sldChg>
      <pc:sldChg chg="addSp new mod">
        <pc:chgData name="Barbara Axters" userId="07da723e-5672-4db1-a763-028ea187f259" providerId="ADAL" clId="{BDB01B5C-EE88-47E7-BC96-AD2BAEF6EC47}" dt="2025-05-14T10:36:09.599" v="8389" actId="22"/>
        <pc:sldMkLst>
          <pc:docMk/>
          <pc:sldMk cId="759322499" sldId="6099"/>
        </pc:sldMkLst>
        <pc:picChg chg="add">
          <ac:chgData name="Barbara Axters" userId="07da723e-5672-4db1-a763-028ea187f259" providerId="ADAL" clId="{BDB01B5C-EE88-47E7-BC96-AD2BAEF6EC47}" dt="2025-05-14T10:36:09.599" v="8389" actId="22"/>
          <ac:picMkLst>
            <pc:docMk/>
            <pc:sldMk cId="759322499" sldId="6099"/>
            <ac:picMk id="5" creationId="{9F9C0A76-3010-7A18-68FD-E5291BB985A4}"/>
          </ac:picMkLst>
        </pc:picChg>
      </pc:sldChg>
      <pc:sldChg chg="addSp delSp modSp new mod modClrScheme chgLayout">
        <pc:chgData name="Barbara Axters" userId="07da723e-5672-4db1-a763-028ea187f259" providerId="ADAL" clId="{BDB01B5C-EE88-47E7-BC96-AD2BAEF6EC47}" dt="2025-05-14T10:40:13.622" v="8508" actId="18714"/>
        <pc:sldMkLst>
          <pc:docMk/>
          <pc:sldMk cId="3865299812" sldId="6100"/>
        </pc:sldMkLst>
        <pc:spChg chg="mod">
          <ac:chgData name="Barbara Axters" userId="07da723e-5672-4db1-a763-028ea187f259" providerId="ADAL" clId="{BDB01B5C-EE88-47E7-BC96-AD2BAEF6EC47}" dt="2025-05-14T10:39:23.045" v="8503" actId="20577"/>
          <ac:spMkLst>
            <pc:docMk/>
            <pc:sldMk cId="3865299812" sldId="6100"/>
            <ac:spMk id="2" creationId="{29F0CCBD-F0F0-E224-D989-1BF27B988F8E}"/>
          </ac:spMkLst>
        </pc:spChg>
        <pc:spChg chg="add del mod">
          <ac:chgData name="Barbara Axters" userId="07da723e-5672-4db1-a763-028ea187f259" providerId="ADAL" clId="{BDB01B5C-EE88-47E7-BC96-AD2BAEF6EC47}" dt="2025-05-14T10:37:22.797" v="8466" actId="26606"/>
          <ac:spMkLst>
            <pc:docMk/>
            <pc:sldMk cId="3865299812" sldId="6100"/>
            <ac:spMk id="3" creationId="{264461BA-EC3E-225E-74D5-342C39201C89}"/>
          </ac:spMkLst>
        </pc:spChg>
        <pc:spChg chg="add del mod">
          <ac:chgData name="Barbara Axters" userId="07da723e-5672-4db1-a763-028ea187f259" providerId="ADAL" clId="{BDB01B5C-EE88-47E7-BC96-AD2BAEF6EC47}" dt="2025-05-14T10:37:22.757" v="8465" actId="26606"/>
          <ac:spMkLst>
            <pc:docMk/>
            <pc:sldMk cId="3865299812" sldId="6100"/>
            <ac:spMk id="9" creationId="{2E18CDCD-CBE5-4AB3-EB90-A26F959FF0D2}"/>
          </ac:spMkLst>
        </pc:spChg>
        <pc:spChg chg="add mod ord">
          <ac:chgData name="Barbara Axters" userId="07da723e-5672-4db1-a763-028ea187f259" providerId="ADAL" clId="{BDB01B5C-EE88-47E7-BC96-AD2BAEF6EC47}" dt="2025-05-14T10:38:02.148" v="8472" actId="26606"/>
          <ac:spMkLst>
            <pc:docMk/>
            <pc:sldMk cId="3865299812" sldId="6100"/>
            <ac:spMk id="11" creationId="{E85B500E-4F5A-9DDB-ED84-B298FF623270}"/>
          </ac:spMkLst>
        </pc:spChg>
        <pc:graphicFrameChg chg="add del">
          <ac:chgData name="Barbara Axters" userId="07da723e-5672-4db1-a763-028ea187f259" providerId="ADAL" clId="{BDB01B5C-EE88-47E7-BC96-AD2BAEF6EC47}" dt="2025-05-14T10:37:22.757" v="8465" actId="26606"/>
          <ac:graphicFrameMkLst>
            <pc:docMk/>
            <pc:sldMk cId="3865299812" sldId="6100"/>
            <ac:graphicFrameMk id="5" creationId="{BD2D10C4-904E-B546-CDDC-2C97CF3FEAC2}"/>
          </ac:graphicFrameMkLst>
        </pc:graphicFrameChg>
        <pc:graphicFrameChg chg="add mod modGraphic">
          <ac:chgData name="Barbara Axters" userId="07da723e-5672-4db1-a763-028ea187f259" providerId="ADAL" clId="{BDB01B5C-EE88-47E7-BC96-AD2BAEF6EC47}" dt="2025-05-14T10:40:13.622" v="8508" actId="18714"/>
          <ac:graphicFrameMkLst>
            <pc:docMk/>
            <pc:sldMk cId="3865299812" sldId="6100"/>
            <ac:graphicFrameMk id="12" creationId="{AF9B9D5A-39BF-36E6-CAF1-72078B75EB3F}"/>
          </ac:graphicFrameMkLst>
        </pc:graphicFrameChg>
      </pc:sldChg>
      <pc:sldChg chg="addSp delSp modSp new mod ord modClrScheme chgLayout">
        <pc:chgData name="Barbara Axters" userId="07da723e-5672-4db1-a763-028ea187f259" providerId="ADAL" clId="{BDB01B5C-EE88-47E7-BC96-AD2BAEF6EC47}" dt="2025-05-14T11:09:29.735" v="11146" actId="20577"/>
        <pc:sldMkLst>
          <pc:docMk/>
          <pc:sldMk cId="3538436765" sldId="6101"/>
        </pc:sldMkLst>
        <pc:spChg chg="mod">
          <ac:chgData name="Barbara Axters" userId="07da723e-5672-4db1-a763-028ea187f259" providerId="ADAL" clId="{BDB01B5C-EE88-47E7-BC96-AD2BAEF6EC47}" dt="2025-05-14T11:09:29.735" v="11146" actId="20577"/>
          <ac:spMkLst>
            <pc:docMk/>
            <pc:sldMk cId="3538436765" sldId="6101"/>
            <ac:spMk id="2" creationId="{0C198EDA-C49C-819D-1AFC-D35717927959}"/>
          </ac:spMkLst>
        </pc:spChg>
        <pc:spChg chg="del mod">
          <ac:chgData name="Barbara Axters" userId="07da723e-5672-4db1-a763-028ea187f259" providerId="ADAL" clId="{BDB01B5C-EE88-47E7-BC96-AD2BAEF6EC47}" dt="2025-05-14T10:39:31.639" v="8504" actId="26606"/>
          <ac:spMkLst>
            <pc:docMk/>
            <pc:sldMk cId="3538436765" sldId="6101"/>
            <ac:spMk id="3" creationId="{26E2C4E4-BAD3-3A41-166B-353E259B1E3C}"/>
          </ac:spMkLst>
        </pc:spChg>
        <pc:spChg chg="add mod">
          <ac:chgData name="Barbara Axters" userId="07da723e-5672-4db1-a763-028ea187f259" providerId="ADAL" clId="{BDB01B5C-EE88-47E7-BC96-AD2BAEF6EC47}" dt="2025-05-14T10:39:31.639" v="8504" actId="26606"/>
          <ac:spMkLst>
            <pc:docMk/>
            <pc:sldMk cId="3538436765" sldId="6101"/>
            <ac:spMk id="9" creationId="{88EC51F6-F5D1-03EE-585E-A9297CDF3DAB}"/>
          </ac:spMkLst>
        </pc:spChg>
        <pc:graphicFrameChg chg="add mod">
          <ac:chgData name="Barbara Axters" userId="07da723e-5672-4db1-a763-028ea187f259" providerId="ADAL" clId="{BDB01B5C-EE88-47E7-BC96-AD2BAEF6EC47}" dt="2025-05-14T10:39:36.043" v="8505" actId="14100"/>
          <ac:graphicFrameMkLst>
            <pc:docMk/>
            <pc:sldMk cId="3538436765" sldId="6101"/>
            <ac:graphicFrameMk id="5" creationId="{8F45BBEA-71B8-0072-EBB5-239AAC8E418B}"/>
          </ac:graphicFrameMkLst>
        </pc:graphicFrameChg>
      </pc:sldChg>
      <pc:sldChg chg="addSp modSp new mod modNotesTx">
        <pc:chgData name="Barbara Axters" userId="07da723e-5672-4db1-a763-028ea187f259" providerId="ADAL" clId="{BDB01B5C-EE88-47E7-BC96-AD2BAEF6EC47}" dt="2025-05-14T10:44:57.505" v="8721" actId="20577"/>
        <pc:sldMkLst>
          <pc:docMk/>
          <pc:sldMk cId="252980126" sldId="6102"/>
        </pc:sldMkLst>
        <pc:picChg chg="add mod">
          <ac:chgData name="Barbara Axters" userId="07da723e-5672-4db1-a763-028ea187f259" providerId="ADAL" clId="{BDB01B5C-EE88-47E7-BC96-AD2BAEF6EC47}" dt="2025-05-14T10:44:10.200" v="8512" actId="1076"/>
          <ac:picMkLst>
            <pc:docMk/>
            <pc:sldMk cId="252980126" sldId="6102"/>
            <ac:picMk id="5" creationId="{226B8D79-0317-656E-27E1-8EC8DFDEA782}"/>
          </ac:picMkLst>
        </pc:picChg>
      </pc:sldChg>
      <pc:sldChg chg="addSp delSp modSp new mod">
        <pc:chgData name="Barbara Axters" userId="07da723e-5672-4db1-a763-028ea187f259" providerId="ADAL" clId="{BDB01B5C-EE88-47E7-BC96-AD2BAEF6EC47}" dt="2025-05-14T10:50:42.537" v="9739" actId="14100"/>
        <pc:sldMkLst>
          <pc:docMk/>
          <pc:sldMk cId="2805791900" sldId="6103"/>
        </pc:sldMkLst>
        <pc:spChg chg="mod">
          <ac:chgData name="Barbara Axters" userId="07da723e-5672-4db1-a763-028ea187f259" providerId="ADAL" clId="{BDB01B5C-EE88-47E7-BC96-AD2BAEF6EC47}" dt="2025-05-14T10:50:38.166" v="9738" actId="26606"/>
          <ac:spMkLst>
            <pc:docMk/>
            <pc:sldMk cId="2805791900" sldId="6103"/>
            <ac:spMk id="2" creationId="{277DCFA9-A551-48B6-AF65-C73F554310D1}"/>
          </ac:spMkLst>
        </pc:spChg>
        <pc:spChg chg="mod">
          <ac:chgData name="Barbara Axters" userId="07da723e-5672-4db1-a763-028ea187f259" providerId="ADAL" clId="{BDB01B5C-EE88-47E7-BC96-AD2BAEF6EC47}" dt="2025-05-14T10:50:38.166" v="9738" actId="26606"/>
          <ac:spMkLst>
            <pc:docMk/>
            <pc:sldMk cId="2805791900" sldId="6103"/>
            <ac:spMk id="3" creationId="{E9DC1E5E-8753-BA16-13C3-C4864098B47C}"/>
          </ac:spMkLst>
        </pc:spChg>
        <pc:spChg chg="del mod">
          <ac:chgData name="Barbara Axters" userId="07da723e-5672-4db1-a763-028ea187f259" providerId="ADAL" clId="{BDB01B5C-EE88-47E7-BC96-AD2BAEF6EC47}" dt="2025-05-14T10:50:38.166" v="9738" actId="26606"/>
          <ac:spMkLst>
            <pc:docMk/>
            <pc:sldMk cId="2805791900" sldId="6103"/>
            <ac:spMk id="4" creationId="{32A047D0-BD32-3DD2-4FA0-AA970DACE446}"/>
          </ac:spMkLst>
        </pc:spChg>
        <pc:graphicFrameChg chg="add mod">
          <ac:chgData name="Barbara Axters" userId="07da723e-5672-4db1-a763-028ea187f259" providerId="ADAL" clId="{BDB01B5C-EE88-47E7-BC96-AD2BAEF6EC47}" dt="2025-05-14T10:50:42.537" v="9739" actId="14100"/>
          <ac:graphicFrameMkLst>
            <pc:docMk/>
            <pc:sldMk cId="2805791900" sldId="6103"/>
            <ac:graphicFrameMk id="6" creationId="{93C2C37A-F8F2-B14A-E301-2B9B785EA7FD}"/>
          </ac:graphicFrameMkLst>
        </pc:graphicFrameChg>
      </pc:sldChg>
      <pc:sldChg chg="new del">
        <pc:chgData name="Barbara Axters" userId="07da723e-5672-4db1-a763-028ea187f259" providerId="ADAL" clId="{BDB01B5C-EE88-47E7-BC96-AD2BAEF6EC47}" dt="2025-05-14T10:45:12.972" v="8723" actId="47"/>
        <pc:sldMkLst>
          <pc:docMk/>
          <pc:sldMk cId="3747148733" sldId="6103"/>
        </pc:sldMkLst>
      </pc:sldChg>
      <pc:sldChg chg="addSp delSp modSp new mod modClrScheme chgLayout modNotesTx">
        <pc:chgData name="Barbara Axters" userId="07da723e-5672-4db1-a763-028ea187f259" providerId="ADAL" clId="{BDB01B5C-EE88-47E7-BC96-AD2BAEF6EC47}" dt="2025-05-14T11:08:50.685" v="11136" actId="20577"/>
        <pc:sldMkLst>
          <pc:docMk/>
          <pc:sldMk cId="2091485412" sldId="6104"/>
        </pc:sldMkLst>
        <pc:spChg chg="mod">
          <ac:chgData name="Barbara Axters" userId="07da723e-5672-4db1-a763-028ea187f259" providerId="ADAL" clId="{BDB01B5C-EE88-47E7-BC96-AD2BAEF6EC47}" dt="2025-05-14T11:08:39.456" v="11133" actId="26606"/>
          <ac:spMkLst>
            <pc:docMk/>
            <pc:sldMk cId="2091485412" sldId="6104"/>
            <ac:spMk id="2" creationId="{27C43875-5485-A3DA-4B73-D3AA8EE1F373}"/>
          </ac:spMkLst>
        </pc:spChg>
        <pc:spChg chg="del mod">
          <ac:chgData name="Barbara Axters" userId="07da723e-5672-4db1-a763-028ea187f259" providerId="ADAL" clId="{BDB01B5C-EE88-47E7-BC96-AD2BAEF6EC47}" dt="2025-05-14T11:08:39.456" v="11133" actId="26606"/>
          <ac:spMkLst>
            <pc:docMk/>
            <pc:sldMk cId="2091485412" sldId="6104"/>
            <ac:spMk id="3" creationId="{75E77EDC-808E-23DC-A4CB-E6BF2933194D}"/>
          </ac:spMkLst>
        </pc:spChg>
        <pc:graphicFrameChg chg="add">
          <ac:chgData name="Barbara Axters" userId="07da723e-5672-4db1-a763-028ea187f259" providerId="ADAL" clId="{BDB01B5C-EE88-47E7-BC96-AD2BAEF6EC47}" dt="2025-05-14T11:08:39.456" v="11133" actId="26606"/>
          <ac:graphicFrameMkLst>
            <pc:docMk/>
            <pc:sldMk cId="2091485412" sldId="6104"/>
            <ac:graphicFrameMk id="5" creationId="{9A3D30B0-D9F6-7AA0-29E8-D2D2844C8521}"/>
          </ac:graphicFrameMkLst>
        </pc:graphicFrameChg>
      </pc:sldChg>
      <pc:sldChg chg="addSp modSp new mod modClrScheme chgLayout">
        <pc:chgData name="Barbara Axters" userId="07da723e-5672-4db1-a763-028ea187f259" providerId="ADAL" clId="{BDB01B5C-EE88-47E7-BC96-AD2BAEF6EC47}" dt="2025-05-14T13:40:52.716" v="11237" actId="14100"/>
        <pc:sldMkLst>
          <pc:docMk/>
          <pc:sldMk cId="1686270934" sldId="6105"/>
        </pc:sldMkLst>
        <pc:spChg chg="mod">
          <ac:chgData name="Barbara Axters" userId="07da723e-5672-4db1-a763-028ea187f259" providerId="ADAL" clId="{BDB01B5C-EE88-47E7-BC96-AD2BAEF6EC47}" dt="2025-05-14T13:40:14.903" v="11233" actId="26606"/>
          <ac:spMkLst>
            <pc:docMk/>
            <pc:sldMk cId="1686270934" sldId="6105"/>
            <ac:spMk id="2" creationId="{AD788EF7-0D9C-5B9D-0433-C2CE0CBE47D7}"/>
          </ac:spMkLst>
        </pc:spChg>
        <pc:spChg chg="mod ord">
          <ac:chgData name="Barbara Axters" userId="07da723e-5672-4db1-a763-028ea187f259" providerId="ADAL" clId="{BDB01B5C-EE88-47E7-BC96-AD2BAEF6EC47}" dt="2025-05-14T13:40:52.716" v="11237" actId="14100"/>
          <ac:spMkLst>
            <pc:docMk/>
            <pc:sldMk cId="1686270934" sldId="6105"/>
            <ac:spMk id="3" creationId="{2252DB76-B3A6-43FF-C113-BB71CB39EC25}"/>
          </ac:spMkLst>
        </pc:spChg>
        <pc:spChg chg="add">
          <ac:chgData name="Barbara Axters" userId="07da723e-5672-4db1-a763-028ea187f259" providerId="ADAL" clId="{BDB01B5C-EE88-47E7-BC96-AD2BAEF6EC47}" dt="2025-05-14T12:44:50.132" v="11176"/>
          <ac:spMkLst>
            <pc:docMk/>
            <pc:sldMk cId="1686270934" sldId="6105"/>
            <ac:spMk id="4" creationId="{9098F0EB-3852-BDF7-5DFC-0D3FAC7FF408}"/>
          </ac:spMkLst>
        </pc:spChg>
        <pc:spChg chg="add">
          <ac:chgData name="Barbara Axters" userId="07da723e-5672-4db1-a763-028ea187f259" providerId="ADAL" clId="{BDB01B5C-EE88-47E7-BC96-AD2BAEF6EC47}" dt="2025-05-14T12:44:50.132" v="11176"/>
          <ac:spMkLst>
            <pc:docMk/>
            <pc:sldMk cId="1686270934" sldId="6105"/>
            <ac:spMk id="5" creationId="{F04B2224-9838-0549-7A7C-DD1DB8B0FB40}"/>
          </ac:spMkLst>
        </pc:spChg>
        <pc:spChg chg="add mod">
          <ac:chgData name="Barbara Axters" userId="07da723e-5672-4db1-a763-028ea187f259" providerId="ADAL" clId="{BDB01B5C-EE88-47E7-BC96-AD2BAEF6EC47}" dt="2025-05-14T12:44:56.921" v="11178"/>
          <ac:spMkLst>
            <pc:docMk/>
            <pc:sldMk cId="1686270934" sldId="6105"/>
            <ac:spMk id="6" creationId="{C67BCB0E-4C5F-9738-3B0F-DAA63711ABE2}"/>
          </ac:spMkLst>
        </pc:spChg>
        <pc:spChg chg="add mod">
          <ac:chgData name="Barbara Axters" userId="07da723e-5672-4db1-a763-028ea187f259" providerId="ADAL" clId="{BDB01B5C-EE88-47E7-BC96-AD2BAEF6EC47}" dt="2025-05-14T12:44:56.921" v="11178"/>
          <ac:spMkLst>
            <pc:docMk/>
            <pc:sldMk cId="1686270934" sldId="6105"/>
            <ac:spMk id="7" creationId="{8523323D-C579-445D-B1CE-319DD6E717BA}"/>
          </ac:spMkLst>
        </pc:spChg>
        <pc:spChg chg="add">
          <ac:chgData name="Barbara Axters" userId="07da723e-5672-4db1-a763-028ea187f259" providerId="ADAL" clId="{BDB01B5C-EE88-47E7-BC96-AD2BAEF6EC47}" dt="2025-05-14T12:45:00.604" v="11183"/>
          <ac:spMkLst>
            <pc:docMk/>
            <pc:sldMk cId="1686270934" sldId="6105"/>
            <ac:spMk id="8" creationId="{56BA7F14-B2F3-A7C8-FDF8-396DB716F857}"/>
          </ac:spMkLst>
        </pc:spChg>
        <pc:spChg chg="add">
          <ac:chgData name="Barbara Axters" userId="07da723e-5672-4db1-a763-028ea187f259" providerId="ADAL" clId="{BDB01B5C-EE88-47E7-BC96-AD2BAEF6EC47}" dt="2025-05-14T12:45:00.604" v="11183"/>
          <ac:spMkLst>
            <pc:docMk/>
            <pc:sldMk cId="1686270934" sldId="6105"/>
            <ac:spMk id="9" creationId="{8C69CD7D-83CB-64A4-B591-8E33657A81E1}"/>
          </ac:spMkLst>
        </pc:spChg>
        <pc:picChg chg="add mod">
          <ac:chgData name="Barbara Axters" userId="07da723e-5672-4db1-a763-028ea187f259" providerId="ADAL" clId="{BDB01B5C-EE88-47E7-BC96-AD2BAEF6EC47}" dt="2025-05-14T13:40:22.897" v="11236" actId="1076"/>
          <ac:picMkLst>
            <pc:docMk/>
            <pc:sldMk cId="1686270934" sldId="6105"/>
            <ac:picMk id="11" creationId="{7FE72E7B-88A3-4258-3DFE-F263C2904A0D}"/>
          </ac:picMkLst>
        </pc:picChg>
      </pc:sldChg>
    </pc:docChg>
  </pc:docChgLst>
  <pc:docChgLst>
    <pc:chgData name="Ine Desplinter" userId="S::ine.desplinter@katholiekonderwijs.vlaanderen::66892360-f7f1-44bf-9a14-fbfb1156ff79" providerId="AD" clId="Web-{52013F30-8B33-41E5-9E48-A3F4A1E392AD}"/>
    <pc:docChg chg="modSld">
      <pc:chgData name="Ine Desplinter" userId="S::ine.desplinter@katholiekonderwijs.vlaanderen::66892360-f7f1-44bf-9a14-fbfb1156ff79" providerId="AD" clId="Web-{52013F30-8B33-41E5-9E48-A3F4A1E392AD}" dt="2025-05-14T12:21:13.749" v="2"/>
      <pc:docMkLst>
        <pc:docMk/>
      </pc:docMkLst>
      <pc:sldChg chg="modNotes">
        <pc:chgData name="Ine Desplinter" userId="S::ine.desplinter@katholiekonderwijs.vlaanderen::66892360-f7f1-44bf-9a14-fbfb1156ff79" providerId="AD" clId="Web-{52013F30-8B33-41E5-9E48-A3F4A1E392AD}" dt="2025-05-14T12:21:13.749" v="2"/>
        <pc:sldMkLst>
          <pc:docMk/>
          <pc:sldMk cId="2041607681" sldId="405"/>
        </pc:sldMkLst>
      </pc:sldChg>
    </pc:docChg>
  </pc:docChgLst>
  <pc:docChgLst>
    <pc:chgData name="Ine Desplinter" userId="S::ine.desplinter@katholiekonderwijs.vlaanderen::66892360-f7f1-44bf-9a14-fbfb1156ff79" providerId="AD" clId="Web-{9F350A70-0259-1BEC-7CA6-C56082EBDEDC}"/>
    <pc:docChg chg="addSld modSld">
      <pc:chgData name="Ine Desplinter" userId="S::ine.desplinter@katholiekonderwijs.vlaanderen::66892360-f7f1-44bf-9a14-fbfb1156ff79" providerId="AD" clId="Web-{9F350A70-0259-1BEC-7CA6-C56082EBDEDC}" dt="2025-04-23T07:20:57.355" v="32"/>
      <pc:docMkLst>
        <pc:docMk/>
      </pc:docMkLst>
      <pc:sldChg chg="modSp">
        <pc:chgData name="Ine Desplinter" userId="S::ine.desplinter@katholiekonderwijs.vlaanderen::66892360-f7f1-44bf-9a14-fbfb1156ff79" providerId="AD" clId="Web-{9F350A70-0259-1BEC-7CA6-C56082EBDEDC}" dt="2025-04-23T07:19:55.947" v="22" actId="20577"/>
        <pc:sldMkLst>
          <pc:docMk/>
          <pc:sldMk cId="3731911925" sldId="368"/>
        </pc:sldMkLst>
      </pc:sldChg>
      <pc:sldChg chg="addSp modSp new">
        <pc:chgData name="Ine Desplinter" userId="S::ine.desplinter@katholiekonderwijs.vlaanderen::66892360-f7f1-44bf-9a14-fbfb1156ff79" providerId="AD" clId="Web-{9F350A70-0259-1BEC-7CA6-C56082EBDEDC}" dt="2025-04-23T07:20:57.355" v="32"/>
        <pc:sldMkLst>
          <pc:docMk/>
          <pc:sldMk cId="4270608477" sldId="394"/>
        </pc:sldMkLst>
      </pc:sldChg>
    </pc:docChg>
  </pc:docChgLst>
  <pc:docChgLst>
    <pc:chgData name="Ine Desplinter" userId="66892360-f7f1-44bf-9a14-fbfb1156ff79" providerId="ADAL" clId="{5862ADE6-C59C-4159-9D7E-F40A0058CA1C}"/>
    <pc:docChg chg="undo redo custSel addSld delSld modSld sldOrd delMainMaster">
      <pc:chgData name="Ine Desplinter" userId="66892360-f7f1-44bf-9a14-fbfb1156ff79" providerId="ADAL" clId="{5862ADE6-C59C-4159-9D7E-F40A0058CA1C}" dt="2025-04-23T08:45:17.319" v="5979" actId="47"/>
      <pc:docMkLst>
        <pc:docMk/>
      </pc:docMkLst>
      <pc:sldChg chg="del">
        <pc:chgData name="Ine Desplinter" userId="66892360-f7f1-44bf-9a14-fbfb1156ff79" providerId="ADAL" clId="{5862ADE6-C59C-4159-9D7E-F40A0058CA1C}" dt="2025-04-01T09:25:28.034" v="1846" actId="47"/>
        <pc:sldMkLst>
          <pc:docMk/>
          <pc:sldMk cId="2066070982" sldId="261"/>
        </pc:sldMkLst>
      </pc:sldChg>
      <pc:sldChg chg="del">
        <pc:chgData name="Ine Desplinter" userId="66892360-f7f1-44bf-9a14-fbfb1156ff79" providerId="ADAL" clId="{5862ADE6-C59C-4159-9D7E-F40A0058CA1C}" dt="2025-04-01T08:17:15.485" v="0" actId="47"/>
        <pc:sldMkLst>
          <pc:docMk/>
          <pc:sldMk cId="2506916502" sldId="263"/>
        </pc:sldMkLst>
      </pc:sldChg>
      <pc:sldChg chg="del">
        <pc:chgData name="Ine Desplinter" userId="66892360-f7f1-44bf-9a14-fbfb1156ff79" providerId="ADAL" clId="{5862ADE6-C59C-4159-9D7E-F40A0058CA1C}" dt="2025-04-01T08:28:41.368" v="169" actId="47"/>
        <pc:sldMkLst>
          <pc:docMk/>
          <pc:sldMk cId="1693648118" sldId="264"/>
        </pc:sldMkLst>
      </pc:sldChg>
      <pc:sldChg chg="del">
        <pc:chgData name="Ine Desplinter" userId="66892360-f7f1-44bf-9a14-fbfb1156ff79" providerId="ADAL" clId="{5862ADE6-C59C-4159-9D7E-F40A0058CA1C}" dt="2025-04-01T09:06:28.632" v="904" actId="47"/>
        <pc:sldMkLst>
          <pc:docMk/>
          <pc:sldMk cId="552311398" sldId="274"/>
        </pc:sldMkLst>
      </pc:sldChg>
      <pc:sldChg chg="add setBg">
        <pc:chgData name="Ine Desplinter" userId="66892360-f7f1-44bf-9a14-fbfb1156ff79" providerId="ADAL" clId="{5862ADE6-C59C-4159-9D7E-F40A0058CA1C}" dt="2025-04-01T09:25:25.710" v="1845"/>
        <pc:sldMkLst>
          <pc:docMk/>
          <pc:sldMk cId="1791932695" sldId="274"/>
        </pc:sldMkLst>
      </pc:sldChg>
      <pc:sldChg chg="modSp del">
        <pc:chgData name="Ine Desplinter" userId="66892360-f7f1-44bf-9a14-fbfb1156ff79" providerId="ADAL" clId="{5862ADE6-C59C-4159-9D7E-F40A0058CA1C}" dt="2025-04-01T08:19:47.451" v="43" actId="47"/>
        <pc:sldMkLst>
          <pc:docMk/>
          <pc:sldMk cId="4008410811" sldId="276"/>
        </pc:sldMkLst>
      </pc:sldChg>
      <pc:sldChg chg="del">
        <pc:chgData name="Ine Desplinter" userId="66892360-f7f1-44bf-9a14-fbfb1156ff79" providerId="ADAL" clId="{5862ADE6-C59C-4159-9D7E-F40A0058CA1C}" dt="2025-04-01T09:07:08.239" v="945" actId="47"/>
        <pc:sldMkLst>
          <pc:docMk/>
          <pc:sldMk cId="1639866896" sldId="278"/>
        </pc:sldMkLst>
      </pc:sldChg>
      <pc:sldChg chg="del">
        <pc:chgData name="Ine Desplinter" userId="66892360-f7f1-44bf-9a14-fbfb1156ff79" providerId="ADAL" clId="{5862ADE6-C59C-4159-9D7E-F40A0058CA1C}" dt="2025-04-01T09:08:14.982" v="988" actId="47"/>
        <pc:sldMkLst>
          <pc:docMk/>
          <pc:sldMk cId="2001165175" sldId="279"/>
        </pc:sldMkLst>
      </pc:sldChg>
      <pc:sldChg chg="del">
        <pc:chgData name="Ine Desplinter" userId="66892360-f7f1-44bf-9a14-fbfb1156ff79" providerId="ADAL" clId="{5862ADE6-C59C-4159-9D7E-F40A0058CA1C}" dt="2025-04-01T09:08:45.854" v="1024" actId="47"/>
        <pc:sldMkLst>
          <pc:docMk/>
          <pc:sldMk cId="3205376874" sldId="280"/>
        </pc:sldMkLst>
      </pc:sldChg>
      <pc:sldChg chg="del">
        <pc:chgData name="Ine Desplinter" userId="66892360-f7f1-44bf-9a14-fbfb1156ff79" providerId="ADAL" clId="{5862ADE6-C59C-4159-9D7E-F40A0058CA1C}" dt="2025-04-01T09:14:29.668" v="1107" actId="47"/>
        <pc:sldMkLst>
          <pc:docMk/>
          <pc:sldMk cId="2920206148" sldId="281"/>
        </pc:sldMkLst>
      </pc:sldChg>
      <pc:sldChg chg="del">
        <pc:chgData name="Ine Desplinter" userId="66892360-f7f1-44bf-9a14-fbfb1156ff79" providerId="ADAL" clId="{5862ADE6-C59C-4159-9D7E-F40A0058CA1C}" dt="2025-04-01T09:15:04.335" v="1152" actId="47"/>
        <pc:sldMkLst>
          <pc:docMk/>
          <pc:sldMk cId="2540565184" sldId="283"/>
        </pc:sldMkLst>
      </pc:sldChg>
      <pc:sldChg chg="del">
        <pc:chgData name="Ine Desplinter" userId="66892360-f7f1-44bf-9a14-fbfb1156ff79" providerId="ADAL" clId="{5862ADE6-C59C-4159-9D7E-F40A0058CA1C}" dt="2025-04-01T09:15:32.886" v="1167" actId="47"/>
        <pc:sldMkLst>
          <pc:docMk/>
          <pc:sldMk cId="1539575890" sldId="284"/>
        </pc:sldMkLst>
      </pc:sldChg>
      <pc:sldChg chg="del">
        <pc:chgData name="Ine Desplinter" userId="66892360-f7f1-44bf-9a14-fbfb1156ff79" providerId="ADAL" clId="{5862ADE6-C59C-4159-9D7E-F40A0058CA1C}" dt="2025-04-01T09:15:56.324" v="1211" actId="47"/>
        <pc:sldMkLst>
          <pc:docMk/>
          <pc:sldMk cId="1452321138" sldId="285"/>
        </pc:sldMkLst>
      </pc:sldChg>
      <pc:sldChg chg="del">
        <pc:chgData name="Ine Desplinter" userId="66892360-f7f1-44bf-9a14-fbfb1156ff79" providerId="ADAL" clId="{5862ADE6-C59C-4159-9D7E-F40A0058CA1C}" dt="2025-04-01T09:16:38.234" v="1258" actId="47"/>
        <pc:sldMkLst>
          <pc:docMk/>
          <pc:sldMk cId="2789704913" sldId="286"/>
        </pc:sldMkLst>
      </pc:sldChg>
      <pc:sldChg chg="del">
        <pc:chgData name="Ine Desplinter" userId="66892360-f7f1-44bf-9a14-fbfb1156ff79" providerId="ADAL" clId="{5862ADE6-C59C-4159-9D7E-F40A0058CA1C}" dt="2025-04-01T09:09:06.567" v="1028" actId="47"/>
        <pc:sldMkLst>
          <pc:docMk/>
          <pc:sldMk cId="983774388" sldId="287"/>
        </pc:sldMkLst>
      </pc:sldChg>
      <pc:sldChg chg="del">
        <pc:chgData name="Ine Desplinter" userId="66892360-f7f1-44bf-9a14-fbfb1156ff79" providerId="ADAL" clId="{5862ADE6-C59C-4159-9D7E-F40A0058CA1C}" dt="2025-04-01T09:10:18.517" v="1040" actId="47"/>
        <pc:sldMkLst>
          <pc:docMk/>
          <pc:sldMk cId="2200337281" sldId="288"/>
        </pc:sldMkLst>
      </pc:sldChg>
      <pc:sldChg chg="del">
        <pc:chgData name="Ine Desplinter" userId="66892360-f7f1-44bf-9a14-fbfb1156ff79" providerId="ADAL" clId="{5862ADE6-C59C-4159-9D7E-F40A0058CA1C}" dt="2025-04-01T09:09:32.360" v="1033" actId="47"/>
        <pc:sldMkLst>
          <pc:docMk/>
          <pc:sldMk cId="304087881" sldId="290"/>
        </pc:sldMkLst>
      </pc:sldChg>
      <pc:sldChg chg="del ord">
        <pc:chgData name="Ine Desplinter" userId="66892360-f7f1-44bf-9a14-fbfb1156ff79" providerId="ADAL" clId="{5862ADE6-C59C-4159-9D7E-F40A0058CA1C}" dt="2025-04-01T08:56:57.689" v="753" actId="47"/>
        <pc:sldMkLst>
          <pc:docMk/>
          <pc:sldMk cId="4253534294" sldId="291"/>
        </pc:sldMkLst>
      </pc:sldChg>
      <pc:sldChg chg="del ord">
        <pc:chgData name="Ine Desplinter" userId="66892360-f7f1-44bf-9a14-fbfb1156ff79" providerId="ADAL" clId="{5862ADE6-C59C-4159-9D7E-F40A0058CA1C}" dt="2025-04-01T08:57:27.041" v="755" actId="47"/>
        <pc:sldMkLst>
          <pc:docMk/>
          <pc:sldMk cId="2157758533" sldId="292"/>
        </pc:sldMkLst>
      </pc:sldChg>
      <pc:sldChg chg="del">
        <pc:chgData name="Ine Desplinter" userId="66892360-f7f1-44bf-9a14-fbfb1156ff79" providerId="ADAL" clId="{5862ADE6-C59C-4159-9D7E-F40A0058CA1C}" dt="2025-04-01T09:10:50.904" v="1046" actId="47"/>
        <pc:sldMkLst>
          <pc:docMk/>
          <pc:sldMk cId="3744656137" sldId="293"/>
        </pc:sldMkLst>
      </pc:sldChg>
      <pc:sldChg chg="del">
        <pc:chgData name="Ine Desplinter" userId="66892360-f7f1-44bf-9a14-fbfb1156ff79" providerId="ADAL" clId="{5862ADE6-C59C-4159-9D7E-F40A0058CA1C}" dt="2025-04-01T08:39:55.327" v="349" actId="47"/>
        <pc:sldMkLst>
          <pc:docMk/>
          <pc:sldMk cId="3912590779" sldId="294"/>
        </pc:sldMkLst>
      </pc:sldChg>
      <pc:sldChg chg="del">
        <pc:chgData name="Ine Desplinter" userId="66892360-f7f1-44bf-9a14-fbfb1156ff79" providerId="ADAL" clId="{5862ADE6-C59C-4159-9D7E-F40A0058CA1C}" dt="2025-04-01T08:55:28.926" v="731" actId="47"/>
        <pc:sldMkLst>
          <pc:docMk/>
          <pc:sldMk cId="327016087" sldId="296"/>
        </pc:sldMkLst>
      </pc:sldChg>
      <pc:sldChg chg="del">
        <pc:chgData name="Ine Desplinter" userId="66892360-f7f1-44bf-9a14-fbfb1156ff79" providerId="ADAL" clId="{5862ADE6-C59C-4159-9D7E-F40A0058CA1C}" dt="2025-04-01T08:43:04.487" v="443" actId="47"/>
        <pc:sldMkLst>
          <pc:docMk/>
          <pc:sldMk cId="3335870564" sldId="298"/>
        </pc:sldMkLst>
      </pc:sldChg>
      <pc:sldChg chg="del">
        <pc:chgData name="Ine Desplinter" userId="66892360-f7f1-44bf-9a14-fbfb1156ff79" providerId="ADAL" clId="{5862ADE6-C59C-4159-9D7E-F40A0058CA1C}" dt="2025-04-01T09:20:05.340" v="1398" actId="47"/>
        <pc:sldMkLst>
          <pc:docMk/>
          <pc:sldMk cId="164970510" sldId="299"/>
        </pc:sldMkLst>
      </pc:sldChg>
      <pc:sldChg chg="del">
        <pc:chgData name="Ine Desplinter" userId="66892360-f7f1-44bf-9a14-fbfb1156ff79" providerId="ADAL" clId="{5862ADE6-C59C-4159-9D7E-F40A0058CA1C}" dt="2025-04-01T09:17:35.777" v="1333" actId="47"/>
        <pc:sldMkLst>
          <pc:docMk/>
          <pc:sldMk cId="3414514243" sldId="300"/>
        </pc:sldMkLst>
      </pc:sldChg>
      <pc:sldChg chg="del">
        <pc:chgData name="Ine Desplinter" userId="66892360-f7f1-44bf-9a14-fbfb1156ff79" providerId="ADAL" clId="{5862ADE6-C59C-4159-9D7E-F40A0058CA1C}" dt="2025-04-01T08:50:45.650" v="553" actId="47"/>
        <pc:sldMkLst>
          <pc:docMk/>
          <pc:sldMk cId="4265233630" sldId="303"/>
        </pc:sldMkLst>
      </pc:sldChg>
      <pc:sldChg chg="del">
        <pc:chgData name="Ine Desplinter" userId="66892360-f7f1-44bf-9a14-fbfb1156ff79" providerId="ADAL" clId="{5862ADE6-C59C-4159-9D7E-F40A0058CA1C}" dt="2025-04-01T09:07:52.212" v="954" actId="47"/>
        <pc:sldMkLst>
          <pc:docMk/>
          <pc:sldMk cId="1827343867" sldId="304"/>
        </pc:sldMkLst>
      </pc:sldChg>
      <pc:sldChg chg="del">
        <pc:chgData name="Ine Desplinter" userId="66892360-f7f1-44bf-9a14-fbfb1156ff79" providerId="ADAL" clId="{5862ADE6-C59C-4159-9D7E-F40A0058CA1C}" dt="2025-04-01T09:11:13.446" v="1051" actId="47"/>
        <pc:sldMkLst>
          <pc:docMk/>
          <pc:sldMk cId="4284369791" sldId="305"/>
        </pc:sldMkLst>
      </pc:sldChg>
      <pc:sldChg chg="del">
        <pc:chgData name="Ine Desplinter" userId="66892360-f7f1-44bf-9a14-fbfb1156ff79" providerId="ADAL" clId="{5862ADE6-C59C-4159-9D7E-F40A0058CA1C}" dt="2025-04-01T08:54:11.128" v="679" actId="47"/>
        <pc:sldMkLst>
          <pc:docMk/>
          <pc:sldMk cId="1566986511" sldId="306"/>
        </pc:sldMkLst>
      </pc:sldChg>
      <pc:sldChg chg="del">
        <pc:chgData name="Ine Desplinter" userId="66892360-f7f1-44bf-9a14-fbfb1156ff79" providerId="ADAL" clId="{5862ADE6-C59C-4159-9D7E-F40A0058CA1C}" dt="2025-04-01T09:06:41.194" v="925" actId="47"/>
        <pc:sldMkLst>
          <pc:docMk/>
          <pc:sldMk cId="2298269864" sldId="307"/>
        </pc:sldMkLst>
      </pc:sldChg>
      <pc:sldChg chg="del">
        <pc:chgData name="Ine Desplinter" userId="66892360-f7f1-44bf-9a14-fbfb1156ff79" providerId="ADAL" clId="{5862ADE6-C59C-4159-9D7E-F40A0058CA1C}" dt="2025-04-01T09:16:12.257" v="1244" actId="47"/>
        <pc:sldMkLst>
          <pc:docMk/>
          <pc:sldMk cId="3034830511" sldId="308"/>
        </pc:sldMkLst>
      </pc:sldChg>
      <pc:sldChg chg="del">
        <pc:chgData name="Ine Desplinter" userId="66892360-f7f1-44bf-9a14-fbfb1156ff79" providerId="ADAL" clId="{5862ADE6-C59C-4159-9D7E-F40A0058CA1C}" dt="2025-04-01T09:16:58.979" v="1306" actId="47"/>
        <pc:sldMkLst>
          <pc:docMk/>
          <pc:sldMk cId="1381338626" sldId="309"/>
        </pc:sldMkLst>
      </pc:sldChg>
      <pc:sldChg chg="del">
        <pc:chgData name="Ine Desplinter" userId="66892360-f7f1-44bf-9a14-fbfb1156ff79" providerId="ADAL" clId="{5862ADE6-C59C-4159-9D7E-F40A0058CA1C}" dt="2025-04-01T09:18:19.236" v="1375" actId="47"/>
        <pc:sldMkLst>
          <pc:docMk/>
          <pc:sldMk cId="1556562753" sldId="311"/>
        </pc:sldMkLst>
      </pc:sldChg>
      <pc:sldChg chg="del">
        <pc:chgData name="Ine Desplinter" userId="66892360-f7f1-44bf-9a14-fbfb1156ff79" providerId="ADAL" clId="{5862ADE6-C59C-4159-9D7E-F40A0058CA1C}" dt="2025-04-01T09:25:10.360" v="1843" actId="47"/>
        <pc:sldMkLst>
          <pc:docMk/>
          <pc:sldMk cId="3681488182" sldId="312"/>
        </pc:sldMkLst>
      </pc:sldChg>
      <pc:sldChg chg="del">
        <pc:chgData name="Ine Desplinter" userId="66892360-f7f1-44bf-9a14-fbfb1156ff79" providerId="ADAL" clId="{5862ADE6-C59C-4159-9D7E-F40A0058CA1C}" dt="2025-04-01T08:21:56.881" v="93" actId="47"/>
        <pc:sldMkLst>
          <pc:docMk/>
          <pc:sldMk cId="3961375034" sldId="314"/>
        </pc:sldMkLst>
      </pc:sldChg>
      <pc:sldChg chg="del">
        <pc:chgData name="Ine Desplinter" userId="66892360-f7f1-44bf-9a14-fbfb1156ff79" providerId="ADAL" clId="{5862ADE6-C59C-4159-9D7E-F40A0058CA1C}" dt="2025-04-01T08:20:17.709" v="63" actId="47"/>
        <pc:sldMkLst>
          <pc:docMk/>
          <pc:sldMk cId="4063699921" sldId="315"/>
        </pc:sldMkLst>
      </pc:sldChg>
      <pc:sldChg chg="del">
        <pc:chgData name="Ine Desplinter" userId="66892360-f7f1-44bf-9a14-fbfb1156ff79" providerId="ADAL" clId="{5862ADE6-C59C-4159-9D7E-F40A0058CA1C}" dt="2025-04-01T08:23:43.078" v="119" actId="47"/>
        <pc:sldMkLst>
          <pc:docMk/>
          <pc:sldMk cId="2365840427" sldId="316"/>
        </pc:sldMkLst>
      </pc:sldChg>
      <pc:sldChg chg="modSp del">
        <pc:chgData name="Ine Desplinter" userId="66892360-f7f1-44bf-9a14-fbfb1156ff79" providerId="ADAL" clId="{5862ADE6-C59C-4159-9D7E-F40A0058CA1C}" dt="2025-04-01T08:32:32.881" v="234" actId="47"/>
        <pc:sldMkLst>
          <pc:docMk/>
          <pc:sldMk cId="2950984368" sldId="319"/>
        </pc:sldMkLst>
      </pc:sldChg>
      <pc:sldChg chg="modSp del ord">
        <pc:chgData name="Ine Desplinter" userId="66892360-f7f1-44bf-9a14-fbfb1156ff79" providerId="ADAL" clId="{5862ADE6-C59C-4159-9D7E-F40A0058CA1C}" dt="2025-04-01T08:34:29.405" v="282" actId="47"/>
        <pc:sldMkLst>
          <pc:docMk/>
          <pc:sldMk cId="4051589752" sldId="320"/>
        </pc:sldMkLst>
      </pc:sldChg>
      <pc:sldChg chg="del ord">
        <pc:chgData name="Ine Desplinter" userId="66892360-f7f1-44bf-9a14-fbfb1156ff79" providerId="ADAL" clId="{5862ADE6-C59C-4159-9D7E-F40A0058CA1C}" dt="2025-04-01T08:38:24.937" v="306" actId="47"/>
        <pc:sldMkLst>
          <pc:docMk/>
          <pc:sldMk cId="4120782095" sldId="321"/>
        </pc:sldMkLst>
      </pc:sldChg>
      <pc:sldChg chg="modSp del mod">
        <pc:chgData name="Ine Desplinter" userId="66892360-f7f1-44bf-9a14-fbfb1156ff79" providerId="ADAL" clId="{5862ADE6-C59C-4159-9D7E-F40A0058CA1C}" dt="2025-04-01T08:45:48.434" v="478" actId="47"/>
        <pc:sldMkLst>
          <pc:docMk/>
          <pc:sldMk cId="608153420" sldId="322"/>
        </pc:sldMkLst>
      </pc:sldChg>
      <pc:sldChg chg="del">
        <pc:chgData name="Ine Desplinter" userId="66892360-f7f1-44bf-9a14-fbfb1156ff79" providerId="ADAL" clId="{5862ADE6-C59C-4159-9D7E-F40A0058CA1C}" dt="2025-04-01T08:48:39.098" v="483" actId="47"/>
        <pc:sldMkLst>
          <pc:docMk/>
          <pc:sldMk cId="1462051360" sldId="323"/>
        </pc:sldMkLst>
      </pc:sldChg>
      <pc:sldChg chg="modSp del">
        <pc:chgData name="Ine Desplinter" userId="66892360-f7f1-44bf-9a14-fbfb1156ff79" providerId="ADAL" clId="{5862ADE6-C59C-4159-9D7E-F40A0058CA1C}" dt="2025-04-01T08:51:50.164" v="599" actId="47"/>
        <pc:sldMkLst>
          <pc:docMk/>
          <pc:sldMk cId="3106180963" sldId="324"/>
        </pc:sldMkLst>
      </pc:sldChg>
      <pc:sldChg chg="del">
        <pc:chgData name="Ine Desplinter" userId="66892360-f7f1-44bf-9a14-fbfb1156ff79" providerId="ADAL" clId="{5862ADE6-C59C-4159-9D7E-F40A0058CA1C}" dt="2025-04-01T08:53:42.546" v="654" actId="47"/>
        <pc:sldMkLst>
          <pc:docMk/>
          <pc:sldMk cId="3409169276" sldId="325"/>
        </pc:sldMkLst>
      </pc:sldChg>
      <pc:sldChg chg="modSp del mod ord">
        <pc:chgData name="Ine Desplinter" userId="66892360-f7f1-44bf-9a14-fbfb1156ff79" providerId="ADAL" clId="{5862ADE6-C59C-4159-9D7E-F40A0058CA1C}" dt="2025-04-01T08:58:12.297" v="807" actId="47"/>
        <pc:sldMkLst>
          <pc:docMk/>
          <pc:sldMk cId="1638569781" sldId="332"/>
        </pc:sldMkLst>
      </pc:sldChg>
      <pc:sldChg chg="del">
        <pc:chgData name="Ine Desplinter" userId="66892360-f7f1-44bf-9a14-fbfb1156ff79" providerId="ADAL" clId="{5862ADE6-C59C-4159-9D7E-F40A0058CA1C}" dt="2025-04-01T08:30:56.775" v="194" actId="47"/>
        <pc:sldMkLst>
          <pc:docMk/>
          <pc:sldMk cId="2034061056" sldId="334"/>
        </pc:sldMkLst>
      </pc:sldChg>
      <pc:sldChg chg="del modNotesTx">
        <pc:chgData name="Ine Desplinter" userId="66892360-f7f1-44bf-9a14-fbfb1156ff79" providerId="ADAL" clId="{5862ADE6-C59C-4159-9D7E-F40A0058CA1C}" dt="2025-04-01T09:03:19.749" v="830" actId="47"/>
        <pc:sldMkLst>
          <pc:docMk/>
          <pc:sldMk cId="3059662923" sldId="335"/>
        </pc:sldMkLst>
      </pc:sldChg>
      <pc:sldChg chg="del">
        <pc:chgData name="Ine Desplinter" userId="66892360-f7f1-44bf-9a14-fbfb1156ff79" providerId="ADAL" clId="{5862ADE6-C59C-4159-9D7E-F40A0058CA1C}" dt="2025-04-01T09:05:55.436" v="900" actId="47"/>
        <pc:sldMkLst>
          <pc:docMk/>
          <pc:sldMk cId="3200540584" sldId="336"/>
        </pc:sldMkLst>
      </pc:sldChg>
      <pc:sldChg chg="del">
        <pc:chgData name="Ine Desplinter" userId="66892360-f7f1-44bf-9a14-fbfb1156ff79" providerId="ADAL" clId="{5862ADE6-C59C-4159-9D7E-F40A0058CA1C}" dt="2025-04-01T09:05:02.703" v="857" actId="47"/>
        <pc:sldMkLst>
          <pc:docMk/>
          <pc:sldMk cId="882324363" sldId="337"/>
        </pc:sldMkLst>
      </pc:sldChg>
      <pc:sldChg chg="del modNotesTx">
        <pc:chgData name="Ine Desplinter" userId="66892360-f7f1-44bf-9a14-fbfb1156ff79" providerId="ADAL" clId="{5862ADE6-C59C-4159-9D7E-F40A0058CA1C}" dt="2025-04-01T09:05:37.372" v="874" actId="47"/>
        <pc:sldMkLst>
          <pc:docMk/>
          <pc:sldMk cId="2911412597" sldId="338"/>
        </pc:sldMkLst>
      </pc:sldChg>
      <pc:sldChg chg="modSp mod">
        <pc:chgData name="Ine Desplinter" userId="66892360-f7f1-44bf-9a14-fbfb1156ff79" providerId="ADAL" clId="{5862ADE6-C59C-4159-9D7E-F40A0058CA1C}" dt="2025-04-23T07:31:56.103" v="1937" actId="114"/>
        <pc:sldMkLst>
          <pc:docMk/>
          <pc:sldMk cId="2346764978" sldId="342"/>
        </pc:sldMkLst>
        <pc:spChg chg="mod">
          <ac:chgData name="Ine Desplinter" userId="66892360-f7f1-44bf-9a14-fbfb1156ff79" providerId="ADAL" clId="{5862ADE6-C59C-4159-9D7E-F40A0058CA1C}" dt="2025-04-23T07:31:56.103" v="1937" actId="114"/>
          <ac:spMkLst>
            <pc:docMk/>
            <pc:sldMk cId="2346764978" sldId="342"/>
            <ac:spMk id="3" creationId="{A9D12EFA-6208-78DC-EDED-3354512CFB27}"/>
          </ac:spMkLst>
        </pc:spChg>
      </pc:sldChg>
      <pc:sldChg chg="addSp modSp add mod">
        <pc:chgData name="Ine Desplinter" userId="66892360-f7f1-44bf-9a14-fbfb1156ff79" providerId="ADAL" clId="{5862ADE6-C59C-4159-9D7E-F40A0058CA1C}" dt="2025-04-01T08:19:39.578" v="42" actId="1076"/>
        <pc:sldMkLst>
          <pc:docMk/>
          <pc:sldMk cId="1005293757" sldId="344"/>
        </pc:sldMkLst>
        <pc:spChg chg="mod">
          <ac:chgData name="Ine Desplinter" userId="66892360-f7f1-44bf-9a14-fbfb1156ff79" providerId="ADAL" clId="{5862ADE6-C59C-4159-9D7E-F40A0058CA1C}" dt="2025-04-01T08:17:29.347" v="10" actId="20577"/>
          <ac:spMkLst>
            <pc:docMk/>
            <pc:sldMk cId="1005293757" sldId="344"/>
            <ac:spMk id="2" creationId="{724B7813-6E70-A011-CB36-472CEAE5987B}"/>
          </ac:spMkLst>
        </pc:spChg>
        <pc:graphicFrameChg chg="add mod modGraphic">
          <ac:chgData name="Ine Desplinter" userId="66892360-f7f1-44bf-9a14-fbfb1156ff79" providerId="ADAL" clId="{5862ADE6-C59C-4159-9D7E-F40A0058CA1C}" dt="2025-04-01T08:19:39.578" v="42" actId="1076"/>
          <ac:graphicFrameMkLst>
            <pc:docMk/>
            <pc:sldMk cId="1005293757" sldId="344"/>
            <ac:graphicFrameMk id="4" creationId="{B86112EA-AA46-6B30-89F2-7B8AD7A1D904}"/>
          </ac:graphicFrameMkLst>
        </pc:graphicFrameChg>
      </pc:sldChg>
      <pc:sldChg chg="addSp modSp add mod ord">
        <pc:chgData name="Ine Desplinter" userId="66892360-f7f1-44bf-9a14-fbfb1156ff79" providerId="ADAL" clId="{5862ADE6-C59C-4159-9D7E-F40A0058CA1C}" dt="2025-04-01T08:20:02.305" v="62"/>
        <pc:sldMkLst>
          <pc:docMk/>
          <pc:sldMk cId="369248687" sldId="345"/>
        </pc:sldMkLst>
        <pc:spChg chg="mod">
          <ac:chgData name="Ine Desplinter" userId="66892360-f7f1-44bf-9a14-fbfb1156ff79" providerId="ADAL" clId="{5862ADE6-C59C-4159-9D7E-F40A0058CA1C}" dt="2025-04-01T08:19:55.011" v="61" actId="20577"/>
          <ac:spMkLst>
            <pc:docMk/>
            <pc:sldMk cId="369248687" sldId="345"/>
            <ac:spMk id="2" creationId="{724B7813-6E70-A011-CB36-472CEAE5987B}"/>
          </ac:spMkLst>
        </pc:spChg>
        <pc:graphicFrameChg chg="add mod">
          <ac:chgData name="Ine Desplinter" userId="66892360-f7f1-44bf-9a14-fbfb1156ff79" providerId="ADAL" clId="{5862ADE6-C59C-4159-9D7E-F40A0058CA1C}" dt="2025-04-01T08:20:02.305" v="62"/>
          <ac:graphicFrameMkLst>
            <pc:docMk/>
            <pc:sldMk cId="369248687" sldId="345"/>
            <ac:graphicFrameMk id="4" creationId="{43ED7420-D56B-5082-59D2-0DE2C7649D56}"/>
          </ac:graphicFrameMkLst>
        </pc:graphicFrameChg>
      </pc:sldChg>
      <pc:sldChg chg="addSp delSp modSp add mod">
        <pc:chgData name="Ine Desplinter" userId="66892360-f7f1-44bf-9a14-fbfb1156ff79" providerId="ADAL" clId="{5862ADE6-C59C-4159-9D7E-F40A0058CA1C}" dt="2025-04-01T08:21:50.839" v="92" actId="20577"/>
        <pc:sldMkLst>
          <pc:docMk/>
          <pc:sldMk cId="3978202812" sldId="346"/>
        </pc:sldMkLst>
        <pc:spChg chg="mod">
          <ac:chgData name="Ine Desplinter" userId="66892360-f7f1-44bf-9a14-fbfb1156ff79" providerId="ADAL" clId="{5862ADE6-C59C-4159-9D7E-F40A0058CA1C}" dt="2025-04-01T08:20:38.490" v="82" actId="20577"/>
          <ac:spMkLst>
            <pc:docMk/>
            <pc:sldMk cId="3978202812" sldId="346"/>
            <ac:spMk id="2" creationId="{724B7813-6E70-A011-CB36-472CEAE5987B}"/>
          </ac:spMkLst>
        </pc:spChg>
        <pc:spChg chg="add mod">
          <ac:chgData name="Ine Desplinter" userId="66892360-f7f1-44bf-9a14-fbfb1156ff79" providerId="ADAL" clId="{5862ADE6-C59C-4159-9D7E-F40A0058CA1C}" dt="2025-04-01T08:21:50.839" v="92" actId="20577"/>
          <ac:spMkLst>
            <pc:docMk/>
            <pc:sldMk cId="3978202812" sldId="346"/>
            <ac:spMk id="6" creationId="{2257AD94-D9EE-AC84-4D09-A6E50FE11B19}"/>
          </ac:spMkLst>
        </pc:spChg>
        <pc:graphicFrameChg chg="add mod">
          <ac:chgData name="Ine Desplinter" userId="66892360-f7f1-44bf-9a14-fbfb1156ff79" providerId="ADAL" clId="{5862ADE6-C59C-4159-9D7E-F40A0058CA1C}" dt="2025-04-01T08:21:23.001" v="90" actId="1076"/>
          <ac:graphicFrameMkLst>
            <pc:docMk/>
            <pc:sldMk cId="3978202812" sldId="346"/>
            <ac:graphicFrameMk id="4" creationId="{80AE6CC7-E75D-E980-5641-021769AD4F09}"/>
          </ac:graphicFrameMkLst>
        </pc:graphicFrameChg>
      </pc:sldChg>
      <pc:sldChg chg="addSp modSp add mod modAnim modNotesTx">
        <pc:chgData name="Ine Desplinter" userId="66892360-f7f1-44bf-9a14-fbfb1156ff79" providerId="ADAL" clId="{5862ADE6-C59C-4159-9D7E-F40A0058CA1C}" dt="2025-04-23T07:36:16.134" v="2350" actId="20577"/>
        <pc:sldMkLst>
          <pc:docMk/>
          <pc:sldMk cId="2508824472" sldId="347"/>
        </pc:sldMkLst>
        <pc:spChg chg="mod">
          <ac:chgData name="Ine Desplinter" userId="66892360-f7f1-44bf-9a14-fbfb1156ff79" providerId="ADAL" clId="{5862ADE6-C59C-4159-9D7E-F40A0058CA1C}" dt="2025-04-01T08:22:20.494" v="112" actId="20577"/>
          <ac:spMkLst>
            <pc:docMk/>
            <pc:sldMk cId="2508824472" sldId="347"/>
            <ac:spMk id="2" creationId="{724B7813-6E70-A011-CB36-472CEAE5987B}"/>
          </ac:spMkLst>
        </pc:spChg>
        <pc:graphicFrameChg chg="add mod">
          <ac:chgData name="Ine Desplinter" userId="66892360-f7f1-44bf-9a14-fbfb1156ff79" providerId="ADAL" clId="{5862ADE6-C59C-4159-9D7E-F40A0058CA1C}" dt="2025-04-01T08:23:35.771" v="118" actId="207"/>
          <ac:graphicFrameMkLst>
            <pc:docMk/>
            <pc:sldMk cId="2508824472" sldId="347"/>
            <ac:graphicFrameMk id="4" creationId="{656BB5AC-429A-4987-1B0A-7A4A4F284821}"/>
          </ac:graphicFrameMkLst>
        </pc:graphicFrameChg>
      </pc:sldChg>
      <pc:sldChg chg="addSp delSp modSp add mod">
        <pc:chgData name="Ine Desplinter" userId="66892360-f7f1-44bf-9a14-fbfb1156ff79" providerId="ADAL" clId="{5862ADE6-C59C-4159-9D7E-F40A0058CA1C}" dt="2025-04-01T08:28:28.140" v="168" actId="478"/>
        <pc:sldMkLst>
          <pc:docMk/>
          <pc:sldMk cId="960513075" sldId="348"/>
        </pc:sldMkLst>
      </pc:sldChg>
      <pc:sldChg chg="addSp delSp modSp add mod modNotesTx">
        <pc:chgData name="Ine Desplinter" userId="66892360-f7f1-44bf-9a14-fbfb1156ff79" providerId="ADAL" clId="{5862ADE6-C59C-4159-9D7E-F40A0058CA1C}" dt="2025-04-23T07:38:04.651" v="2379"/>
        <pc:sldMkLst>
          <pc:docMk/>
          <pc:sldMk cId="1774695301" sldId="349"/>
        </pc:sldMkLst>
      </pc:sldChg>
      <pc:sldChg chg="addSp modSp add mod modNotesTx">
        <pc:chgData name="Ine Desplinter" userId="66892360-f7f1-44bf-9a14-fbfb1156ff79" providerId="ADAL" clId="{5862ADE6-C59C-4159-9D7E-F40A0058CA1C}" dt="2025-04-23T07:40:01.122" v="2386" actId="5793"/>
        <pc:sldMkLst>
          <pc:docMk/>
          <pc:sldMk cId="895582441" sldId="350"/>
        </pc:sldMkLst>
        <pc:spChg chg="mod">
          <ac:chgData name="Ine Desplinter" userId="66892360-f7f1-44bf-9a14-fbfb1156ff79" providerId="ADAL" clId="{5862ADE6-C59C-4159-9D7E-F40A0058CA1C}" dt="2025-04-01T08:31:20.462" v="227" actId="20577"/>
          <ac:spMkLst>
            <pc:docMk/>
            <pc:sldMk cId="895582441" sldId="350"/>
            <ac:spMk id="2" creationId="{724B7813-6E70-A011-CB36-472CEAE5987B}"/>
          </ac:spMkLst>
        </pc:spChg>
        <pc:graphicFrameChg chg="add mod modGraphic">
          <ac:chgData name="Ine Desplinter" userId="66892360-f7f1-44bf-9a14-fbfb1156ff79" providerId="ADAL" clId="{5862ADE6-C59C-4159-9D7E-F40A0058CA1C}" dt="2025-04-23T07:40:01.122" v="2386" actId="5793"/>
          <ac:graphicFrameMkLst>
            <pc:docMk/>
            <pc:sldMk cId="895582441" sldId="350"/>
            <ac:graphicFrameMk id="4" creationId="{6F6B9D8E-13F1-BA31-5DFD-723896B3A47C}"/>
          </ac:graphicFrameMkLst>
        </pc:graphicFrameChg>
      </pc:sldChg>
      <pc:sldChg chg="addSp delSp modSp add mod modNotesTx">
        <pc:chgData name="Ine Desplinter" userId="66892360-f7f1-44bf-9a14-fbfb1156ff79" providerId="ADAL" clId="{5862ADE6-C59C-4159-9D7E-F40A0058CA1C}" dt="2025-04-01T08:34:25.475" v="281"/>
        <pc:sldMkLst>
          <pc:docMk/>
          <pc:sldMk cId="970637221" sldId="351"/>
        </pc:sldMkLst>
        <pc:spChg chg="mod">
          <ac:chgData name="Ine Desplinter" userId="66892360-f7f1-44bf-9a14-fbfb1156ff79" providerId="ADAL" clId="{5862ADE6-C59C-4159-9D7E-F40A0058CA1C}" dt="2025-04-01T08:32:56.386" v="266" actId="20577"/>
          <ac:spMkLst>
            <pc:docMk/>
            <pc:sldMk cId="970637221" sldId="351"/>
            <ac:spMk id="2" creationId="{724B7813-6E70-A011-CB36-472CEAE5987B}"/>
          </ac:spMkLst>
        </pc:spChg>
        <pc:graphicFrameChg chg="add mod modGraphic">
          <ac:chgData name="Ine Desplinter" userId="66892360-f7f1-44bf-9a14-fbfb1156ff79" providerId="ADAL" clId="{5862ADE6-C59C-4159-9D7E-F40A0058CA1C}" dt="2025-04-01T08:33:47.660" v="277" actId="1076"/>
          <ac:graphicFrameMkLst>
            <pc:docMk/>
            <pc:sldMk cId="970637221" sldId="351"/>
            <ac:graphicFrameMk id="4" creationId="{6A9C0DA9-6B61-A149-C1FC-FBF1ADC624C2}"/>
          </ac:graphicFrameMkLst>
        </pc:graphicFrameChg>
      </pc:sldChg>
      <pc:sldChg chg="addSp delSp modSp new mod">
        <pc:chgData name="Ine Desplinter" userId="66892360-f7f1-44bf-9a14-fbfb1156ff79" providerId="ADAL" clId="{5862ADE6-C59C-4159-9D7E-F40A0058CA1C}" dt="2025-04-01T08:39:49.563" v="348" actId="6549"/>
        <pc:sldMkLst>
          <pc:docMk/>
          <pc:sldMk cId="1800970406" sldId="352"/>
        </pc:sldMkLst>
        <pc:spChg chg="mod">
          <ac:chgData name="Ine Desplinter" userId="66892360-f7f1-44bf-9a14-fbfb1156ff79" providerId="ADAL" clId="{5862ADE6-C59C-4159-9D7E-F40A0058CA1C}" dt="2025-04-01T08:38:47.365" v="308" actId="1076"/>
          <ac:spMkLst>
            <pc:docMk/>
            <pc:sldMk cId="1800970406" sldId="352"/>
            <ac:spMk id="3" creationId="{4E591304-00CE-1712-96CA-C12D7E4FC1B5}"/>
          </ac:spMkLst>
        </pc:spChg>
        <pc:spChg chg="add mod">
          <ac:chgData name="Ine Desplinter" userId="66892360-f7f1-44bf-9a14-fbfb1156ff79" providerId="ADAL" clId="{5862ADE6-C59C-4159-9D7E-F40A0058CA1C}" dt="2025-04-01T08:39:49.563" v="348" actId="6549"/>
          <ac:spMkLst>
            <pc:docMk/>
            <pc:sldMk cId="1800970406" sldId="352"/>
            <ac:spMk id="5" creationId="{E89DC662-605D-00DA-DE92-00ACBC2D7298}"/>
          </ac:spMkLst>
        </pc:spChg>
        <pc:picChg chg="add mod">
          <ac:chgData name="Ine Desplinter" userId="66892360-f7f1-44bf-9a14-fbfb1156ff79" providerId="ADAL" clId="{5862ADE6-C59C-4159-9D7E-F40A0058CA1C}" dt="2025-04-01T08:38:58.030" v="311" actId="1076"/>
          <ac:picMkLst>
            <pc:docMk/>
            <pc:sldMk cId="1800970406" sldId="352"/>
            <ac:picMk id="4" creationId="{E9E9EBFD-9EAD-FACE-4771-B5186D703815}"/>
          </ac:picMkLst>
        </pc:picChg>
      </pc:sldChg>
      <pc:sldChg chg="addSp delSp modSp new mod modClrScheme chgLayout modNotesTx">
        <pc:chgData name="Ine Desplinter" userId="66892360-f7f1-44bf-9a14-fbfb1156ff79" providerId="ADAL" clId="{5862ADE6-C59C-4159-9D7E-F40A0058CA1C}" dt="2025-04-01T08:38:13.566" v="305" actId="1076"/>
        <pc:sldMkLst>
          <pc:docMk/>
          <pc:sldMk cId="650781211" sldId="353"/>
        </pc:sldMkLst>
        <pc:spChg chg="add mod">
          <ac:chgData name="Ine Desplinter" userId="66892360-f7f1-44bf-9a14-fbfb1156ff79" providerId="ADAL" clId="{5862ADE6-C59C-4159-9D7E-F40A0058CA1C}" dt="2025-04-01T08:37:50.032" v="301" actId="26606"/>
          <ac:spMkLst>
            <pc:docMk/>
            <pc:sldMk cId="650781211" sldId="353"/>
            <ac:spMk id="8" creationId="{52BA525A-EE99-9903-416B-22CEE065CB65}"/>
          </ac:spMkLst>
        </pc:spChg>
        <pc:graphicFrameChg chg="add mod modGraphic">
          <ac:chgData name="Ine Desplinter" userId="66892360-f7f1-44bf-9a14-fbfb1156ff79" providerId="ADAL" clId="{5862ADE6-C59C-4159-9D7E-F40A0058CA1C}" dt="2025-04-01T08:38:13.566" v="305" actId="1076"/>
          <ac:graphicFrameMkLst>
            <pc:docMk/>
            <pc:sldMk cId="650781211" sldId="353"/>
            <ac:graphicFrameMk id="9" creationId="{E7399C68-D343-AC92-BE77-2E4852AB518B}"/>
          </ac:graphicFrameMkLst>
        </pc:graphicFrameChg>
      </pc:sldChg>
      <pc:sldChg chg="addSp delSp modSp add mod modClrScheme chgLayout">
        <pc:chgData name="Ine Desplinter" userId="66892360-f7f1-44bf-9a14-fbfb1156ff79" providerId="ADAL" clId="{5862ADE6-C59C-4159-9D7E-F40A0058CA1C}" dt="2025-04-01T08:42:37.082" v="442"/>
        <pc:sldMkLst>
          <pc:docMk/>
          <pc:sldMk cId="806607402" sldId="354"/>
        </pc:sldMkLst>
        <pc:spChg chg="mod">
          <ac:chgData name="Ine Desplinter" userId="66892360-f7f1-44bf-9a14-fbfb1156ff79" providerId="ADAL" clId="{5862ADE6-C59C-4159-9D7E-F40A0058CA1C}" dt="2025-04-01T08:40:39.270" v="397" actId="26606"/>
          <ac:spMkLst>
            <pc:docMk/>
            <pc:sldMk cId="806607402" sldId="354"/>
            <ac:spMk id="2" creationId="{724B7813-6E70-A011-CB36-472CEAE5987B}"/>
          </ac:spMkLst>
        </pc:spChg>
        <pc:graphicFrameChg chg="add mod">
          <ac:chgData name="Ine Desplinter" userId="66892360-f7f1-44bf-9a14-fbfb1156ff79" providerId="ADAL" clId="{5862ADE6-C59C-4159-9D7E-F40A0058CA1C}" dt="2025-04-01T08:42:16.287" v="440" actId="14100"/>
          <ac:graphicFrameMkLst>
            <pc:docMk/>
            <pc:sldMk cId="806607402" sldId="354"/>
            <ac:graphicFrameMk id="6" creationId="{CFBF9645-2213-9BDA-FC85-FA6EF0B0E0DE}"/>
          </ac:graphicFrameMkLst>
        </pc:graphicFrameChg>
        <pc:picChg chg="add mod">
          <ac:chgData name="Ine Desplinter" userId="66892360-f7f1-44bf-9a14-fbfb1156ff79" providerId="ADAL" clId="{5862ADE6-C59C-4159-9D7E-F40A0058CA1C}" dt="2025-04-01T08:42:37.082" v="442"/>
          <ac:picMkLst>
            <pc:docMk/>
            <pc:sldMk cId="806607402" sldId="354"/>
            <ac:picMk id="2050" creationId="{A2937577-E997-8217-D111-8CEB0FD0FE74}"/>
          </ac:picMkLst>
        </pc:picChg>
      </pc:sldChg>
      <pc:sldChg chg="addSp modSp add mod modNotesTx">
        <pc:chgData name="Ine Desplinter" userId="66892360-f7f1-44bf-9a14-fbfb1156ff79" providerId="ADAL" clId="{5862ADE6-C59C-4159-9D7E-F40A0058CA1C}" dt="2025-04-23T07:40:33.584" v="2387" actId="20577"/>
        <pc:sldMkLst>
          <pc:docMk/>
          <pc:sldMk cId="790429965" sldId="355"/>
        </pc:sldMkLst>
        <pc:spChg chg="mod">
          <ac:chgData name="Ine Desplinter" userId="66892360-f7f1-44bf-9a14-fbfb1156ff79" providerId="ADAL" clId="{5862ADE6-C59C-4159-9D7E-F40A0058CA1C}" dt="2025-04-01T08:43:27.298" v="470" actId="20577"/>
          <ac:spMkLst>
            <pc:docMk/>
            <pc:sldMk cId="790429965" sldId="355"/>
            <ac:spMk id="2" creationId="{724B7813-6E70-A011-CB36-472CEAE5987B}"/>
          </ac:spMkLst>
        </pc:spChg>
        <pc:graphicFrameChg chg="add mod modGraphic">
          <ac:chgData name="Ine Desplinter" userId="66892360-f7f1-44bf-9a14-fbfb1156ff79" providerId="ADAL" clId="{5862ADE6-C59C-4159-9D7E-F40A0058CA1C}" dt="2025-04-23T07:40:33.584" v="2387" actId="20577"/>
          <ac:graphicFrameMkLst>
            <pc:docMk/>
            <pc:sldMk cId="790429965" sldId="355"/>
            <ac:graphicFrameMk id="4" creationId="{77C50620-C34A-8905-1E7D-C64CB31426E8}"/>
          </ac:graphicFrameMkLst>
        </pc:graphicFrameChg>
      </pc:sldChg>
      <pc:sldChg chg="addSp modSp add modNotesTx">
        <pc:chgData name="Ine Desplinter" userId="66892360-f7f1-44bf-9a14-fbfb1156ff79" providerId="ADAL" clId="{5862ADE6-C59C-4159-9D7E-F40A0058CA1C}" dt="2025-04-01T08:48:35.427" v="482"/>
        <pc:sldMkLst>
          <pc:docMk/>
          <pc:sldMk cId="556643328" sldId="356"/>
        </pc:sldMkLst>
        <pc:spChg chg="add mod">
          <ac:chgData name="Ine Desplinter" userId="66892360-f7f1-44bf-9a14-fbfb1156ff79" providerId="ADAL" clId="{5862ADE6-C59C-4159-9D7E-F40A0058CA1C}" dt="2025-04-01T08:48:21.419" v="480"/>
          <ac:spMkLst>
            <pc:docMk/>
            <pc:sldMk cId="556643328" sldId="356"/>
            <ac:spMk id="4" creationId="{E3C787C8-0EB9-D67B-51C8-197E0375B4E1}"/>
          </ac:spMkLst>
        </pc:spChg>
        <pc:graphicFrameChg chg="add mod">
          <ac:chgData name="Ine Desplinter" userId="66892360-f7f1-44bf-9a14-fbfb1156ff79" providerId="ADAL" clId="{5862ADE6-C59C-4159-9D7E-F40A0058CA1C}" dt="2025-04-01T08:48:26.869" v="481"/>
          <ac:graphicFrameMkLst>
            <pc:docMk/>
            <pc:sldMk cId="556643328" sldId="356"/>
            <ac:graphicFrameMk id="5" creationId="{8CDEE2E7-3AD3-75C9-675A-1475050A5876}"/>
          </ac:graphicFrameMkLst>
        </pc:graphicFrameChg>
      </pc:sldChg>
      <pc:sldChg chg="addSp delSp modSp add mod modNotesTx">
        <pc:chgData name="Ine Desplinter" userId="66892360-f7f1-44bf-9a14-fbfb1156ff79" providerId="ADAL" clId="{5862ADE6-C59C-4159-9D7E-F40A0058CA1C}" dt="2025-04-01T08:50:42.984" v="552"/>
        <pc:sldMkLst>
          <pc:docMk/>
          <pc:sldMk cId="518469839" sldId="357"/>
        </pc:sldMkLst>
        <pc:spChg chg="mod">
          <ac:chgData name="Ine Desplinter" userId="66892360-f7f1-44bf-9a14-fbfb1156ff79" providerId="ADAL" clId="{5862ADE6-C59C-4159-9D7E-F40A0058CA1C}" dt="2025-04-01T08:49:14.181" v="541" actId="20577"/>
          <ac:spMkLst>
            <pc:docMk/>
            <pc:sldMk cId="518469839" sldId="357"/>
            <ac:spMk id="2" creationId="{724B7813-6E70-A011-CB36-472CEAE5987B}"/>
          </ac:spMkLst>
        </pc:spChg>
        <pc:spChg chg="add mod">
          <ac:chgData name="Ine Desplinter" userId="66892360-f7f1-44bf-9a14-fbfb1156ff79" providerId="ADAL" clId="{5862ADE6-C59C-4159-9D7E-F40A0058CA1C}" dt="2025-04-01T08:50:26.947" v="550" actId="1076"/>
          <ac:spMkLst>
            <pc:docMk/>
            <pc:sldMk cId="518469839" sldId="357"/>
            <ac:spMk id="4" creationId="{EA03BA8B-EDC0-CAB2-BD64-070C40D4070A}"/>
          </ac:spMkLst>
        </pc:spChg>
        <pc:picChg chg="add mod">
          <ac:chgData name="Ine Desplinter" userId="66892360-f7f1-44bf-9a14-fbfb1156ff79" providerId="ADAL" clId="{5862ADE6-C59C-4159-9D7E-F40A0058CA1C}" dt="2025-04-01T08:50:29.463" v="551" actId="1076"/>
          <ac:picMkLst>
            <pc:docMk/>
            <pc:sldMk cId="518469839" sldId="357"/>
            <ac:picMk id="3074" creationId="{B6BEEF17-0050-9D7D-BBEE-7CDED40FB488}"/>
          </ac:picMkLst>
        </pc:picChg>
      </pc:sldChg>
      <pc:sldChg chg="addSp modSp add mod modNotesTx">
        <pc:chgData name="Ine Desplinter" userId="66892360-f7f1-44bf-9a14-fbfb1156ff79" providerId="ADAL" clId="{5862ADE6-C59C-4159-9D7E-F40A0058CA1C}" dt="2025-04-01T08:51:47.322" v="598"/>
        <pc:sldMkLst>
          <pc:docMk/>
          <pc:sldMk cId="3213031046" sldId="358"/>
        </pc:sldMkLst>
        <pc:spChg chg="mod">
          <ac:chgData name="Ine Desplinter" userId="66892360-f7f1-44bf-9a14-fbfb1156ff79" providerId="ADAL" clId="{5862ADE6-C59C-4159-9D7E-F40A0058CA1C}" dt="2025-04-01T08:51:10.995" v="592" actId="20577"/>
          <ac:spMkLst>
            <pc:docMk/>
            <pc:sldMk cId="3213031046" sldId="358"/>
            <ac:spMk id="2" creationId="{724B7813-6E70-A011-CB36-472CEAE5987B}"/>
          </ac:spMkLst>
        </pc:spChg>
        <pc:graphicFrameChg chg="add mod modGraphic">
          <ac:chgData name="Ine Desplinter" userId="66892360-f7f1-44bf-9a14-fbfb1156ff79" providerId="ADAL" clId="{5862ADE6-C59C-4159-9D7E-F40A0058CA1C}" dt="2025-04-01T08:51:38.589" v="597" actId="2165"/>
          <ac:graphicFrameMkLst>
            <pc:docMk/>
            <pc:sldMk cId="3213031046" sldId="358"/>
            <ac:graphicFrameMk id="4" creationId="{724CA4F4-432A-67C4-5032-098015E9AED4}"/>
          </ac:graphicFrameMkLst>
        </pc:graphicFrameChg>
      </pc:sldChg>
      <pc:sldChg chg="addSp delSp modSp add mod modClrScheme chgLayout modNotesTx">
        <pc:chgData name="Ine Desplinter" userId="66892360-f7f1-44bf-9a14-fbfb1156ff79" providerId="ADAL" clId="{5862ADE6-C59C-4159-9D7E-F40A0058CA1C}" dt="2025-04-01T08:53:39.364" v="653"/>
        <pc:sldMkLst>
          <pc:docMk/>
          <pc:sldMk cId="375626402" sldId="359"/>
        </pc:sldMkLst>
        <pc:spChg chg="mod">
          <ac:chgData name="Ine Desplinter" userId="66892360-f7f1-44bf-9a14-fbfb1156ff79" providerId="ADAL" clId="{5862ADE6-C59C-4159-9D7E-F40A0058CA1C}" dt="2025-04-01T08:52:58.780" v="646" actId="26606"/>
          <ac:spMkLst>
            <pc:docMk/>
            <pc:sldMk cId="375626402" sldId="359"/>
            <ac:spMk id="2" creationId="{724B7813-6E70-A011-CB36-472CEAE5987B}"/>
          </ac:spMkLst>
        </pc:spChg>
        <pc:graphicFrameChg chg="add mod modGraphic">
          <ac:chgData name="Ine Desplinter" userId="66892360-f7f1-44bf-9a14-fbfb1156ff79" providerId="ADAL" clId="{5862ADE6-C59C-4159-9D7E-F40A0058CA1C}" dt="2025-04-01T08:53:25.156" v="652" actId="14100"/>
          <ac:graphicFrameMkLst>
            <pc:docMk/>
            <pc:sldMk cId="375626402" sldId="359"/>
            <ac:graphicFrameMk id="4" creationId="{BCE23525-16CA-A223-8320-20DAB56192B6}"/>
          </ac:graphicFrameMkLst>
        </pc:graphicFrameChg>
      </pc:sldChg>
      <pc:sldChg chg="addSp modSp add mod">
        <pc:chgData name="Ine Desplinter" userId="66892360-f7f1-44bf-9a14-fbfb1156ff79" providerId="ADAL" clId="{5862ADE6-C59C-4159-9D7E-F40A0058CA1C}" dt="2025-04-23T07:48:28.460" v="2580" actId="1076"/>
        <pc:sldMkLst>
          <pc:docMk/>
          <pc:sldMk cId="4214557174" sldId="360"/>
        </pc:sldMkLst>
        <pc:spChg chg="mod">
          <ac:chgData name="Ine Desplinter" userId="66892360-f7f1-44bf-9a14-fbfb1156ff79" providerId="ADAL" clId="{5862ADE6-C59C-4159-9D7E-F40A0058CA1C}" dt="2025-04-01T08:53:59.072" v="677" actId="20577"/>
          <ac:spMkLst>
            <pc:docMk/>
            <pc:sldMk cId="4214557174" sldId="360"/>
            <ac:spMk id="2" creationId="{724B7813-6E70-A011-CB36-472CEAE5987B}"/>
          </ac:spMkLst>
        </pc:spChg>
        <pc:spChg chg="mod">
          <ac:chgData name="Ine Desplinter" userId="66892360-f7f1-44bf-9a14-fbfb1156ff79" providerId="ADAL" clId="{5862ADE6-C59C-4159-9D7E-F40A0058CA1C}" dt="2025-04-23T07:46:54.315" v="2570" actId="20577"/>
          <ac:spMkLst>
            <pc:docMk/>
            <pc:sldMk cId="4214557174" sldId="360"/>
            <ac:spMk id="3" creationId="{A9D12EFA-6208-78DC-EDED-3354512CFB27}"/>
          </ac:spMkLst>
        </pc:spChg>
        <pc:spChg chg="add mod">
          <ac:chgData name="Ine Desplinter" userId="66892360-f7f1-44bf-9a14-fbfb1156ff79" providerId="ADAL" clId="{5862ADE6-C59C-4159-9D7E-F40A0058CA1C}" dt="2025-04-23T07:47:53.895" v="2572" actId="14100"/>
          <ac:spMkLst>
            <pc:docMk/>
            <pc:sldMk cId="4214557174" sldId="360"/>
            <ac:spMk id="8" creationId="{E05059EB-30C9-2D8E-ADCB-19B7B10F899B}"/>
          </ac:spMkLst>
        </pc:spChg>
        <pc:picChg chg="add mod">
          <ac:chgData name="Ine Desplinter" userId="66892360-f7f1-44bf-9a14-fbfb1156ff79" providerId="ADAL" clId="{5862ADE6-C59C-4159-9D7E-F40A0058CA1C}" dt="2025-04-23T07:48:15.169" v="2577" actId="1076"/>
          <ac:picMkLst>
            <pc:docMk/>
            <pc:sldMk cId="4214557174" sldId="360"/>
            <ac:picMk id="5" creationId="{3E8E41DA-C7AB-A0DB-9456-66007003AF0C}"/>
          </ac:picMkLst>
        </pc:picChg>
        <pc:picChg chg="add mod">
          <ac:chgData name="Ine Desplinter" userId="66892360-f7f1-44bf-9a14-fbfb1156ff79" providerId="ADAL" clId="{5862ADE6-C59C-4159-9D7E-F40A0058CA1C}" dt="2025-04-23T07:48:18.677" v="2578" actId="1076"/>
          <ac:picMkLst>
            <pc:docMk/>
            <pc:sldMk cId="4214557174" sldId="360"/>
            <ac:picMk id="7" creationId="{ED0F5F59-F66D-5A11-AB88-6F199C313DBF}"/>
          </ac:picMkLst>
        </pc:picChg>
        <pc:picChg chg="add mod">
          <ac:chgData name="Ine Desplinter" userId="66892360-f7f1-44bf-9a14-fbfb1156ff79" providerId="ADAL" clId="{5862ADE6-C59C-4159-9D7E-F40A0058CA1C}" dt="2025-04-23T07:48:13.310" v="2576" actId="14100"/>
          <ac:picMkLst>
            <pc:docMk/>
            <pc:sldMk cId="4214557174" sldId="360"/>
            <ac:picMk id="1026" creationId="{9C62350F-1FD7-2BAB-4A71-77BA1816BF94}"/>
          </ac:picMkLst>
        </pc:picChg>
        <pc:picChg chg="add mod">
          <ac:chgData name="Ine Desplinter" userId="66892360-f7f1-44bf-9a14-fbfb1156ff79" providerId="ADAL" clId="{5862ADE6-C59C-4159-9D7E-F40A0058CA1C}" dt="2025-04-23T07:48:28.460" v="2580" actId="1076"/>
          <ac:picMkLst>
            <pc:docMk/>
            <pc:sldMk cId="4214557174" sldId="360"/>
            <ac:picMk id="1030" creationId="{C592258A-9109-6C64-494E-C818675F90C2}"/>
          </ac:picMkLst>
        </pc:picChg>
      </pc:sldChg>
      <pc:sldChg chg="addSp delSp modSp add mod modNotesTx">
        <pc:chgData name="Ine Desplinter" userId="66892360-f7f1-44bf-9a14-fbfb1156ff79" providerId="ADAL" clId="{5862ADE6-C59C-4159-9D7E-F40A0058CA1C}" dt="2025-04-01T08:55:22.591" v="730" actId="478"/>
        <pc:sldMkLst>
          <pc:docMk/>
          <pc:sldMk cId="3278056184" sldId="361"/>
        </pc:sldMkLst>
        <pc:spChg chg="mod">
          <ac:chgData name="Ine Desplinter" userId="66892360-f7f1-44bf-9a14-fbfb1156ff79" providerId="ADAL" clId="{5862ADE6-C59C-4159-9D7E-F40A0058CA1C}" dt="2025-04-01T08:54:36.087" v="722" actId="20577"/>
          <ac:spMkLst>
            <pc:docMk/>
            <pc:sldMk cId="3278056184" sldId="361"/>
            <ac:spMk id="2" creationId="{724B7813-6E70-A011-CB36-472CEAE5987B}"/>
          </ac:spMkLst>
        </pc:spChg>
        <pc:spChg chg="add mod">
          <ac:chgData name="Ine Desplinter" userId="66892360-f7f1-44bf-9a14-fbfb1156ff79" providerId="ADAL" clId="{5862ADE6-C59C-4159-9D7E-F40A0058CA1C}" dt="2025-04-01T08:55:14.722" v="729" actId="403"/>
          <ac:spMkLst>
            <pc:docMk/>
            <pc:sldMk cId="3278056184" sldId="361"/>
            <ac:spMk id="5" creationId="{BC5B66A1-B5EC-4829-7984-5B8BAFA852E0}"/>
          </ac:spMkLst>
        </pc:spChg>
        <pc:picChg chg="add mod">
          <ac:chgData name="Ine Desplinter" userId="66892360-f7f1-44bf-9a14-fbfb1156ff79" providerId="ADAL" clId="{5862ADE6-C59C-4159-9D7E-F40A0058CA1C}" dt="2025-04-01T08:54:49.034" v="724"/>
          <ac:picMkLst>
            <pc:docMk/>
            <pc:sldMk cId="3278056184" sldId="361"/>
            <ac:picMk id="4" creationId="{9924562B-7A12-AE9E-3B42-72FDAD9124A4}"/>
          </ac:picMkLst>
        </pc:picChg>
      </pc:sldChg>
      <pc:sldChg chg="addSp delSp modSp add mod modClrScheme chgLayout">
        <pc:chgData name="Ine Desplinter" userId="66892360-f7f1-44bf-9a14-fbfb1156ff79" providerId="ADAL" clId="{5862ADE6-C59C-4159-9D7E-F40A0058CA1C}" dt="2025-04-01T08:56:52.489" v="752" actId="20577"/>
        <pc:sldMkLst>
          <pc:docMk/>
          <pc:sldMk cId="3881795722" sldId="362"/>
        </pc:sldMkLst>
        <pc:spChg chg="add del mod">
          <ac:chgData name="Ine Desplinter" userId="66892360-f7f1-44bf-9a14-fbfb1156ff79" providerId="ADAL" clId="{5862ADE6-C59C-4159-9D7E-F40A0058CA1C}" dt="2025-04-01T08:56:52.489" v="752" actId="20577"/>
          <ac:spMkLst>
            <pc:docMk/>
            <pc:sldMk cId="3881795722" sldId="362"/>
            <ac:spMk id="2" creationId="{724B7813-6E70-A011-CB36-472CEAE5987B}"/>
          </ac:spMkLst>
        </pc:spChg>
        <pc:spChg chg="add del">
          <ac:chgData name="Ine Desplinter" userId="66892360-f7f1-44bf-9a14-fbfb1156ff79" providerId="ADAL" clId="{5862ADE6-C59C-4159-9D7E-F40A0058CA1C}" dt="2025-04-01T08:56:36.108" v="750" actId="26606"/>
          <ac:spMkLst>
            <pc:docMk/>
            <pc:sldMk cId="3881795722" sldId="362"/>
            <ac:spMk id="3" creationId="{A9D12EFA-6208-78DC-EDED-3354512CFB27}"/>
          </ac:spMkLst>
        </pc:spChg>
        <pc:picChg chg="add mod">
          <ac:chgData name="Ine Desplinter" userId="66892360-f7f1-44bf-9a14-fbfb1156ff79" providerId="ADAL" clId="{5862ADE6-C59C-4159-9D7E-F40A0058CA1C}" dt="2025-04-01T08:56:36.108" v="750" actId="26606"/>
          <ac:picMkLst>
            <pc:docMk/>
            <pc:sldMk cId="3881795722" sldId="362"/>
            <ac:picMk id="4" creationId="{21962414-4FE7-E9B0-52AF-027E81ED65DA}"/>
          </ac:picMkLst>
        </pc:picChg>
      </pc:sldChg>
      <pc:sldChg chg="addSp modSp add">
        <pc:chgData name="Ine Desplinter" userId="66892360-f7f1-44bf-9a14-fbfb1156ff79" providerId="ADAL" clId="{5862ADE6-C59C-4159-9D7E-F40A0058CA1C}" dt="2025-04-01T08:57:07.477" v="754"/>
        <pc:sldMkLst>
          <pc:docMk/>
          <pc:sldMk cId="4097269348" sldId="363"/>
        </pc:sldMkLst>
        <pc:picChg chg="add mod">
          <ac:chgData name="Ine Desplinter" userId="66892360-f7f1-44bf-9a14-fbfb1156ff79" providerId="ADAL" clId="{5862ADE6-C59C-4159-9D7E-F40A0058CA1C}" dt="2025-04-01T08:57:07.477" v="754"/>
          <ac:picMkLst>
            <pc:docMk/>
            <pc:sldMk cId="4097269348" sldId="363"/>
            <ac:picMk id="4" creationId="{69834131-5216-2215-A53F-7BF19A45E217}"/>
          </ac:picMkLst>
        </pc:picChg>
      </pc:sldChg>
      <pc:sldChg chg="addSp delSp modSp add mod ord modNotesTx">
        <pc:chgData name="Ine Desplinter" userId="66892360-f7f1-44bf-9a14-fbfb1156ff79" providerId="ADAL" clId="{5862ADE6-C59C-4159-9D7E-F40A0058CA1C}" dt="2025-04-23T07:49:13.576" v="2595"/>
        <pc:sldMkLst>
          <pc:docMk/>
          <pc:sldMk cId="3591692606" sldId="364"/>
        </pc:sldMkLst>
        <pc:spChg chg="mod">
          <ac:chgData name="Ine Desplinter" userId="66892360-f7f1-44bf-9a14-fbfb1156ff79" providerId="ADAL" clId="{5862ADE6-C59C-4159-9D7E-F40A0058CA1C}" dt="2025-04-01T08:57:42.605" v="801" actId="20577"/>
          <ac:spMkLst>
            <pc:docMk/>
            <pc:sldMk cId="3591692606" sldId="364"/>
            <ac:spMk id="2" creationId="{724B7813-6E70-A011-CB36-472CEAE5987B}"/>
          </ac:spMkLst>
        </pc:spChg>
        <pc:graphicFrameChg chg="add mod modGraphic">
          <ac:chgData name="Ine Desplinter" userId="66892360-f7f1-44bf-9a14-fbfb1156ff79" providerId="ADAL" clId="{5862ADE6-C59C-4159-9D7E-F40A0058CA1C}" dt="2025-04-01T08:57:57.742" v="805" actId="108"/>
          <ac:graphicFrameMkLst>
            <pc:docMk/>
            <pc:sldMk cId="3591692606" sldId="364"/>
            <ac:graphicFrameMk id="4" creationId="{3C62B5CC-8217-B70C-4DF5-0C0066832FA2}"/>
          </ac:graphicFrameMkLst>
        </pc:graphicFrameChg>
      </pc:sldChg>
      <pc:sldChg chg="addSp modSp add mod modAnim">
        <pc:chgData name="Ine Desplinter" userId="66892360-f7f1-44bf-9a14-fbfb1156ff79" providerId="ADAL" clId="{5862ADE6-C59C-4159-9D7E-F40A0058CA1C}" dt="2025-04-01T09:00:27.045" v="829" actId="207"/>
        <pc:sldMkLst>
          <pc:docMk/>
          <pc:sldMk cId="543327820" sldId="365"/>
        </pc:sldMkLst>
      </pc:sldChg>
      <pc:sldChg chg="addSp delSp modSp add mod">
        <pc:chgData name="Ine Desplinter" userId="66892360-f7f1-44bf-9a14-fbfb1156ff79" providerId="ADAL" clId="{5862ADE6-C59C-4159-9D7E-F40A0058CA1C}" dt="2025-04-23T07:50:49.958" v="2608"/>
        <pc:sldMkLst>
          <pc:docMk/>
          <pc:sldMk cId="968651867" sldId="366"/>
        </pc:sldMkLst>
      </pc:sldChg>
      <pc:sldChg chg="addSp modSp add mod modNotesTx">
        <pc:chgData name="Ine Desplinter" userId="66892360-f7f1-44bf-9a14-fbfb1156ff79" providerId="ADAL" clId="{5862ADE6-C59C-4159-9D7E-F40A0058CA1C}" dt="2025-04-01T09:05:28.634" v="872"/>
        <pc:sldMkLst>
          <pc:docMk/>
          <pc:sldMk cId="752986864" sldId="367"/>
        </pc:sldMkLst>
        <pc:spChg chg="mod">
          <ac:chgData name="Ine Desplinter" userId="66892360-f7f1-44bf-9a14-fbfb1156ff79" providerId="ADAL" clId="{5862ADE6-C59C-4159-9D7E-F40A0058CA1C}" dt="2025-04-01T09:05:07.847" v="867" actId="20577"/>
          <ac:spMkLst>
            <pc:docMk/>
            <pc:sldMk cId="752986864" sldId="367"/>
            <ac:spMk id="2" creationId="{724B7813-6E70-A011-CB36-472CEAE5987B}"/>
          </ac:spMkLst>
        </pc:spChg>
        <pc:graphicFrameChg chg="add mod modGraphic">
          <ac:chgData name="Ine Desplinter" userId="66892360-f7f1-44bf-9a14-fbfb1156ff79" providerId="ADAL" clId="{5862ADE6-C59C-4159-9D7E-F40A0058CA1C}" dt="2025-04-01T09:05:21.683" v="871" actId="20577"/>
          <ac:graphicFrameMkLst>
            <pc:docMk/>
            <pc:sldMk cId="752986864" sldId="367"/>
            <ac:graphicFrameMk id="4" creationId="{BB3E4C92-4723-FD0E-4E46-22A1C7E034CF}"/>
          </ac:graphicFrameMkLst>
        </pc:graphicFrameChg>
      </pc:sldChg>
      <pc:sldChg chg="modSp add del mod">
        <pc:chgData name="Ine Desplinter" userId="66892360-f7f1-44bf-9a14-fbfb1156ff79" providerId="ADAL" clId="{5862ADE6-C59C-4159-9D7E-F40A0058CA1C}" dt="2025-04-23T07:57:30.138" v="2740" actId="47"/>
        <pc:sldMkLst>
          <pc:docMk/>
          <pc:sldMk cId="3731911925" sldId="368"/>
        </pc:sldMkLst>
      </pc:sldChg>
      <pc:sldChg chg="add del">
        <pc:chgData name="Ine Desplinter" userId="66892360-f7f1-44bf-9a14-fbfb1156ff79" providerId="ADAL" clId="{5862ADE6-C59C-4159-9D7E-F40A0058CA1C}" dt="2025-04-01T09:06:07.009" v="902" actId="47"/>
        <pc:sldMkLst>
          <pc:docMk/>
          <pc:sldMk cId="6302786" sldId="369"/>
        </pc:sldMkLst>
      </pc:sldChg>
      <pc:sldChg chg="modSp add mod ord">
        <pc:chgData name="Ine Desplinter" userId="66892360-f7f1-44bf-9a14-fbfb1156ff79" providerId="ADAL" clId="{5862ADE6-C59C-4159-9D7E-F40A0058CA1C}" dt="2025-04-23T07:58:27.311" v="2769"/>
        <pc:sldMkLst>
          <pc:docMk/>
          <pc:sldMk cId="3832542217" sldId="370"/>
        </pc:sldMkLst>
        <pc:spChg chg="mod">
          <ac:chgData name="Ine Desplinter" userId="66892360-f7f1-44bf-9a14-fbfb1156ff79" providerId="ADAL" clId="{5862ADE6-C59C-4159-9D7E-F40A0058CA1C}" dt="2025-04-01T09:06:38.637" v="924" actId="20577"/>
          <ac:spMkLst>
            <pc:docMk/>
            <pc:sldMk cId="3832542217" sldId="370"/>
            <ac:spMk id="3" creationId="{A9D12EFA-6208-78DC-EDED-3354512CFB27}"/>
          </ac:spMkLst>
        </pc:spChg>
      </pc:sldChg>
      <pc:sldChg chg="modSp add del mod">
        <pc:chgData name="Ine Desplinter" userId="66892360-f7f1-44bf-9a14-fbfb1156ff79" providerId="ADAL" clId="{5862ADE6-C59C-4159-9D7E-F40A0058CA1C}" dt="2025-04-23T07:25:19.401" v="1897" actId="47"/>
        <pc:sldMkLst>
          <pc:docMk/>
          <pc:sldMk cId="456890652" sldId="371"/>
        </pc:sldMkLst>
      </pc:sldChg>
      <pc:sldChg chg="addSp delSp modSp add mod ord">
        <pc:chgData name="Ine Desplinter" userId="66892360-f7f1-44bf-9a14-fbfb1156ff79" providerId="ADAL" clId="{5862ADE6-C59C-4159-9D7E-F40A0058CA1C}" dt="2025-04-23T08:40:08.299" v="5622"/>
        <pc:sldMkLst>
          <pc:docMk/>
          <pc:sldMk cId="1839936798" sldId="372"/>
        </pc:sldMkLst>
        <pc:spChg chg="mod">
          <ac:chgData name="Ine Desplinter" userId="66892360-f7f1-44bf-9a14-fbfb1156ff79" providerId="ADAL" clId="{5862ADE6-C59C-4159-9D7E-F40A0058CA1C}" dt="2025-04-01T09:07:42.670" v="952" actId="404"/>
          <ac:spMkLst>
            <pc:docMk/>
            <pc:sldMk cId="1839936798" sldId="372"/>
            <ac:spMk id="3" creationId="{A9D12EFA-6208-78DC-EDED-3354512CFB27}"/>
          </ac:spMkLst>
        </pc:spChg>
        <pc:spChg chg="add mod">
          <ac:chgData name="Ine Desplinter" userId="66892360-f7f1-44bf-9a14-fbfb1156ff79" providerId="ADAL" clId="{5862ADE6-C59C-4159-9D7E-F40A0058CA1C}" dt="2025-04-01T09:07:49.377" v="953"/>
          <ac:spMkLst>
            <pc:docMk/>
            <pc:sldMk cId="1839936798" sldId="372"/>
            <ac:spMk id="4" creationId="{CAE9F794-1504-C328-EF4F-71F95BC3DE70}"/>
          </ac:spMkLst>
        </pc:spChg>
      </pc:sldChg>
      <pc:sldChg chg="addSp modSp add mod ord">
        <pc:chgData name="Ine Desplinter" userId="66892360-f7f1-44bf-9a14-fbfb1156ff79" providerId="ADAL" clId="{5862ADE6-C59C-4159-9D7E-F40A0058CA1C}" dt="2025-04-23T08:01:53.248" v="2958"/>
        <pc:sldMkLst>
          <pc:docMk/>
          <pc:sldMk cId="3033527474" sldId="373"/>
        </pc:sldMkLst>
      </pc:sldChg>
      <pc:sldChg chg="modSp add del mod">
        <pc:chgData name="Ine Desplinter" userId="66892360-f7f1-44bf-9a14-fbfb1156ff79" providerId="ADAL" clId="{5862ADE6-C59C-4159-9D7E-F40A0058CA1C}" dt="2025-04-23T07:28:35.092" v="1936" actId="47"/>
        <pc:sldMkLst>
          <pc:docMk/>
          <pc:sldMk cId="2767783974" sldId="374"/>
        </pc:sldMkLst>
      </pc:sldChg>
      <pc:sldChg chg="addSp modSp new ord">
        <pc:chgData name="Ine Desplinter" userId="66892360-f7f1-44bf-9a14-fbfb1156ff79" providerId="ADAL" clId="{5862ADE6-C59C-4159-9D7E-F40A0058CA1C}" dt="2025-04-23T07:58:21.273" v="2767"/>
        <pc:sldMkLst>
          <pc:docMk/>
          <pc:sldMk cId="1720717734" sldId="375"/>
        </pc:sldMkLst>
        <pc:picChg chg="add mod">
          <ac:chgData name="Ine Desplinter" userId="66892360-f7f1-44bf-9a14-fbfb1156ff79" providerId="ADAL" clId="{5862ADE6-C59C-4159-9D7E-F40A0058CA1C}" dt="2025-04-01T09:06:24.059" v="903"/>
          <ac:picMkLst>
            <pc:docMk/>
            <pc:sldMk cId="1720717734" sldId="375"/>
            <ac:picMk id="4" creationId="{0B63FEC0-9E70-B1F9-0C0A-6B13F8FA1F8D}"/>
          </ac:picMkLst>
        </pc:picChg>
      </pc:sldChg>
      <pc:sldChg chg="addSp delSp modSp new mod ord">
        <pc:chgData name="Ine Desplinter" userId="66892360-f7f1-44bf-9a14-fbfb1156ff79" providerId="ADAL" clId="{5862ADE6-C59C-4159-9D7E-F40A0058CA1C}" dt="2025-04-23T08:40:55.313" v="5649" actId="20577"/>
        <pc:sldMkLst>
          <pc:docMk/>
          <pc:sldMk cId="1476665378" sldId="376"/>
        </pc:sldMkLst>
        <pc:spChg chg="add mod">
          <ac:chgData name="Ine Desplinter" userId="66892360-f7f1-44bf-9a14-fbfb1156ff79" providerId="ADAL" clId="{5862ADE6-C59C-4159-9D7E-F40A0058CA1C}" dt="2025-04-23T08:40:55.313" v="5649" actId="20577"/>
          <ac:spMkLst>
            <pc:docMk/>
            <pc:sldMk cId="1476665378" sldId="376"/>
            <ac:spMk id="4" creationId="{DBC122E9-FD08-A691-BFD5-CE716820F29E}"/>
          </ac:spMkLst>
        </pc:spChg>
      </pc:sldChg>
      <pc:sldChg chg="addSp delSp modSp new mod ord">
        <pc:chgData name="Ine Desplinter" userId="66892360-f7f1-44bf-9a14-fbfb1156ff79" providerId="ADAL" clId="{5862ADE6-C59C-4159-9D7E-F40A0058CA1C}" dt="2025-04-23T08:41:05.997" v="5651"/>
        <pc:sldMkLst>
          <pc:docMk/>
          <pc:sldMk cId="2115576815" sldId="377"/>
        </pc:sldMkLst>
        <pc:spChg chg="add mod">
          <ac:chgData name="Ine Desplinter" userId="66892360-f7f1-44bf-9a14-fbfb1156ff79" providerId="ADAL" clId="{5862ADE6-C59C-4159-9D7E-F40A0058CA1C}" dt="2025-04-01T09:09:23.829" v="1031"/>
          <ac:spMkLst>
            <pc:docMk/>
            <pc:sldMk cId="2115576815" sldId="377"/>
            <ac:spMk id="5" creationId="{30985103-CE06-01EC-F68D-EEF60AB902A1}"/>
          </ac:spMkLst>
        </pc:spChg>
        <pc:picChg chg="add mod">
          <ac:chgData name="Ine Desplinter" userId="66892360-f7f1-44bf-9a14-fbfb1156ff79" providerId="ADAL" clId="{5862ADE6-C59C-4159-9D7E-F40A0058CA1C}" dt="2025-04-01T09:09:18.620" v="1030"/>
          <ac:picMkLst>
            <pc:docMk/>
            <pc:sldMk cId="2115576815" sldId="377"/>
            <ac:picMk id="4" creationId="{24F90181-441F-1EA5-6C10-167E6EA158EC}"/>
          </ac:picMkLst>
        </pc:picChg>
      </pc:sldChg>
      <pc:sldChg chg="addSp delSp modSp new mod ord">
        <pc:chgData name="Ine Desplinter" userId="66892360-f7f1-44bf-9a14-fbfb1156ff79" providerId="ADAL" clId="{5862ADE6-C59C-4159-9D7E-F40A0058CA1C}" dt="2025-04-23T08:41:12.282" v="5653"/>
        <pc:sldMkLst>
          <pc:docMk/>
          <pc:sldMk cId="1335285969" sldId="378"/>
        </pc:sldMkLst>
        <pc:spChg chg="mod">
          <ac:chgData name="Ine Desplinter" userId="66892360-f7f1-44bf-9a14-fbfb1156ff79" providerId="ADAL" clId="{5862ADE6-C59C-4159-9D7E-F40A0058CA1C}" dt="2025-04-01T09:09:48.665" v="1035"/>
          <ac:spMkLst>
            <pc:docMk/>
            <pc:sldMk cId="1335285969" sldId="378"/>
            <ac:spMk id="2" creationId="{539226E6-6F04-841B-79CF-2E3BDB42CC69}"/>
          </ac:spMkLst>
        </pc:spChg>
        <pc:spChg chg="add mod">
          <ac:chgData name="Ine Desplinter" userId="66892360-f7f1-44bf-9a14-fbfb1156ff79" providerId="ADAL" clId="{5862ADE6-C59C-4159-9D7E-F40A0058CA1C}" dt="2025-04-01T09:09:53.939" v="1036"/>
          <ac:spMkLst>
            <pc:docMk/>
            <pc:sldMk cId="1335285969" sldId="378"/>
            <ac:spMk id="4" creationId="{1EA9490B-2A77-A7D4-6017-CDF261F2FA07}"/>
          </ac:spMkLst>
        </pc:spChg>
      </pc:sldChg>
      <pc:sldChg chg="addSp modSp new mod ord">
        <pc:chgData name="Ine Desplinter" userId="66892360-f7f1-44bf-9a14-fbfb1156ff79" providerId="ADAL" clId="{5862ADE6-C59C-4159-9D7E-F40A0058CA1C}" dt="2025-04-23T08:41:22.306" v="5655"/>
        <pc:sldMkLst>
          <pc:docMk/>
          <pc:sldMk cId="3832379577" sldId="379"/>
        </pc:sldMkLst>
        <pc:spChg chg="mod">
          <ac:chgData name="Ine Desplinter" userId="66892360-f7f1-44bf-9a14-fbfb1156ff79" providerId="ADAL" clId="{5862ADE6-C59C-4159-9D7E-F40A0058CA1C}" dt="2025-04-01T09:10:48.528" v="1045"/>
          <ac:spMkLst>
            <pc:docMk/>
            <pc:sldMk cId="3832379577" sldId="379"/>
            <ac:spMk id="2" creationId="{65733760-CF71-9ADF-5BCC-D32641A576E5}"/>
          </ac:spMkLst>
        </pc:spChg>
        <pc:picChg chg="add mod">
          <ac:chgData name="Ine Desplinter" userId="66892360-f7f1-44bf-9a14-fbfb1156ff79" providerId="ADAL" clId="{5862ADE6-C59C-4159-9D7E-F40A0058CA1C}" dt="2025-04-01T09:10:30.226" v="1042"/>
          <ac:picMkLst>
            <pc:docMk/>
            <pc:sldMk cId="3832379577" sldId="379"/>
            <ac:picMk id="4" creationId="{EFCA937E-AA55-7FD3-FD8F-BD18A2B5F1E0}"/>
          </ac:picMkLst>
        </pc:picChg>
        <pc:picChg chg="add mod">
          <ac:chgData name="Ine Desplinter" userId="66892360-f7f1-44bf-9a14-fbfb1156ff79" providerId="ADAL" clId="{5862ADE6-C59C-4159-9D7E-F40A0058CA1C}" dt="2025-04-01T09:10:34.637" v="1043"/>
          <ac:picMkLst>
            <pc:docMk/>
            <pc:sldMk cId="3832379577" sldId="379"/>
            <ac:picMk id="5" creationId="{1C8935A6-0353-A967-F628-BF2D674C3A4F}"/>
          </ac:picMkLst>
        </pc:picChg>
        <pc:picChg chg="add mod">
          <ac:chgData name="Ine Desplinter" userId="66892360-f7f1-44bf-9a14-fbfb1156ff79" providerId="ADAL" clId="{5862ADE6-C59C-4159-9D7E-F40A0058CA1C}" dt="2025-04-01T09:10:39.551" v="1044"/>
          <ac:picMkLst>
            <pc:docMk/>
            <pc:sldMk cId="3832379577" sldId="379"/>
            <ac:picMk id="6" creationId="{D2A1B770-8A7D-4E9F-D7BD-2FD27CFE640C}"/>
          </ac:picMkLst>
        </pc:picChg>
      </pc:sldChg>
      <pc:sldChg chg="addSp delSp modSp new mod ord">
        <pc:chgData name="Ine Desplinter" userId="66892360-f7f1-44bf-9a14-fbfb1156ff79" providerId="ADAL" clId="{5862ADE6-C59C-4159-9D7E-F40A0058CA1C}" dt="2025-04-23T08:41:31.413" v="5657"/>
        <pc:sldMkLst>
          <pc:docMk/>
          <pc:sldMk cId="4258095404" sldId="380"/>
        </pc:sldMkLst>
        <pc:spChg chg="mod">
          <ac:chgData name="Ine Desplinter" userId="66892360-f7f1-44bf-9a14-fbfb1156ff79" providerId="ADAL" clId="{5862ADE6-C59C-4159-9D7E-F40A0058CA1C}" dt="2025-04-01T09:11:02.042" v="1048"/>
          <ac:spMkLst>
            <pc:docMk/>
            <pc:sldMk cId="4258095404" sldId="380"/>
            <ac:spMk id="2" creationId="{BA352B54-619F-9487-48BD-30DACD3DD0B9}"/>
          </ac:spMkLst>
        </pc:spChg>
        <pc:spChg chg="add mod">
          <ac:chgData name="Ine Desplinter" userId="66892360-f7f1-44bf-9a14-fbfb1156ff79" providerId="ADAL" clId="{5862ADE6-C59C-4159-9D7E-F40A0058CA1C}" dt="2025-04-01T09:11:11.328" v="1050"/>
          <ac:spMkLst>
            <pc:docMk/>
            <pc:sldMk cId="4258095404" sldId="380"/>
            <ac:spMk id="4" creationId="{5F4C4AB2-377B-12F8-3A38-0FBF8BE78DBD}"/>
          </ac:spMkLst>
        </pc:spChg>
      </pc:sldChg>
      <pc:sldChg chg="addSp delSp modSp new mod">
        <pc:chgData name="Ine Desplinter" userId="66892360-f7f1-44bf-9a14-fbfb1156ff79" providerId="ADAL" clId="{5862ADE6-C59C-4159-9D7E-F40A0058CA1C}" dt="2025-04-23T08:43:59.632" v="5975" actId="20577"/>
        <pc:sldMkLst>
          <pc:docMk/>
          <pc:sldMk cId="3257442290" sldId="381"/>
        </pc:sldMkLst>
        <pc:spChg chg="mod">
          <ac:chgData name="Ine Desplinter" userId="66892360-f7f1-44bf-9a14-fbfb1156ff79" providerId="ADAL" clId="{5862ADE6-C59C-4159-9D7E-F40A0058CA1C}" dt="2025-04-23T08:42:34.596" v="5707" actId="20577"/>
          <ac:spMkLst>
            <pc:docMk/>
            <pc:sldMk cId="3257442290" sldId="381"/>
            <ac:spMk id="2" creationId="{F07EAD51-16A2-C2F6-9EA4-B8D511118B86}"/>
          </ac:spMkLst>
        </pc:spChg>
        <pc:graphicFrameChg chg="add mod modGraphic">
          <ac:chgData name="Ine Desplinter" userId="66892360-f7f1-44bf-9a14-fbfb1156ff79" providerId="ADAL" clId="{5862ADE6-C59C-4159-9D7E-F40A0058CA1C}" dt="2025-04-23T08:43:59.632" v="5975" actId="20577"/>
          <ac:graphicFrameMkLst>
            <pc:docMk/>
            <pc:sldMk cId="3257442290" sldId="381"/>
            <ac:graphicFrameMk id="6" creationId="{4BEEBE17-DD8E-65EA-47D3-D63A329D70D9}"/>
          </ac:graphicFrameMkLst>
        </pc:graphicFrameChg>
      </pc:sldChg>
      <pc:sldChg chg="modSp add del ord modAnim">
        <pc:chgData name="Ine Desplinter" userId="66892360-f7f1-44bf-9a14-fbfb1156ff79" providerId="ADAL" clId="{5862ADE6-C59C-4159-9D7E-F40A0058CA1C}" dt="2025-04-23T07:25:49.507" v="1899" actId="47"/>
        <pc:sldMkLst>
          <pc:docMk/>
          <pc:sldMk cId="3302293936" sldId="382"/>
        </pc:sldMkLst>
      </pc:sldChg>
      <pc:sldChg chg="addSp modSp new mod ord">
        <pc:chgData name="Ine Desplinter" userId="66892360-f7f1-44bf-9a14-fbfb1156ff79" providerId="ADAL" clId="{5862ADE6-C59C-4159-9D7E-F40A0058CA1C}" dt="2025-04-23T08:41:44.696" v="5659"/>
        <pc:sldMkLst>
          <pc:docMk/>
          <pc:sldMk cId="3096677533" sldId="383"/>
        </pc:sldMkLst>
      </pc:sldChg>
      <pc:sldChg chg="modSp new mod">
        <pc:chgData name="Ine Desplinter" userId="66892360-f7f1-44bf-9a14-fbfb1156ff79" providerId="ADAL" clId="{5862ADE6-C59C-4159-9D7E-F40A0058CA1C}" dt="2025-04-01T09:15:00.521" v="1151"/>
        <pc:sldMkLst>
          <pc:docMk/>
          <pc:sldMk cId="4291765874" sldId="384"/>
        </pc:sldMkLst>
      </pc:sldChg>
      <pc:sldChg chg="modSp new del mod">
        <pc:chgData name="Ine Desplinter" userId="66892360-f7f1-44bf-9a14-fbfb1156ff79" providerId="ADAL" clId="{5862ADE6-C59C-4159-9D7E-F40A0058CA1C}" dt="2025-04-23T08:45:09.018" v="5977" actId="47"/>
        <pc:sldMkLst>
          <pc:docMk/>
          <pc:sldMk cId="1100282126" sldId="385"/>
        </pc:sldMkLst>
      </pc:sldChg>
      <pc:sldChg chg="modSp new del mod">
        <pc:chgData name="Ine Desplinter" userId="66892360-f7f1-44bf-9a14-fbfb1156ff79" providerId="ADAL" clId="{5862ADE6-C59C-4159-9D7E-F40A0058CA1C}" dt="2025-04-23T08:45:12.837" v="5978" actId="47"/>
        <pc:sldMkLst>
          <pc:docMk/>
          <pc:sldMk cId="2818839223" sldId="386"/>
        </pc:sldMkLst>
      </pc:sldChg>
      <pc:sldChg chg="modSp new mod">
        <pc:chgData name="Ine Desplinter" userId="66892360-f7f1-44bf-9a14-fbfb1156ff79" providerId="ADAL" clId="{5862ADE6-C59C-4159-9D7E-F40A0058CA1C}" dt="2025-04-01T09:16:09.168" v="1243" actId="20577"/>
        <pc:sldMkLst>
          <pc:docMk/>
          <pc:sldMk cId="838866528" sldId="387"/>
        </pc:sldMkLst>
        <pc:spChg chg="mod">
          <ac:chgData name="Ine Desplinter" userId="66892360-f7f1-44bf-9a14-fbfb1156ff79" providerId="ADAL" clId="{5862ADE6-C59C-4159-9D7E-F40A0058CA1C}" dt="2025-04-01T09:16:09.168" v="1243" actId="20577"/>
          <ac:spMkLst>
            <pc:docMk/>
            <pc:sldMk cId="838866528" sldId="387"/>
            <ac:spMk id="2" creationId="{AAF180B8-880E-1FB9-C977-1FFB11CB2CCF}"/>
          </ac:spMkLst>
        </pc:spChg>
      </pc:sldChg>
      <pc:sldChg chg="modSp new del mod">
        <pc:chgData name="Ine Desplinter" userId="66892360-f7f1-44bf-9a14-fbfb1156ff79" providerId="ADAL" clId="{5862ADE6-C59C-4159-9D7E-F40A0058CA1C}" dt="2025-04-23T08:45:17.319" v="5979" actId="47"/>
        <pc:sldMkLst>
          <pc:docMk/>
          <pc:sldMk cId="2002659035" sldId="388"/>
        </pc:sldMkLst>
      </pc:sldChg>
      <pc:sldChg chg="modSp new mod">
        <pc:chgData name="Ine Desplinter" userId="66892360-f7f1-44bf-9a14-fbfb1156ff79" providerId="ADAL" clId="{5862ADE6-C59C-4159-9D7E-F40A0058CA1C}" dt="2025-04-01T09:16:56.795" v="1305" actId="20577"/>
        <pc:sldMkLst>
          <pc:docMk/>
          <pc:sldMk cId="3309286119" sldId="389"/>
        </pc:sldMkLst>
      </pc:sldChg>
      <pc:sldChg chg="modSp new mod">
        <pc:chgData name="Ine Desplinter" userId="66892360-f7f1-44bf-9a14-fbfb1156ff79" providerId="ADAL" clId="{5862ADE6-C59C-4159-9D7E-F40A0058CA1C}" dt="2025-04-01T09:17:33.140" v="1332" actId="20577"/>
        <pc:sldMkLst>
          <pc:docMk/>
          <pc:sldMk cId="301562026" sldId="390"/>
        </pc:sldMkLst>
        <pc:spChg chg="mod">
          <ac:chgData name="Ine Desplinter" userId="66892360-f7f1-44bf-9a14-fbfb1156ff79" providerId="ADAL" clId="{5862ADE6-C59C-4159-9D7E-F40A0058CA1C}" dt="2025-04-01T09:17:24.730" v="1309" actId="108"/>
          <ac:spMkLst>
            <pc:docMk/>
            <pc:sldMk cId="301562026" sldId="390"/>
            <ac:spMk id="2" creationId="{223F164A-3FF9-4C70-CE6C-0B933688DD3E}"/>
          </ac:spMkLst>
        </pc:spChg>
      </pc:sldChg>
      <pc:sldChg chg="addSp delSp modSp new mod">
        <pc:chgData name="Ine Desplinter" userId="66892360-f7f1-44bf-9a14-fbfb1156ff79" providerId="ADAL" clId="{5862ADE6-C59C-4159-9D7E-F40A0058CA1C}" dt="2025-04-01T09:18:15.937" v="1374" actId="20577"/>
        <pc:sldMkLst>
          <pc:docMk/>
          <pc:sldMk cId="1080721881" sldId="391"/>
        </pc:sldMkLst>
        <pc:spChg chg="mod">
          <ac:chgData name="Ine Desplinter" userId="66892360-f7f1-44bf-9a14-fbfb1156ff79" providerId="ADAL" clId="{5862ADE6-C59C-4159-9D7E-F40A0058CA1C}" dt="2025-04-01T09:17:46.839" v="1364" actId="20577"/>
          <ac:spMkLst>
            <pc:docMk/>
            <pc:sldMk cId="1080721881" sldId="391"/>
            <ac:spMk id="2" creationId="{95A49D67-6599-50FD-247F-DF63C10A7081}"/>
          </ac:spMkLst>
        </pc:spChg>
        <pc:spChg chg="add mod">
          <ac:chgData name="Ine Desplinter" userId="66892360-f7f1-44bf-9a14-fbfb1156ff79" providerId="ADAL" clId="{5862ADE6-C59C-4159-9D7E-F40A0058CA1C}" dt="2025-04-01T09:18:15.937" v="1374" actId="20577"/>
          <ac:spMkLst>
            <pc:docMk/>
            <pc:sldMk cId="1080721881" sldId="391"/>
            <ac:spMk id="5" creationId="{B44C7D31-82AA-A57F-8C5B-8CF7A1022C78}"/>
          </ac:spMkLst>
        </pc:spChg>
      </pc:sldChg>
      <pc:sldChg chg="addSp delSp modSp new mod">
        <pc:chgData name="Ine Desplinter" userId="66892360-f7f1-44bf-9a14-fbfb1156ff79" providerId="ADAL" clId="{5862ADE6-C59C-4159-9D7E-F40A0058CA1C}" dt="2025-04-01T09:20:03.283" v="1397" actId="478"/>
        <pc:sldMkLst>
          <pc:docMk/>
          <pc:sldMk cId="1619873442" sldId="392"/>
        </pc:sldMkLst>
        <pc:spChg chg="mod">
          <ac:chgData name="Ine Desplinter" userId="66892360-f7f1-44bf-9a14-fbfb1156ff79" providerId="ADAL" clId="{5862ADE6-C59C-4159-9D7E-F40A0058CA1C}" dt="2025-04-01T09:18:28.005" v="1388" actId="20577"/>
          <ac:spMkLst>
            <pc:docMk/>
            <pc:sldMk cId="1619873442" sldId="392"/>
            <ac:spMk id="2" creationId="{EDD9CD30-64DE-458D-47B1-D73F6C6C5EE4}"/>
          </ac:spMkLst>
        </pc:spChg>
        <pc:picChg chg="add mod">
          <ac:chgData name="Ine Desplinter" userId="66892360-f7f1-44bf-9a14-fbfb1156ff79" providerId="ADAL" clId="{5862ADE6-C59C-4159-9D7E-F40A0058CA1C}" dt="2025-04-01T09:19:36.019" v="1393" actId="1076"/>
          <ac:picMkLst>
            <pc:docMk/>
            <pc:sldMk cId="1619873442" sldId="392"/>
            <ac:picMk id="4098" creationId="{ABDFD577-96DF-CA9C-721D-2BB0FDA10A3C}"/>
          </ac:picMkLst>
        </pc:picChg>
      </pc:sldChg>
      <pc:sldChg chg="addSp modSp new mod modNotesTx">
        <pc:chgData name="Ine Desplinter" userId="66892360-f7f1-44bf-9a14-fbfb1156ff79" providerId="ADAL" clId="{5862ADE6-C59C-4159-9D7E-F40A0058CA1C}" dt="2025-04-01T09:25:07.172" v="1842" actId="20577"/>
        <pc:sldMkLst>
          <pc:docMk/>
          <pc:sldMk cId="310791537" sldId="393"/>
        </pc:sldMkLst>
        <pc:spChg chg="mod">
          <ac:chgData name="Ine Desplinter" userId="66892360-f7f1-44bf-9a14-fbfb1156ff79" providerId="ADAL" clId="{5862ADE6-C59C-4159-9D7E-F40A0058CA1C}" dt="2025-04-01T09:20:16.909" v="1437" actId="20577"/>
          <ac:spMkLst>
            <pc:docMk/>
            <pc:sldMk cId="310791537" sldId="393"/>
            <ac:spMk id="2" creationId="{A7B7B640-0D1B-8A94-961E-B2F084712F65}"/>
          </ac:spMkLst>
        </pc:spChg>
        <pc:graphicFrameChg chg="add mod modGraphic">
          <ac:chgData name="Ine Desplinter" userId="66892360-f7f1-44bf-9a14-fbfb1156ff79" providerId="ADAL" clId="{5862ADE6-C59C-4159-9D7E-F40A0058CA1C}" dt="2025-04-01T09:24:40.513" v="1733" actId="20577"/>
          <ac:graphicFrameMkLst>
            <pc:docMk/>
            <pc:sldMk cId="310791537" sldId="393"/>
            <ac:graphicFrameMk id="4" creationId="{188A33C7-E8A8-9637-0F1F-C8EA1A940463}"/>
          </ac:graphicFrameMkLst>
        </pc:graphicFrameChg>
      </pc:sldChg>
      <pc:sldChg chg="new del">
        <pc:chgData name="Ine Desplinter" userId="66892360-f7f1-44bf-9a14-fbfb1156ff79" providerId="ADAL" clId="{5862ADE6-C59C-4159-9D7E-F40A0058CA1C}" dt="2025-04-01T09:25:29.388" v="1847" actId="47"/>
        <pc:sldMkLst>
          <pc:docMk/>
          <pc:sldMk cId="2238832085" sldId="394"/>
        </pc:sldMkLst>
      </pc:sldChg>
      <pc:sldChg chg="addSp delSp modSp del mod">
        <pc:chgData name="Ine Desplinter" userId="66892360-f7f1-44bf-9a14-fbfb1156ff79" providerId="ADAL" clId="{5862ADE6-C59C-4159-9D7E-F40A0058CA1C}" dt="2025-04-23T08:01:20.766" v="2953" actId="47"/>
        <pc:sldMkLst>
          <pc:docMk/>
          <pc:sldMk cId="4270608477" sldId="394"/>
        </pc:sldMkLst>
      </pc:sldChg>
      <pc:sldChg chg="modSp add del ord">
        <pc:chgData name="Ine Desplinter" userId="66892360-f7f1-44bf-9a14-fbfb1156ff79" providerId="ADAL" clId="{5862ADE6-C59C-4159-9D7E-F40A0058CA1C}" dt="2025-04-23T07:56:21.808" v="2708" actId="47"/>
        <pc:sldMkLst>
          <pc:docMk/>
          <pc:sldMk cId="4087021991" sldId="395"/>
        </pc:sldMkLst>
      </pc:sldChg>
      <pc:sldChg chg="modSp add ord">
        <pc:chgData name="Ine Desplinter" userId="66892360-f7f1-44bf-9a14-fbfb1156ff79" providerId="ADAL" clId="{5862ADE6-C59C-4159-9D7E-F40A0058CA1C}" dt="2025-04-23T07:56:10.277" v="2707"/>
        <pc:sldMkLst>
          <pc:docMk/>
          <pc:sldMk cId="2676858127" sldId="396"/>
        </pc:sldMkLst>
      </pc:sldChg>
      <pc:sldChg chg="addSp modSp new mod">
        <pc:chgData name="Ine Desplinter" userId="66892360-f7f1-44bf-9a14-fbfb1156ff79" providerId="ADAL" clId="{5862ADE6-C59C-4159-9D7E-F40A0058CA1C}" dt="2025-04-23T08:43:32.576" v="5865" actId="207"/>
        <pc:sldMkLst>
          <pc:docMk/>
          <pc:sldMk cId="1073843814" sldId="397"/>
        </pc:sldMkLst>
        <pc:spChg chg="mod">
          <ac:chgData name="Ine Desplinter" userId="66892360-f7f1-44bf-9a14-fbfb1156ff79" providerId="ADAL" clId="{5862ADE6-C59C-4159-9D7E-F40A0058CA1C}" dt="2025-04-23T08:01:41.548" v="2954" actId="6549"/>
          <ac:spMkLst>
            <pc:docMk/>
            <pc:sldMk cId="1073843814" sldId="397"/>
            <ac:spMk id="2" creationId="{34695B6C-1992-0006-667F-7CEE139A0EA7}"/>
          </ac:spMkLst>
        </pc:spChg>
        <pc:graphicFrameChg chg="add mod modGraphic">
          <ac:chgData name="Ine Desplinter" userId="66892360-f7f1-44bf-9a14-fbfb1156ff79" providerId="ADAL" clId="{5862ADE6-C59C-4159-9D7E-F40A0058CA1C}" dt="2025-04-23T08:43:32.576" v="5865" actId="207"/>
          <ac:graphicFrameMkLst>
            <pc:docMk/>
            <pc:sldMk cId="1073843814" sldId="397"/>
            <ac:graphicFrameMk id="4" creationId="{8F042036-84B1-ECE7-601F-0A93BB33D7F9}"/>
          </ac:graphicFrameMkLst>
        </pc:graphicFrameChg>
      </pc:sldChg>
      <pc:sldChg chg="add del ord">
        <pc:chgData name="Ine Desplinter" userId="66892360-f7f1-44bf-9a14-fbfb1156ff79" providerId="ADAL" clId="{5862ADE6-C59C-4159-9D7E-F40A0058CA1C}" dt="2025-04-23T07:27:57.507" v="1925" actId="47"/>
        <pc:sldMkLst>
          <pc:docMk/>
          <pc:sldMk cId="1311414654" sldId="398"/>
        </pc:sldMkLst>
      </pc:sldChg>
      <pc:sldChg chg="modSp new del mod">
        <pc:chgData name="Ine Desplinter" userId="66892360-f7f1-44bf-9a14-fbfb1156ff79" providerId="ADAL" clId="{5862ADE6-C59C-4159-9D7E-F40A0058CA1C}" dt="2025-04-23T07:27:08.156" v="1920" actId="47"/>
        <pc:sldMkLst>
          <pc:docMk/>
          <pc:sldMk cId="1749430811" sldId="399"/>
        </pc:sldMkLst>
      </pc:sldChg>
      <pc:sldChg chg="addSp modSp new mod">
        <pc:chgData name="Ine Desplinter" userId="66892360-f7f1-44bf-9a14-fbfb1156ff79" providerId="ADAL" clId="{5862ADE6-C59C-4159-9D7E-F40A0058CA1C}" dt="2025-04-23T08:35:12.643" v="4754" actId="13926"/>
        <pc:sldMkLst>
          <pc:docMk/>
          <pc:sldMk cId="3536791020" sldId="400"/>
        </pc:sldMkLst>
        <pc:spChg chg="mod">
          <ac:chgData name="Ine Desplinter" userId="66892360-f7f1-44bf-9a14-fbfb1156ff79" providerId="ADAL" clId="{5862ADE6-C59C-4159-9D7E-F40A0058CA1C}" dt="2025-04-23T08:00:05.767" v="2812" actId="20577"/>
          <ac:spMkLst>
            <pc:docMk/>
            <pc:sldMk cId="3536791020" sldId="400"/>
            <ac:spMk id="2" creationId="{C251EBB0-8A67-650E-70D2-B787BC444E56}"/>
          </ac:spMkLst>
        </pc:spChg>
        <pc:graphicFrameChg chg="add mod modGraphic">
          <ac:chgData name="Ine Desplinter" userId="66892360-f7f1-44bf-9a14-fbfb1156ff79" providerId="ADAL" clId="{5862ADE6-C59C-4159-9D7E-F40A0058CA1C}" dt="2025-04-23T08:35:12.643" v="4754" actId="13926"/>
          <ac:graphicFrameMkLst>
            <pc:docMk/>
            <pc:sldMk cId="3536791020" sldId="400"/>
            <ac:graphicFrameMk id="4" creationId="{1655C29E-EFE6-CC99-7D46-58954875E75E}"/>
          </ac:graphicFrameMkLst>
        </pc:graphicFrameChg>
      </pc:sldChg>
      <pc:sldChg chg="modSp new mod">
        <pc:chgData name="Ine Desplinter" userId="66892360-f7f1-44bf-9a14-fbfb1156ff79" providerId="ADAL" clId="{5862ADE6-C59C-4159-9D7E-F40A0058CA1C}" dt="2025-04-23T07:55:38.669" v="2701" actId="13926"/>
        <pc:sldMkLst>
          <pc:docMk/>
          <pc:sldMk cId="1401829735" sldId="401"/>
        </pc:sldMkLst>
        <pc:spChg chg="mod">
          <ac:chgData name="Ine Desplinter" userId="66892360-f7f1-44bf-9a14-fbfb1156ff79" providerId="ADAL" clId="{5862ADE6-C59C-4159-9D7E-F40A0058CA1C}" dt="2025-04-23T07:53:52.008" v="2661" actId="20577"/>
          <ac:spMkLst>
            <pc:docMk/>
            <pc:sldMk cId="1401829735" sldId="401"/>
            <ac:spMk id="2" creationId="{6CF0E85F-F48D-E59F-4677-969BC39E79AF}"/>
          </ac:spMkLst>
        </pc:spChg>
      </pc:sldChg>
      <pc:sldChg chg="modSp new del mod">
        <pc:chgData name="Ine Desplinter" userId="66892360-f7f1-44bf-9a14-fbfb1156ff79" providerId="ADAL" clId="{5862ADE6-C59C-4159-9D7E-F40A0058CA1C}" dt="2025-04-23T07:49:17.244" v="2596" actId="47"/>
        <pc:sldMkLst>
          <pc:docMk/>
          <pc:sldMk cId="4073473812" sldId="401"/>
        </pc:sldMkLst>
      </pc:sldChg>
      <pc:sldChg chg="addSp modSp new mod">
        <pc:chgData name="Ine Desplinter" userId="66892360-f7f1-44bf-9a14-fbfb1156ff79" providerId="ADAL" clId="{5862ADE6-C59C-4159-9D7E-F40A0058CA1C}" dt="2025-04-23T08:29:23.082" v="4071" actId="13926"/>
        <pc:sldMkLst>
          <pc:docMk/>
          <pc:sldMk cId="4227651647" sldId="402"/>
        </pc:sldMkLst>
        <pc:spChg chg="mod">
          <ac:chgData name="Ine Desplinter" userId="66892360-f7f1-44bf-9a14-fbfb1156ff79" providerId="ADAL" clId="{5862ADE6-C59C-4159-9D7E-F40A0058CA1C}" dt="2025-04-23T07:58:10.517" v="2765" actId="20577"/>
          <ac:spMkLst>
            <pc:docMk/>
            <pc:sldMk cId="4227651647" sldId="402"/>
            <ac:spMk id="2" creationId="{3ED34C8E-7334-F21B-C3DA-4473A1157AB5}"/>
          </ac:spMkLst>
        </pc:spChg>
        <pc:graphicFrameChg chg="add mod modGraphic">
          <ac:chgData name="Ine Desplinter" userId="66892360-f7f1-44bf-9a14-fbfb1156ff79" providerId="ADAL" clId="{5862ADE6-C59C-4159-9D7E-F40A0058CA1C}" dt="2025-04-23T08:29:23.082" v="4071" actId="13926"/>
          <ac:graphicFrameMkLst>
            <pc:docMk/>
            <pc:sldMk cId="4227651647" sldId="402"/>
            <ac:graphicFrameMk id="4" creationId="{A6C2D5C2-4BDC-075B-2285-82F4C5710FFB}"/>
          </ac:graphicFrameMkLst>
        </pc:graphicFrameChg>
      </pc:sldChg>
      <pc:sldChg chg="add del">
        <pc:chgData name="Ine Desplinter" userId="66892360-f7f1-44bf-9a14-fbfb1156ff79" providerId="ADAL" clId="{5862ADE6-C59C-4159-9D7E-F40A0058CA1C}" dt="2025-04-23T07:57:08.325" v="2714" actId="47"/>
        <pc:sldMkLst>
          <pc:docMk/>
          <pc:sldMk cId="2450084140" sldId="403"/>
        </pc:sldMkLst>
      </pc:sldChg>
      <pc:sldChg chg="modSp new mod">
        <pc:chgData name="Ine Desplinter" userId="66892360-f7f1-44bf-9a14-fbfb1156ff79" providerId="ADAL" clId="{5862ADE6-C59C-4159-9D7E-F40A0058CA1C}" dt="2025-04-23T07:57:20.864" v="2739" actId="13926"/>
        <pc:sldMkLst>
          <pc:docMk/>
          <pc:sldMk cId="3921059925" sldId="403"/>
        </pc:sldMkLst>
      </pc:sldChg>
      <pc:sldChg chg="modSp add ord">
        <pc:chgData name="Ine Desplinter" userId="66892360-f7f1-44bf-9a14-fbfb1156ff79" providerId="ADAL" clId="{5862ADE6-C59C-4159-9D7E-F40A0058CA1C}" dt="2025-04-23T07:59:56.516" v="2778"/>
        <pc:sldMkLst>
          <pc:docMk/>
          <pc:sldMk cId="3046399114" sldId="404"/>
        </pc:sldMkLst>
      </pc:sldChg>
      <pc:sldChg chg="modSp add mod">
        <pc:chgData name="Ine Desplinter" userId="66892360-f7f1-44bf-9a14-fbfb1156ff79" providerId="ADAL" clId="{5862ADE6-C59C-4159-9D7E-F40A0058CA1C}" dt="2025-04-23T08:39:51.097" v="5620" actId="20577"/>
        <pc:sldMkLst>
          <pc:docMk/>
          <pc:sldMk cId="2041607681" sldId="405"/>
        </pc:sldMkLst>
        <pc:graphicFrameChg chg="mod modGraphic">
          <ac:chgData name="Ine Desplinter" userId="66892360-f7f1-44bf-9a14-fbfb1156ff79" providerId="ADAL" clId="{5862ADE6-C59C-4159-9D7E-F40A0058CA1C}" dt="2025-04-23T08:39:51.097" v="5620" actId="20577"/>
          <ac:graphicFrameMkLst>
            <pc:docMk/>
            <pc:sldMk cId="2041607681" sldId="405"/>
            <ac:graphicFrameMk id="4" creationId="{4F6E0E3A-3009-2D78-44DE-3B85EF12F4F1}"/>
          </ac:graphicFrameMkLst>
        </pc:graphicFrameChg>
      </pc:sldChg>
      <pc:sldChg chg="addSp modSp new mod">
        <pc:chgData name="Ine Desplinter" userId="66892360-f7f1-44bf-9a14-fbfb1156ff79" providerId="ADAL" clId="{5862ADE6-C59C-4159-9D7E-F40A0058CA1C}" dt="2025-04-23T08:04:53.639" v="3092" actId="5793"/>
        <pc:sldMkLst>
          <pc:docMk/>
          <pc:sldMk cId="3379215125" sldId="406"/>
        </pc:sldMkLst>
        <pc:spChg chg="mod">
          <ac:chgData name="Ine Desplinter" userId="66892360-f7f1-44bf-9a14-fbfb1156ff79" providerId="ADAL" clId="{5862ADE6-C59C-4159-9D7E-F40A0058CA1C}" dt="2025-04-23T08:02:06.430" v="2971" actId="20577"/>
          <ac:spMkLst>
            <pc:docMk/>
            <pc:sldMk cId="3379215125" sldId="406"/>
            <ac:spMk id="2" creationId="{A6EC5156-9A3A-9234-2B7F-A9F91862FA65}"/>
          </ac:spMkLst>
        </pc:spChg>
        <pc:spChg chg="mod">
          <ac:chgData name="Ine Desplinter" userId="66892360-f7f1-44bf-9a14-fbfb1156ff79" providerId="ADAL" clId="{5862ADE6-C59C-4159-9D7E-F40A0058CA1C}" dt="2025-04-23T08:04:53.639" v="3092" actId="5793"/>
          <ac:spMkLst>
            <pc:docMk/>
            <pc:sldMk cId="3379215125" sldId="406"/>
            <ac:spMk id="3" creationId="{0E0F77DE-BEF0-D562-4B2D-EF52C35DBDD6}"/>
          </ac:spMkLst>
        </pc:spChg>
        <pc:picChg chg="add mod">
          <ac:chgData name="Ine Desplinter" userId="66892360-f7f1-44bf-9a14-fbfb1156ff79" providerId="ADAL" clId="{5862ADE6-C59C-4159-9D7E-F40A0058CA1C}" dt="2025-04-23T08:04:45.154" v="3090" actId="1076"/>
          <ac:picMkLst>
            <pc:docMk/>
            <pc:sldMk cId="3379215125" sldId="406"/>
            <ac:picMk id="2050" creationId="{15C6C100-2227-E728-2872-DB445B014F43}"/>
          </ac:picMkLst>
        </pc:picChg>
      </pc:sldChg>
      <pc:sldChg chg="addSp modSp new mod">
        <pc:chgData name="Ine Desplinter" userId="66892360-f7f1-44bf-9a14-fbfb1156ff79" providerId="ADAL" clId="{5862ADE6-C59C-4159-9D7E-F40A0058CA1C}" dt="2025-04-23T08:08:26.937" v="3354" actId="120"/>
        <pc:sldMkLst>
          <pc:docMk/>
          <pc:sldMk cId="3249050394" sldId="407"/>
        </pc:sldMkLst>
        <pc:spChg chg="mod">
          <ac:chgData name="Ine Desplinter" userId="66892360-f7f1-44bf-9a14-fbfb1156ff79" providerId="ADAL" clId="{5862ADE6-C59C-4159-9D7E-F40A0058CA1C}" dt="2025-04-23T08:05:41.101" v="3104" actId="20577"/>
          <ac:spMkLst>
            <pc:docMk/>
            <pc:sldMk cId="3249050394" sldId="407"/>
            <ac:spMk id="2" creationId="{DBF815C0-75F3-FDF9-22C2-C12FB82EAFA3}"/>
          </ac:spMkLst>
        </pc:spChg>
        <pc:spChg chg="mod">
          <ac:chgData name="Ine Desplinter" userId="66892360-f7f1-44bf-9a14-fbfb1156ff79" providerId="ADAL" clId="{5862ADE6-C59C-4159-9D7E-F40A0058CA1C}" dt="2025-04-23T08:08:26.937" v="3354" actId="120"/>
          <ac:spMkLst>
            <pc:docMk/>
            <pc:sldMk cId="3249050394" sldId="407"/>
            <ac:spMk id="3" creationId="{221EA6E3-D123-3566-349E-CBE883F41EAC}"/>
          </ac:spMkLst>
        </pc:spChg>
        <pc:picChg chg="add mod">
          <ac:chgData name="Ine Desplinter" userId="66892360-f7f1-44bf-9a14-fbfb1156ff79" providerId="ADAL" clId="{5862ADE6-C59C-4159-9D7E-F40A0058CA1C}" dt="2025-04-23T08:08:14.345" v="3348" actId="1076"/>
          <ac:picMkLst>
            <pc:docMk/>
            <pc:sldMk cId="3249050394" sldId="407"/>
            <ac:picMk id="3074" creationId="{5EC2C0B8-7498-D077-6EA4-1EB85A683BB4}"/>
          </ac:picMkLst>
        </pc:picChg>
      </pc:sldChg>
      <pc:sldChg chg="add del">
        <pc:chgData name="Ine Desplinter" userId="66892360-f7f1-44bf-9a14-fbfb1156ff79" providerId="ADAL" clId="{5862ADE6-C59C-4159-9D7E-F40A0058CA1C}" dt="2025-04-23T08:44:09.820" v="5976" actId="47"/>
        <pc:sldMkLst>
          <pc:docMk/>
          <pc:sldMk cId="858487741" sldId="408"/>
        </pc:sldMkLst>
      </pc:sldChg>
      <pc:sldMasterChg chg="del delSldLayout">
        <pc:chgData name="Ine Desplinter" userId="66892360-f7f1-44bf-9a14-fbfb1156ff79" providerId="ADAL" clId="{5862ADE6-C59C-4159-9D7E-F40A0058CA1C}" dt="2025-04-01T09:06:07.009" v="902" actId="47"/>
        <pc:sldMasterMkLst>
          <pc:docMk/>
          <pc:sldMasterMk cId="2499926142" sldId="2147483672"/>
        </pc:sldMasterMkLst>
        <pc:sldLayoutChg chg="del">
          <pc:chgData name="Ine Desplinter" userId="66892360-f7f1-44bf-9a14-fbfb1156ff79" providerId="ADAL" clId="{5862ADE6-C59C-4159-9D7E-F40A0058CA1C}" dt="2025-04-01T09:06:07.009" v="902" actId="47"/>
          <pc:sldLayoutMkLst>
            <pc:docMk/>
            <pc:sldMasterMk cId="2499926142" sldId="2147483672"/>
            <pc:sldLayoutMk cId="1316578721" sldId="2147483673"/>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2408208845" sldId="2147483674"/>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1462922638" sldId="2147483676"/>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687595303" sldId="2147483677"/>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3165445024" sldId="2147483678"/>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403942120" sldId="2147483679"/>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3074983325" sldId="2147483680"/>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3230716411" sldId="2147483681"/>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4168672188" sldId="2147483684"/>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2486368309" sldId="2147483685"/>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2469378951" sldId="2147483686"/>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1607666464" sldId="2147483687"/>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4177896999" sldId="2147483688"/>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2470549806" sldId="2147483689"/>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2906465409" sldId="2147483690"/>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4281936846" sldId="2147483691"/>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2762256499" sldId="2147483692"/>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4006524083" sldId="2147483693"/>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418808929" sldId="2147483694"/>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1276731486" sldId="2147483696"/>
          </pc:sldLayoutMkLst>
        </pc:sldLayoutChg>
        <pc:sldLayoutChg chg="del">
          <pc:chgData name="Ine Desplinter" userId="66892360-f7f1-44bf-9a14-fbfb1156ff79" providerId="ADAL" clId="{5862ADE6-C59C-4159-9D7E-F40A0058CA1C}" dt="2025-04-01T09:06:07.009" v="902" actId="47"/>
          <pc:sldLayoutMkLst>
            <pc:docMk/>
            <pc:sldMasterMk cId="2499926142" sldId="2147483672"/>
            <pc:sldLayoutMk cId="1602399608" sldId="2147483852"/>
          </pc:sldLayoutMkLst>
        </pc:sldLayoutChg>
      </pc:sldMasterChg>
    </pc:docChg>
  </pc:docChgLst>
  <pc:docChgLst>
    <pc:chgData name="Ine Desplinter" userId="S::ine.desplinter@katholiekonderwijs.vlaanderen::66892360-f7f1-44bf-9a14-fbfb1156ff79" providerId="AD" clId="Web-{55FC3AC9-E59F-8454-7292-CFF4F244A404}"/>
    <pc:docChg chg="delSld modSld">
      <pc:chgData name="Ine Desplinter" userId="S::ine.desplinter@katholiekonderwijs.vlaanderen::66892360-f7f1-44bf-9a14-fbfb1156ff79" providerId="AD" clId="Web-{55FC3AC9-E59F-8454-7292-CFF4F244A404}" dt="2025-04-23T12:12:48.066" v="1175" actId="20577"/>
      <pc:docMkLst>
        <pc:docMk/>
      </pc:docMkLst>
      <pc:sldChg chg="delSp modSp">
        <pc:chgData name="Ine Desplinter" userId="S::ine.desplinter@katholiekonderwijs.vlaanderen::66892360-f7f1-44bf-9a14-fbfb1156ff79" providerId="AD" clId="Web-{55FC3AC9-E59F-8454-7292-CFF4F244A404}" dt="2025-04-23T12:12:00.031" v="1153"/>
        <pc:sldMkLst>
          <pc:docMk/>
          <pc:sldMk cId="3257442290" sldId="381"/>
        </pc:sldMkLst>
        <pc:graphicFrameChg chg="mod modGraphic">
          <ac:chgData name="Ine Desplinter" userId="S::ine.desplinter@katholiekonderwijs.vlaanderen::66892360-f7f1-44bf-9a14-fbfb1156ff79" providerId="AD" clId="Web-{55FC3AC9-E59F-8454-7292-CFF4F244A404}" dt="2025-04-23T12:12:00.031" v="1153"/>
          <ac:graphicFrameMkLst>
            <pc:docMk/>
            <pc:sldMk cId="3257442290" sldId="381"/>
            <ac:graphicFrameMk id="6" creationId="{4BEEBE17-DD8E-65EA-47D3-D63A329D70D9}"/>
          </ac:graphicFrameMkLst>
        </pc:graphicFrameChg>
      </pc:sldChg>
      <pc:sldChg chg="del">
        <pc:chgData name="Ine Desplinter" userId="S::ine.desplinter@katholiekonderwijs.vlaanderen::66892360-f7f1-44bf-9a14-fbfb1156ff79" providerId="AD" clId="Web-{55FC3AC9-E59F-8454-7292-CFF4F244A404}" dt="2025-04-23T12:12:13.235" v="1154"/>
        <pc:sldMkLst>
          <pc:docMk/>
          <pc:sldMk cId="4291765874" sldId="384"/>
        </pc:sldMkLst>
      </pc:sldChg>
      <pc:sldChg chg="modSp">
        <pc:chgData name="Ine Desplinter" userId="S::ine.desplinter@katholiekonderwijs.vlaanderen::66892360-f7f1-44bf-9a14-fbfb1156ff79" providerId="AD" clId="Web-{55FC3AC9-E59F-8454-7292-CFF4F244A404}" dt="2025-04-23T12:12:29.486" v="1157" actId="20577"/>
        <pc:sldMkLst>
          <pc:docMk/>
          <pc:sldMk cId="3309286119" sldId="389"/>
        </pc:sldMkLst>
      </pc:sldChg>
      <pc:sldChg chg="modSp">
        <pc:chgData name="Ine Desplinter" userId="S::ine.desplinter@katholiekonderwijs.vlaanderen::66892360-f7f1-44bf-9a14-fbfb1156ff79" providerId="AD" clId="Web-{55FC3AC9-E59F-8454-7292-CFF4F244A404}" dt="2025-04-23T12:12:37.206" v="1161" actId="20577"/>
        <pc:sldMkLst>
          <pc:docMk/>
          <pc:sldMk cId="301562026" sldId="390"/>
        </pc:sldMkLst>
        <pc:spChg chg="mod">
          <ac:chgData name="Ine Desplinter" userId="S::ine.desplinter@katholiekonderwijs.vlaanderen::66892360-f7f1-44bf-9a14-fbfb1156ff79" providerId="AD" clId="Web-{55FC3AC9-E59F-8454-7292-CFF4F244A404}" dt="2025-04-23T12:12:37.206" v="1161" actId="20577"/>
          <ac:spMkLst>
            <pc:docMk/>
            <pc:sldMk cId="301562026" sldId="390"/>
            <ac:spMk id="2" creationId="{223F164A-3FF9-4C70-CE6C-0B933688DD3E}"/>
          </ac:spMkLst>
        </pc:spChg>
      </pc:sldChg>
      <pc:sldChg chg="modSp">
        <pc:chgData name="Ine Desplinter" userId="S::ine.desplinter@katholiekonderwijs.vlaanderen::66892360-f7f1-44bf-9a14-fbfb1156ff79" providerId="AD" clId="Web-{55FC3AC9-E59F-8454-7292-CFF4F244A404}" dt="2025-04-23T12:12:48.066" v="1175" actId="20577"/>
        <pc:sldMkLst>
          <pc:docMk/>
          <pc:sldMk cId="1080721881" sldId="391"/>
        </pc:sldMkLst>
        <pc:spChg chg="mod">
          <ac:chgData name="Ine Desplinter" userId="S::ine.desplinter@katholiekonderwijs.vlaanderen::66892360-f7f1-44bf-9a14-fbfb1156ff79" providerId="AD" clId="Web-{55FC3AC9-E59F-8454-7292-CFF4F244A404}" dt="2025-04-23T12:12:48.066" v="1175" actId="20577"/>
          <ac:spMkLst>
            <pc:docMk/>
            <pc:sldMk cId="1080721881" sldId="391"/>
            <ac:spMk id="2" creationId="{95A49D67-6599-50FD-247F-DF63C10A7081}"/>
          </ac:spMkLst>
        </pc:spChg>
      </pc:sldChg>
      <pc:sldChg chg="modSp">
        <pc:chgData name="Ine Desplinter" userId="S::ine.desplinter@katholiekonderwijs.vlaanderen::66892360-f7f1-44bf-9a14-fbfb1156ff79" providerId="AD" clId="Web-{55FC3AC9-E59F-8454-7292-CFF4F244A404}" dt="2025-04-23T12:10:03.194" v="790" actId="1076"/>
        <pc:sldMkLst>
          <pc:docMk/>
          <pc:sldMk cId="1073843814" sldId="397"/>
        </pc:sldMkLst>
        <pc:spChg chg="mod">
          <ac:chgData name="Ine Desplinter" userId="S::ine.desplinter@katholiekonderwijs.vlaanderen::66892360-f7f1-44bf-9a14-fbfb1156ff79" providerId="AD" clId="Web-{55FC3AC9-E59F-8454-7292-CFF4F244A404}" dt="2025-04-23T12:09:56.365" v="789" actId="20577"/>
          <ac:spMkLst>
            <pc:docMk/>
            <pc:sldMk cId="1073843814" sldId="397"/>
            <ac:spMk id="2" creationId="{34695B6C-1992-0006-667F-7CEE139A0EA7}"/>
          </ac:spMkLst>
        </pc:spChg>
        <pc:graphicFrameChg chg="mod modGraphic">
          <ac:chgData name="Ine Desplinter" userId="S::ine.desplinter@katholiekonderwijs.vlaanderen::66892360-f7f1-44bf-9a14-fbfb1156ff79" providerId="AD" clId="Web-{55FC3AC9-E59F-8454-7292-CFF4F244A404}" dt="2025-04-23T12:10:03.194" v="790" actId="1076"/>
          <ac:graphicFrameMkLst>
            <pc:docMk/>
            <pc:sldMk cId="1073843814" sldId="397"/>
            <ac:graphicFrameMk id="4" creationId="{8F042036-84B1-ECE7-601F-0A93BB33D7F9}"/>
          </ac:graphicFrameMkLst>
        </pc:graphicFrameChg>
      </pc:sldChg>
    </pc:docChg>
  </pc:docChgLst>
  <pc:docChgLst>
    <pc:chgData name="Ine Desplinter" userId="66892360-f7f1-44bf-9a14-fbfb1156ff79" providerId="ADAL" clId="{48C953F6-856D-478A-BD02-2499CE0F6728}"/>
    <pc:docChg chg="undo custSel addSld delSld modSld sldOrd">
      <pc:chgData name="Ine Desplinter" userId="66892360-f7f1-44bf-9a14-fbfb1156ff79" providerId="ADAL" clId="{48C953F6-856D-478A-BD02-2499CE0F6728}" dt="2025-05-09T12:14:51.836" v="816" actId="20577"/>
      <pc:docMkLst>
        <pc:docMk/>
      </pc:docMkLst>
      <pc:sldChg chg="ord">
        <pc:chgData name="Ine Desplinter" userId="66892360-f7f1-44bf-9a14-fbfb1156ff79" providerId="ADAL" clId="{48C953F6-856D-478A-BD02-2499CE0F6728}" dt="2025-05-09T12:05:46.706" v="544"/>
        <pc:sldMkLst>
          <pc:docMk/>
          <pc:sldMk cId="605720951" sldId="341"/>
        </pc:sldMkLst>
      </pc:sldChg>
      <pc:sldChg chg="modSp">
        <pc:chgData name="Ine Desplinter" userId="66892360-f7f1-44bf-9a14-fbfb1156ff79" providerId="ADAL" clId="{48C953F6-856D-478A-BD02-2499CE0F6728}" dt="2025-05-09T12:08:14.071" v="638" actId="20577"/>
        <pc:sldMkLst>
          <pc:docMk/>
          <pc:sldMk cId="2831866211" sldId="343"/>
        </pc:sldMkLst>
        <pc:graphicFrameChg chg="mod">
          <ac:chgData name="Ine Desplinter" userId="66892360-f7f1-44bf-9a14-fbfb1156ff79" providerId="ADAL" clId="{48C953F6-856D-478A-BD02-2499CE0F6728}" dt="2025-05-09T12:08:14.071" v="638" actId="20577"/>
          <ac:graphicFrameMkLst>
            <pc:docMk/>
            <pc:sldMk cId="2831866211" sldId="343"/>
            <ac:graphicFrameMk id="6" creationId="{DC43E44C-81BF-7F0F-D308-33FBD98D9DD7}"/>
          </ac:graphicFrameMkLst>
        </pc:graphicFrameChg>
      </pc:sldChg>
      <pc:sldChg chg="modSp mod">
        <pc:chgData name="Ine Desplinter" userId="66892360-f7f1-44bf-9a14-fbfb1156ff79" providerId="ADAL" clId="{48C953F6-856D-478A-BD02-2499CE0F6728}" dt="2025-05-09T11:56:52.950" v="180" actId="1076"/>
        <pc:sldMkLst>
          <pc:docMk/>
          <pc:sldMk cId="1005293757" sldId="344"/>
        </pc:sldMkLst>
        <pc:graphicFrameChg chg="mod modGraphic">
          <ac:chgData name="Ine Desplinter" userId="66892360-f7f1-44bf-9a14-fbfb1156ff79" providerId="ADAL" clId="{48C953F6-856D-478A-BD02-2499CE0F6728}" dt="2025-05-09T11:56:52.950" v="180" actId="1076"/>
          <ac:graphicFrameMkLst>
            <pc:docMk/>
            <pc:sldMk cId="1005293757" sldId="344"/>
            <ac:graphicFrameMk id="4" creationId="{B86112EA-AA46-6B30-89F2-7B8AD7A1D904}"/>
          </ac:graphicFrameMkLst>
        </pc:graphicFrameChg>
      </pc:sldChg>
      <pc:sldChg chg="addSp modSp mod">
        <pc:chgData name="Ine Desplinter" userId="66892360-f7f1-44bf-9a14-fbfb1156ff79" providerId="ADAL" clId="{48C953F6-856D-478A-BD02-2499CE0F6728}" dt="2025-05-09T12:10:18.131" v="689" actId="1076"/>
        <pc:sldMkLst>
          <pc:docMk/>
          <pc:sldMk cId="3832542217" sldId="370"/>
        </pc:sldMkLst>
        <pc:spChg chg="mod">
          <ac:chgData name="Ine Desplinter" userId="66892360-f7f1-44bf-9a14-fbfb1156ff79" providerId="ADAL" clId="{48C953F6-856D-478A-BD02-2499CE0F6728}" dt="2025-05-09T12:09:47.696" v="681" actId="20577"/>
          <ac:spMkLst>
            <pc:docMk/>
            <pc:sldMk cId="3832542217" sldId="370"/>
            <ac:spMk id="2" creationId="{724B7813-6E70-A011-CB36-472CEAE5987B}"/>
          </ac:spMkLst>
        </pc:spChg>
        <pc:spChg chg="mod">
          <ac:chgData name="Ine Desplinter" userId="66892360-f7f1-44bf-9a14-fbfb1156ff79" providerId="ADAL" clId="{48C953F6-856D-478A-BD02-2499CE0F6728}" dt="2025-05-09T12:09:50.153" v="682" actId="6549"/>
          <ac:spMkLst>
            <pc:docMk/>
            <pc:sldMk cId="3832542217" sldId="370"/>
            <ac:spMk id="3" creationId="{A9D12EFA-6208-78DC-EDED-3354512CFB27}"/>
          </ac:spMkLst>
        </pc:spChg>
        <pc:spChg chg="add mod">
          <ac:chgData name="Ine Desplinter" userId="66892360-f7f1-44bf-9a14-fbfb1156ff79" providerId="ADAL" clId="{48C953F6-856D-478A-BD02-2499CE0F6728}" dt="2025-05-09T12:10:18.131" v="689" actId="1076"/>
          <ac:spMkLst>
            <pc:docMk/>
            <pc:sldMk cId="3832542217" sldId="370"/>
            <ac:spMk id="4" creationId="{2A4AA298-D2F2-FB4B-D853-9B23FF90E250}"/>
          </ac:spMkLst>
        </pc:spChg>
        <pc:picChg chg="add mod">
          <ac:chgData name="Ine Desplinter" userId="66892360-f7f1-44bf-9a14-fbfb1156ff79" providerId="ADAL" clId="{48C953F6-856D-478A-BD02-2499CE0F6728}" dt="2025-05-09T12:09:53.005" v="683" actId="1076"/>
          <ac:picMkLst>
            <pc:docMk/>
            <pc:sldMk cId="3832542217" sldId="370"/>
            <ac:picMk id="2050" creationId="{C51AA6C8-7658-B0D6-C507-AF3FBBFC9854}"/>
          </ac:picMkLst>
        </pc:picChg>
        <pc:picChg chg="add mod">
          <ac:chgData name="Ine Desplinter" userId="66892360-f7f1-44bf-9a14-fbfb1156ff79" providerId="ADAL" clId="{48C953F6-856D-478A-BD02-2499CE0F6728}" dt="2025-05-09T12:10:13.703" v="688" actId="688"/>
          <ac:picMkLst>
            <pc:docMk/>
            <pc:sldMk cId="3832542217" sldId="370"/>
            <ac:picMk id="2054" creationId="{DAC40A22-FF27-1A73-55DA-238F78BB4656}"/>
          </ac:picMkLst>
        </pc:picChg>
      </pc:sldChg>
      <pc:sldChg chg="modSp mod">
        <pc:chgData name="Ine Desplinter" userId="66892360-f7f1-44bf-9a14-fbfb1156ff79" providerId="ADAL" clId="{48C953F6-856D-478A-BD02-2499CE0F6728}" dt="2025-05-09T12:00:37.895" v="221" actId="2165"/>
        <pc:sldMkLst>
          <pc:docMk/>
          <pc:sldMk cId="3257442290" sldId="381"/>
        </pc:sldMkLst>
        <pc:graphicFrameChg chg="modGraphic">
          <ac:chgData name="Ine Desplinter" userId="66892360-f7f1-44bf-9a14-fbfb1156ff79" providerId="ADAL" clId="{48C953F6-856D-478A-BD02-2499CE0F6728}" dt="2025-05-09T12:00:37.895" v="221" actId="2165"/>
          <ac:graphicFrameMkLst>
            <pc:docMk/>
            <pc:sldMk cId="3257442290" sldId="381"/>
            <ac:graphicFrameMk id="6" creationId="{4BEEBE17-DD8E-65EA-47D3-D63A329D70D9}"/>
          </ac:graphicFrameMkLst>
        </pc:graphicFrameChg>
      </pc:sldChg>
      <pc:sldChg chg="addSp modSp mod">
        <pc:chgData name="Ine Desplinter" userId="66892360-f7f1-44bf-9a14-fbfb1156ff79" providerId="ADAL" clId="{48C953F6-856D-478A-BD02-2499CE0F6728}" dt="2025-05-09T12:11:33.988" v="696" actId="1076"/>
        <pc:sldMkLst>
          <pc:docMk/>
          <pc:sldMk cId="838866528" sldId="387"/>
        </pc:sldMkLst>
        <pc:spChg chg="add mod">
          <ac:chgData name="Ine Desplinter" userId="66892360-f7f1-44bf-9a14-fbfb1156ff79" providerId="ADAL" clId="{48C953F6-856D-478A-BD02-2499CE0F6728}" dt="2025-05-09T12:11:33.988" v="696" actId="1076"/>
          <ac:spMkLst>
            <pc:docMk/>
            <pc:sldMk cId="838866528" sldId="387"/>
            <ac:spMk id="5" creationId="{B2EE296E-8CEB-43AE-E7FE-D7D6C5750F92}"/>
          </ac:spMkLst>
        </pc:spChg>
        <pc:picChg chg="add mod">
          <ac:chgData name="Ine Desplinter" userId="66892360-f7f1-44bf-9a14-fbfb1156ff79" providerId="ADAL" clId="{48C953F6-856D-478A-BD02-2499CE0F6728}" dt="2025-05-09T12:11:19.618" v="692" actId="1076"/>
          <ac:picMkLst>
            <pc:docMk/>
            <pc:sldMk cId="838866528" sldId="387"/>
            <ac:picMk id="3074" creationId="{276B1DB9-0A8A-1929-9689-CCB8589B6A16}"/>
          </ac:picMkLst>
        </pc:picChg>
      </pc:sldChg>
      <pc:sldChg chg="mod modShow">
        <pc:chgData name="Ine Desplinter" userId="66892360-f7f1-44bf-9a14-fbfb1156ff79" providerId="ADAL" clId="{48C953F6-856D-478A-BD02-2499CE0F6728}" dt="2025-05-09T12:11:52.882" v="697" actId="729"/>
        <pc:sldMkLst>
          <pc:docMk/>
          <pc:sldMk cId="3309286119" sldId="389"/>
        </pc:sldMkLst>
      </pc:sldChg>
      <pc:sldChg chg="addSp delSp modSp mod">
        <pc:chgData name="Ine Desplinter" userId="66892360-f7f1-44bf-9a14-fbfb1156ff79" providerId="ADAL" clId="{48C953F6-856D-478A-BD02-2499CE0F6728}" dt="2025-05-09T12:12:41.526" v="716" actId="403"/>
        <pc:sldMkLst>
          <pc:docMk/>
          <pc:sldMk cId="301562026" sldId="390"/>
        </pc:sldMkLst>
        <pc:spChg chg="mod">
          <ac:chgData name="Ine Desplinter" userId="66892360-f7f1-44bf-9a14-fbfb1156ff79" providerId="ADAL" clId="{48C953F6-856D-478A-BD02-2499CE0F6728}" dt="2025-05-09T12:12:31.526" v="714" actId="13926"/>
          <ac:spMkLst>
            <pc:docMk/>
            <pc:sldMk cId="301562026" sldId="390"/>
            <ac:spMk id="2" creationId="{223F164A-3FF9-4C70-CE6C-0B933688DD3E}"/>
          </ac:spMkLst>
        </pc:spChg>
        <pc:spChg chg="add mod">
          <ac:chgData name="Ine Desplinter" userId="66892360-f7f1-44bf-9a14-fbfb1156ff79" providerId="ADAL" clId="{48C953F6-856D-478A-BD02-2499CE0F6728}" dt="2025-05-09T12:12:41.526" v="716" actId="403"/>
          <ac:spMkLst>
            <pc:docMk/>
            <pc:sldMk cId="301562026" sldId="390"/>
            <ac:spMk id="4" creationId="{7C6B5C20-08FF-0908-8D3D-582D50D1FBBE}"/>
          </ac:spMkLst>
        </pc:spChg>
      </pc:sldChg>
      <pc:sldChg chg="modSp mod">
        <pc:chgData name="Ine Desplinter" userId="66892360-f7f1-44bf-9a14-fbfb1156ff79" providerId="ADAL" clId="{48C953F6-856D-478A-BD02-2499CE0F6728}" dt="2025-05-09T12:13:51.109" v="791" actId="6549"/>
        <pc:sldMkLst>
          <pc:docMk/>
          <pc:sldMk cId="1080721881" sldId="391"/>
        </pc:sldMkLst>
        <pc:spChg chg="mod">
          <ac:chgData name="Ine Desplinter" userId="66892360-f7f1-44bf-9a14-fbfb1156ff79" providerId="ADAL" clId="{48C953F6-856D-478A-BD02-2499CE0F6728}" dt="2025-05-09T12:13:51.109" v="791" actId="6549"/>
          <ac:spMkLst>
            <pc:docMk/>
            <pc:sldMk cId="1080721881" sldId="391"/>
            <ac:spMk id="2" creationId="{95A49D67-6599-50FD-247F-DF63C10A7081}"/>
          </ac:spMkLst>
        </pc:spChg>
        <pc:spChg chg="mod">
          <ac:chgData name="Ine Desplinter" userId="66892360-f7f1-44bf-9a14-fbfb1156ff79" providerId="ADAL" clId="{48C953F6-856D-478A-BD02-2499CE0F6728}" dt="2025-05-09T12:13:35.065" v="761" actId="1076"/>
          <ac:spMkLst>
            <pc:docMk/>
            <pc:sldMk cId="1080721881" sldId="391"/>
            <ac:spMk id="5" creationId="{B44C7D31-82AA-A57F-8C5B-8CF7A1022C78}"/>
          </ac:spMkLst>
        </pc:spChg>
      </pc:sldChg>
      <pc:sldChg chg="addSp delSp modSp mod">
        <pc:chgData name="Ine Desplinter" userId="66892360-f7f1-44bf-9a14-fbfb1156ff79" providerId="ADAL" clId="{48C953F6-856D-478A-BD02-2499CE0F6728}" dt="2025-05-09T11:58:53.745" v="217" actId="1076"/>
        <pc:sldMkLst>
          <pc:docMk/>
          <pc:sldMk cId="1401829735" sldId="401"/>
        </pc:sldMkLst>
        <pc:spChg chg="add mod">
          <ac:chgData name="Ine Desplinter" userId="66892360-f7f1-44bf-9a14-fbfb1156ff79" providerId="ADAL" clId="{48C953F6-856D-478A-BD02-2499CE0F6728}" dt="2025-05-09T11:58:53.745" v="217" actId="1076"/>
          <ac:spMkLst>
            <pc:docMk/>
            <pc:sldMk cId="1401829735" sldId="401"/>
            <ac:spMk id="4" creationId="{86667CFC-F589-9696-7A24-B1A665DB1363}"/>
          </ac:spMkLst>
        </pc:spChg>
      </pc:sldChg>
      <pc:sldChg chg="delSp modSp mod">
        <pc:chgData name="Ine Desplinter" userId="66892360-f7f1-44bf-9a14-fbfb1156ff79" providerId="ADAL" clId="{48C953F6-856D-478A-BD02-2499CE0F6728}" dt="2025-05-09T11:59:48.567" v="220" actId="1076"/>
        <pc:sldMkLst>
          <pc:docMk/>
          <pc:sldMk cId="4227651647" sldId="402"/>
        </pc:sldMkLst>
        <pc:graphicFrameChg chg="mod">
          <ac:chgData name="Ine Desplinter" userId="66892360-f7f1-44bf-9a14-fbfb1156ff79" providerId="ADAL" clId="{48C953F6-856D-478A-BD02-2499CE0F6728}" dt="2025-05-09T11:59:48.567" v="220" actId="1076"/>
          <ac:graphicFrameMkLst>
            <pc:docMk/>
            <pc:sldMk cId="4227651647" sldId="402"/>
            <ac:graphicFrameMk id="4" creationId="{A6C2D5C2-4BDC-075B-2285-82F4C5710FFB}"/>
          </ac:graphicFrameMkLst>
        </pc:graphicFrameChg>
      </pc:sldChg>
      <pc:sldChg chg="del">
        <pc:chgData name="Ine Desplinter" userId="66892360-f7f1-44bf-9a14-fbfb1156ff79" providerId="ADAL" clId="{48C953F6-856D-478A-BD02-2499CE0F6728}" dt="2025-05-09T11:58:15.365" v="181" actId="47"/>
        <pc:sldMkLst>
          <pc:docMk/>
          <pc:sldMk cId="3484652373" sldId="408"/>
        </pc:sldMkLst>
      </pc:sldChg>
      <pc:sldChg chg="add">
        <pc:chgData name="Ine Desplinter" userId="66892360-f7f1-44bf-9a14-fbfb1156ff79" providerId="ADAL" clId="{48C953F6-856D-478A-BD02-2499CE0F6728}" dt="2025-05-09T11:53:11.253" v="1"/>
        <pc:sldMkLst>
          <pc:docMk/>
          <pc:sldMk cId="1244959866" sldId="6052"/>
        </pc:sldMkLst>
      </pc:sldChg>
      <pc:sldChg chg="addSp delSp modSp add mod addAnim delAnim">
        <pc:chgData name="Ine Desplinter" userId="66892360-f7f1-44bf-9a14-fbfb1156ff79" providerId="ADAL" clId="{48C953F6-856D-478A-BD02-2499CE0F6728}" dt="2025-05-09T11:54:29.708" v="20" actId="14100"/>
        <pc:sldMkLst>
          <pc:docMk/>
          <pc:sldMk cId="1658468245" sldId="6070"/>
        </pc:sldMkLst>
        <pc:graphicFrameChg chg="add del mod modGraphic">
          <ac:chgData name="Ine Desplinter" userId="66892360-f7f1-44bf-9a14-fbfb1156ff79" providerId="ADAL" clId="{48C953F6-856D-478A-BD02-2499CE0F6728}" dt="2025-05-09T11:54:29.708" v="20" actId="14100"/>
          <ac:graphicFrameMkLst>
            <pc:docMk/>
            <pc:sldMk cId="1658468245" sldId="6070"/>
            <ac:graphicFrameMk id="9" creationId="{168EE1EB-7483-5434-4293-C78DBFBFD7A7}"/>
          </ac:graphicFrameMkLst>
        </pc:graphicFrameChg>
      </pc:sldChg>
      <pc:sldChg chg="new del">
        <pc:chgData name="Ine Desplinter" userId="66892360-f7f1-44bf-9a14-fbfb1156ff79" providerId="ADAL" clId="{48C953F6-856D-478A-BD02-2499CE0F6728}" dt="2025-05-09T12:03:11.653" v="223" actId="47"/>
        <pc:sldMkLst>
          <pc:docMk/>
          <pc:sldMk cId="454984524" sldId="6071"/>
        </pc:sldMkLst>
      </pc:sldChg>
      <pc:sldChg chg="modSp new mod ord">
        <pc:chgData name="Ine Desplinter" userId="66892360-f7f1-44bf-9a14-fbfb1156ff79" providerId="ADAL" clId="{48C953F6-856D-478A-BD02-2499CE0F6728}" dt="2025-05-09T12:04:32.245" v="504" actId="20577"/>
        <pc:sldMkLst>
          <pc:docMk/>
          <pc:sldMk cId="721643038" sldId="6071"/>
        </pc:sldMkLst>
        <pc:spChg chg="mod">
          <ac:chgData name="Ine Desplinter" userId="66892360-f7f1-44bf-9a14-fbfb1156ff79" providerId="ADAL" clId="{48C953F6-856D-478A-BD02-2499CE0F6728}" dt="2025-05-09T12:04:32.245" v="504" actId="20577"/>
          <ac:spMkLst>
            <pc:docMk/>
            <pc:sldMk cId="721643038" sldId="6071"/>
            <ac:spMk id="2" creationId="{6F1D6B73-963D-D4E6-3EF0-7582100A3DE3}"/>
          </ac:spMkLst>
        </pc:spChg>
        <pc:spChg chg="mod">
          <ac:chgData name="Ine Desplinter" userId="66892360-f7f1-44bf-9a14-fbfb1156ff79" providerId="ADAL" clId="{48C953F6-856D-478A-BD02-2499CE0F6728}" dt="2025-05-09T12:03:23.213" v="260" actId="20577"/>
          <ac:spMkLst>
            <pc:docMk/>
            <pc:sldMk cId="721643038" sldId="6071"/>
            <ac:spMk id="3" creationId="{2CD60630-8BCE-3194-4FE1-AFCC17A32689}"/>
          </ac:spMkLst>
        </pc:spChg>
      </pc:sldChg>
      <pc:sldChg chg="addSp delSp modSp new del mod modAnim">
        <pc:chgData name="Ine Desplinter" userId="66892360-f7f1-44bf-9a14-fbfb1156ff79" providerId="ADAL" clId="{48C953F6-856D-478A-BD02-2499CE0F6728}" dt="2025-05-09T11:54:31.899" v="21" actId="47"/>
        <pc:sldMkLst>
          <pc:docMk/>
          <pc:sldMk cId="2551799913" sldId="6071"/>
        </pc:sldMkLst>
      </pc:sldChg>
      <pc:sldChg chg="addSp modSp new modNotesTx">
        <pc:chgData name="Ine Desplinter" userId="66892360-f7f1-44bf-9a14-fbfb1156ff79" providerId="ADAL" clId="{48C953F6-856D-478A-BD02-2499CE0F6728}" dt="2025-05-09T12:05:29.661" v="540" actId="20577"/>
        <pc:sldMkLst>
          <pc:docMk/>
          <pc:sldMk cId="408294668" sldId="6072"/>
        </pc:sldMkLst>
        <pc:picChg chg="add mod">
          <ac:chgData name="Ine Desplinter" userId="66892360-f7f1-44bf-9a14-fbfb1156ff79" providerId="ADAL" clId="{48C953F6-856D-478A-BD02-2499CE0F6728}" dt="2025-05-09T12:05:19.652" v="511" actId="1076"/>
          <ac:picMkLst>
            <pc:docMk/>
            <pc:sldMk cId="408294668" sldId="6072"/>
            <ac:picMk id="1026" creationId="{B2D0708F-EE18-BF8B-6E39-E8417FFA15A4}"/>
          </ac:picMkLst>
        </pc:picChg>
      </pc:sldChg>
      <pc:sldChg chg="add del">
        <pc:chgData name="Ine Desplinter" userId="66892360-f7f1-44bf-9a14-fbfb1156ff79" providerId="ADAL" clId="{48C953F6-856D-478A-BD02-2499CE0F6728}" dt="2025-05-09T11:53:29.265" v="4"/>
        <pc:sldMkLst>
          <pc:docMk/>
          <pc:sldMk cId="1071953709" sldId="6072"/>
        </pc:sldMkLst>
      </pc:sldChg>
      <pc:sldChg chg="addSp modSp new modNotesTx">
        <pc:chgData name="Ine Desplinter" userId="66892360-f7f1-44bf-9a14-fbfb1156ff79" providerId="ADAL" clId="{48C953F6-856D-478A-BD02-2499CE0F6728}" dt="2025-05-09T12:14:51.836" v="816" actId="20577"/>
        <pc:sldMkLst>
          <pc:docMk/>
          <pc:sldMk cId="1721943007" sldId="6073"/>
        </pc:sldMkLst>
        <pc:picChg chg="add mod">
          <ac:chgData name="Ine Desplinter" userId="66892360-f7f1-44bf-9a14-fbfb1156ff79" providerId="ADAL" clId="{48C953F6-856D-478A-BD02-2499CE0F6728}" dt="2025-05-09T12:14:44.205" v="793"/>
          <ac:picMkLst>
            <pc:docMk/>
            <pc:sldMk cId="1721943007" sldId="6073"/>
            <ac:picMk id="4" creationId="{3F792922-FE0C-9A11-DDE5-1117391D0798}"/>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ata11.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ata13.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svg"/><Relationship Id="rId1" Type="http://schemas.openxmlformats.org/officeDocument/2006/relationships/image" Target="../media/image118.png"/><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diagrams/_rels/data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image" Target="../media/image80.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svg"/><Relationship Id="rId1" Type="http://schemas.openxmlformats.org/officeDocument/2006/relationships/image" Target="../media/image71.png"/><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svg"/><Relationship Id="rId1" Type="http://schemas.openxmlformats.org/officeDocument/2006/relationships/image" Target="../media/image118.png"/><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121.svg"/></Relationships>
</file>

<file path=ppt/diagrams/_rels/drawing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image" Target="../media/image80.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D89B9A-8216-4577-832E-0A6C89410FE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AD62C840-FE65-4224-B33B-79A9BA754533}">
      <dgm:prSet/>
      <dgm:spPr/>
      <dgm:t>
        <a:bodyPr/>
        <a:lstStyle/>
        <a:p>
          <a:pPr>
            <a:lnSpc>
              <a:spcPct val="100000"/>
            </a:lnSpc>
          </a:pPr>
          <a:r>
            <a:rPr lang="nl-NL">
              <a:solidFill>
                <a:srgbClr val="FF8414"/>
              </a:solidFill>
            </a:rPr>
            <a:t>Het nieuwe leerplan introduceren</a:t>
          </a:r>
          <a:endParaRPr lang="en-US">
            <a:solidFill>
              <a:srgbClr val="FF8414"/>
            </a:solidFill>
          </a:endParaRPr>
        </a:p>
      </dgm:t>
    </dgm:pt>
    <dgm:pt modelId="{7424DFAF-43A2-4F2E-A192-272971330404}" type="parTrans" cxnId="{B2611DA2-F536-472A-B8EE-67FDA42D0470}">
      <dgm:prSet/>
      <dgm:spPr/>
      <dgm:t>
        <a:bodyPr/>
        <a:lstStyle/>
        <a:p>
          <a:endParaRPr lang="en-US"/>
        </a:p>
      </dgm:t>
    </dgm:pt>
    <dgm:pt modelId="{1A6895A8-86A4-41FF-8AC9-CCEE11D29B24}" type="sibTrans" cxnId="{B2611DA2-F536-472A-B8EE-67FDA42D0470}">
      <dgm:prSet/>
      <dgm:spPr/>
      <dgm:t>
        <a:bodyPr/>
        <a:lstStyle/>
        <a:p>
          <a:endParaRPr lang="en-US"/>
        </a:p>
      </dgm:t>
    </dgm:pt>
    <dgm:pt modelId="{6DD2525B-ACBD-44DD-9904-66A06A308000}">
      <dgm:prSet/>
      <dgm:spPr/>
      <dgm:t>
        <a:bodyPr/>
        <a:lstStyle/>
        <a:p>
          <a:pPr>
            <a:lnSpc>
              <a:spcPct val="100000"/>
            </a:lnSpc>
          </a:pPr>
          <a:r>
            <a:rPr lang="nl-NL">
              <a:solidFill>
                <a:srgbClr val="FF8414"/>
              </a:solidFill>
            </a:rPr>
            <a:t>Didactische wenken en enkele interessante bronnen aanreiken</a:t>
          </a:r>
          <a:endParaRPr lang="en-US">
            <a:solidFill>
              <a:srgbClr val="FF8414"/>
            </a:solidFill>
          </a:endParaRPr>
        </a:p>
      </dgm:t>
    </dgm:pt>
    <dgm:pt modelId="{C051B9CD-4E5C-46B6-852F-B015359F2AD7}" type="parTrans" cxnId="{F31F124B-6A65-435C-8575-100EBF35EDEF}">
      <dgm:prSet/>
      <dgm:spPr/>
      <dgm:t>
        <a:bodyPr/>
        <a:lstStyle/>
        <a:p>
          <a:endParaRPr lang="en-US"/>
        </a:p>
      </dgm:t>
    </dgm:pt>
    <dgm:pt modelId="{4E3C6DEB-50B6-4DB8-A814-9D09DB6C77D8}" type="sibTrans" cxnId="{F31F124B-6A65-435C-8575-100EBF35EDEF}">
      <dgm:prSet/>
      <dgm:spPr/>
      <dgm:t>
        <a:bodyPr/>
        <a:lstStyle/>
        <a:p>
          <a:endParaRPr lang="en-US"/>
        </a:p>
      </dgm:t>
    </dgm:pt>
    <dgm:pt modelId="{32C56C47-71FF-4FE8-87BE-40A82E631D72}">
      <dgm:prSet/>
      <dgm:spPr/>
      <dgm:t>
        <a:bodyPr/>
        <a:lstStyle/>
        <a:p>
          <a:pPr>
            <a:lnSpc>
              <a:spcPct val="100000"/>
            </a:lnSpc>
          </a:pPr>
          <a:r>
            <a:rPr lang="nl-NL">
              <a:solidFill>
                <a:srgbClr val="FF8414"/>
              </a:solidFill>
            </a:rPr>
            <a:t>Vragen beantwoorden </a:t>
          </a:r>
          <a:endParaRPr lang="en-US">
            <a:solidFill>
              <a:srgbClr val="FF8414"/>
            </a:solidFill>
          </a:endParaRPr>
        </a:p>
      </dgm:t>
    </dgm:pt>
    <dgm:pt modelId="{B3CD605F-3178-4E48-9268-01677E5650F0}" type="parTrans" cxnId="{238AAD04-DCD5-4723-BDA8-D5AD4EE4DAE1}">
      <dgm:prSet/>
      <dgm:spPr/>
      <dgm:t>
        <a:bodyPr/>
        <a:lstStyle/>
        <a:p>
          <a:endParaRPr lang="en-US"/>
        </a:p>
      </dgm:t>
    </dgm:pt>
    <dgm:pt modelId="{9923B54B-C005-4405-B5C1-42C8933C8574}" type="sibTrans" cxnId="{238AAD04-DCD5-4723-BDA8-D5AD4EE4DAE1}">
      <dgm:prSet/>
      <dgm:spPr/>
      <dgm:t>
        <a:bodyPr/>
        <a:lstStyle/>
        <a:p>
          <a:endParaRPr lang="en-US"/>
        </a:p>
      </dgm:t>
    </dgm:pt>
    <dgm:pt modelId="{F377AA08-311F-40FF-B899-15C27EC7FDA3}">
      <dgm:prSet phldr="0"/>
      <dgm:spPr/>
      <dgm:t>
        <a:bodyPr/>
        <a:lstStyle/>
        <a:p>
          <a:pPr>
            <a:lnSpc>
              <a:spcPct val="100000"/>
            </a:lnSpc>
          </a:pPr>
          <a:r>
            <a:rPr lang="nl-NL">
              <a:solidFill>
                <a:srgbClr val="FF8414"/>
              </a:solidFill>
              <a:latin typeface="Trebuchet MS"/>
            </a:rPr>
            <a:t>Een paar inspirerende lesideeën delen</a:t>
          </a:r>
        </a:p>
      </dgm:t>
    </dgm:pt>
    <dgm:pt modelId="{BA3FDA7B-9618-44A1-AB58-F587ABF49942}" type="parTrans" cxnId="{C87898F4-019F-49CD-9C5F-16C3A7B31898}">
      <dgm:prSet/>
      <dgm:spPr/>
      <dgm:t>
        <a:bodyPr/>
        <a:lstStyle/>
        <a:p>
          <a:endParaRPr lang="nl-BE"/>
        </a:p>
      </dgm:t>
    </dgm:pt>
    <dgm:pt modelId="{4829BE65-BC15-4EFC-8B66-21B02B61CBD2}" type="sibTrans" cxnId="{C87898F4-019F-49CD-9C5F-16C3A7B31898}">
      <dgm:prSet/>
      <dgm:spPr/>
      <dgm:t>
        <a:bodyPr/>
        <a:lstStyle/>
        <a:p>
          <a:endParaRPr lang="en-US"/>
        </a:p>
      </dgm:t>
    </dgm:pt>
    <dgm:pt modelId="{F9516643-3C73-4F9D-A35E-1BF42A6A6524}" type="pres">
      <dgm:prSet presAssocID="{83D89B9A-8216-4577-832E-0A6C89410FED}" presName="root" presStyleCnt="0">
        <dgm:presLayoutVars>
          <dgm:dir/>
          <dgm:resizeHandles val="exact"/>
        </dgm:presLayoutVars>
      </dgm:prSet>
      <dgm:spPr/>
    </dgm:pt>
    <dgm:pt modelId="{39745094-167B-48C0-B79A-DDF63E091D51}" type="pres">
      <dgm:prSet presAssocID="{AD62C840-FE65-4224-B33B-79A9BA754533}" presName="compNode" presStyleCnt="0"/>
      <dgm:spPr/>
    </dgm:pt>
    <dgm:pt modelId="{E7457349-A353-4E23-B148-6BF4D3724C3A}" type="pres">
      <dgm:prSet presAssocID="{AD62C840-FE65-4224-B33B-79A9BA754533}" presName="bgRect" presStyleLbl="bgShp" presStyleIdx="0" presStyleCnt="4" custLinFactNeighborX="-1645" custLinFactNeighborY="-2655"/>
      <dgm:spPr/>
    </dgm:pt>
    <dgm:pt modelId="{E3DED8F9-34EC-4217-B57B-0D3A44473903}" type="pres">
      <dgm:prSet presAssocID="{AD62C840-FE65-4224-B33B-79A9BA75453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AB04311A-A77A-4752-8F08-5C54D23C9250}" type="pres">
      <dgm:prSet presAssocID="{AD62C840-FE65-4224-B33B-79A9BA754533}" presName="spaceRect" presStyleCnt="0"/>
      <dgm:spPr/>
    </dgm:pt>
    <dgm:pt modelId="{8748E559-293D-42C8-9447-0A37CF2F03EA}" type="pres">
      <dgm:prSet presAssocID="{AD62C840-FE65-4224-B33B-79A9BA754533}" presName="parTx" presStyleLbl="revTx" presStyleIdx="0" presStyleCnt="4">
        <dgm:presLayoutVars>
          <dgm:chMax val="0"/>
          <dgm:chPref val="0"/>
        </dgm:presLayoutVars>
      </dgm:prSet>
      <dgm:spPr/>
    </dgm:pt>
    <dgm:pt modelId="{689C42D2-0837-4515-B4B2-C6B2702B7B2D}" type="pres">
      <dgm:prSet presAssocID="{1A6895A8-86A4-41FF-8AC9-CCEE11D29B24}" presName="sibTrans" presStyleCnt="0"/>
      <dgm:spPr/>
    </dgm:pt>
    <dgm:pt modelId="{B02FB9CF-4D0F-4534-9804-76B0CCEEA83E}" type="pres">
      <dgm:prSet presAssocID="{6DD2525B-ACBD-44DD-9904-66A06A308000}" presName="compNode" presStyleCnt="0"/>
      <dgm:spPr/>
    </dgm:pt>
    <dgm:pt modelId="{9CCBC985-6A49-4277-968D-5AE813742339}" type="pres">
      <dgm:prSet presAssocID="{6DD2525B-ACBD-44DD-9904-66A06A308000}" presName="bgRect" presStyleLbl="bgShp" presStyleIdx="1" presStyleCnt="4"/>
      <dgm:spPr/>
    </dgm:pt>
    <dgm:pt modelId="{75272734-50E6-468B-B98E-9A9F161AB7BD}" type="pres">
      <dgm:prSet presAssocID="{6DD2525B-ACBD-44DD-9904-66A06A30800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eken"/>
        </a:ext>
      </dgm:extLst>
    </dgm:pt>
    <dgm:pt modelId="{CF0E26D3-C221-45E4-94FC-7181F10F3E5E}" type="pres">
      <dgm:prSet presAssocID="{6DD2525B-ACBD-44DD-9904-66A06A308000}" presName="spaceRect" presStyleCnt="0"/>
      <dgm:spPr/>
    </dgm:pt>
    <dgm:pt modelId="{963B9AF0-E56F-477C-8B73-1377C124FC10}" type="pres">
      <dgm:prSet presAssocID="{6DD2525B-ACBD-44DD-9904-66A06A308000}" presName="parTx" presStyleLbl="revTx" presStyleIdx="1" presStyleCnt="4">
        <dgm:presLayoutVars>
          <dgm:chMax val="0"/>
          <dgm:chPref val="0"/>
        </dgm:presLayoutVars>
      </dgm:prSet>
      <dgm:spPr/>
    </dgm:pt>
    <dgm:pt modelId="{3A4E163F-CB36-4863-ADC0-82C0FE5ADEF2}" type="pres">
      <dgm:prSet presAssocID="{4E3C6DEB-50B6-4DB8-A814-9D09DB6C77D8}" presName="sibTrans" presStyleCnt="0"/>
      <dgm:spPr/>
    </dgm:pt>
    <dgm:pt modelId="{48611DDB-B415-4984-B5B9-A3358D8A661E}" type="pres">
      <dgm:prSet presAssocID="{F377AA08-311F-40FF-B899-15C27EC7FDA3}" presName="compNode" presStyleCnt="0"/>
      <dgm:spPr/>
    </dgm:pt>
    <dgm:pt modelId="{B8DF8446-4484-405A-B35B-0AF82F30542D}" type="pres">
      <dgm:prSet presAssocID="{F377AA08-311F-40FF-B899-15C27EC7FDA3}" presName="bgRect" presStyleLbl="bgShp" presStyleIdx="2" presStyleCnt="4" custLinFactNeighborX="-3625" custLinFactNeighborY="2106"/>
      <dgm:spPr/>
    </dgm:pt>
    <dgm:pt modelId="{AC3764D4-71C1-44BA-80B9-6EE85E24F8CE}" type="pres">
      <dgm:prSet presAssocID="{F377AA08-311F-40FF-B899-15C27EC7FDA3}"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nkwolkje silhouet"/>
        </a:ext>
      </dgm:extLst>
    </dgm:pt>
    <dgm:pt modelId="{4C692395-AA3F-415A-AD84-1B631F8092F6}" type="pres">
      <dgm:prSet presAssocID="{F377AA08-311F-40FF-B899-15C27EC7FDA3}" presName="spaceRect" presStyleCnt="0"/>
      <dgm:spPr/>
    </dgm:pt>
    <dgm:pt modelId="{40A7FD80-8D43-4508-B4FB-EFFBFF202DB2}" type="pres">
      <dgm:prSet presAssocID="{F377AA08-311F-40FF-B899-15C27EC7FDA3}" presName="parTx" presStyleLbl="revTx" presStyleIdx="2" presStyleCnt="4">
        <dgm:presLayoutVars>
          <dgm:chMax val="0"/>
          <dgm:chPref val="0"/>
        </dgm:presLayoutVars>
      </dgm:prSet>
      <dgm:spPr/>
    </dgm:pt>
    <dgm:pt modelId="{643F5E40-0E29-4B78-A298-EB627D564F48}" type="pres">
      <dgm:prSet presAssocID="{4829BE65-BC15-4EFC-8B66-21B02B61CBD2}" presName="sibTrans" presStyleCnt="0"/>
      <dgm:spPr/>
    </dgm:pt>
    <dgm:pt modelId="{343EA0B3-51A9-4847-AB74-BEBCA1050BDB}" type="pres">
      <dgm:prSet presAssocID="{32C56C47-71FF-4FE8-87BE-40A82E631D72}" presName="compNode" presStyleCnt="0"/>
      <dgm:spPr/>
    </dgm:pt>
    <dgm:pt modelId="{42C4839D-ECA3-453D-B114-B3F71178123C}" type="pres">
      <dgm:prSet presAssocID="{32C56C47-71FF-4FE8-87BE-40A82E631D72}" presName="bgRect" presStyleLbl="bgShp" presStyleIdx="3" presStyleCnt="4"/>
      <dgm:spPr/>
    </dgm:pt>
    <dgm:pt modelId="{5331FE0A-5F43-4BA2-8BDF-00FDBC59B5DD}" type="pres">
      <dgm:prSet presAssocID="{32C56C47-71FF-4FE8-87BE-40A82E631D7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lp"/>
        </a:ext>
      </dgm:extLst>
    </dgm:pt>
    <dgm:pt modelId="{B40F80B4-957B-481C-AF71-F9D30EBDEE64}" type="pres">
      <dgm:prSet presAssocID="{32C56C47-71FF-4FE8-87BE-40A82E631D72}" presName="spaceRect" presStyleCnt="0"/>
      <dgm:spPr/>
    </dgm:pt>
    <dgm:pt modelId="{BD96B28A-282C-4BEE-A0EB-A1753515B43E}" type="pres">
      <dgm:prSet presAssocID="{32C56C47-71FF-4FE8-87BE-40A82E631D72}" presName="parTx" presStyleLbl="revTx" presStyleIdx="3" presStyleCnt="4">
        <dgm:presLayoutVars>
          <dgm:chMax val="0"/>
          <dgm:chPref val="0"/>
        </dgm:presLayoutVars>
      </dgm:prSet>
      <dgm:spPr/>
    </dgm:pt>
  </dgm:ptLst>
  <dgm:cxnLst>
    <dgm:cxn modelId="{238AAD04-DCD5-4723-BDA8-D5AD4EE4DAE1}" srcId="{83D89B9A-8216-4577-832E-0A6C89410FED}" destId="{32C56C47-71FF-4FE8-87BE-40A82E631D72}" srcOrd="3" destOrd="0" parTransId="{B3CD605F-3178-4E48-9268-01677E5650F0}" sibTransId="{9923B54B-C005-4405-B5C1-42C8933C8574}"/>
    <dgm:cxn modelId="{B402950D-16C5-4A14-AFF7-DB760623DEB7}" type="presOf" srcId="{F377AA08-311F-40FF-B899-15C27EC7FDA3}" destId="{40A7FD80-8D43-4508-B4FB-EFFBFF202DB2}" srcOrd="0" destOrd="0" presId="urn:microsoft.com/office/officeart/2018/2/layout/IconVerticalSolidList"/>
    <dgm:cxn modelId="{F31F124B-6A65-435C-8575-100EBF35EDEF}" srcId="{83D89B9A-8216-4577-832E-0A6C89410FED}" destId="{6DD2525B-ACBD-44DD-9904-66A06A308000}" srcOrd="1" destOrd="0" parTransId="{C051B9CD-4E5C-46B6-852F-B015359F2AD7}" sibTransId="{4E3C6DEB-50B6-4DB8-A814-9D09DB6C77D8}"/>
    <dgm:cxn modelId="{D8F4B07E-18FD-4B68-99CF-7BFB9572E41B}" type="presOf" srcId="{6DD2525B-ACBD-44DD-9904-66A06A308000}" destId="{963B9AF0-E56F-477C-8B73-1377C124FC10}" srcOrd="0" destOrd="0" presId="urn:microsoft.com/office/officeart/2018/2/layout/IconVerticalSolidList"/>
    <dgm:cxn modelId="{B2611DA2-F536-472A-B8EE-67FDA42D0470}" srcId="{83D89B9A-8216-4577-832E-0A6C89410FED}" destId="{AD62C840-FE65-4224-B33B-79A9BA754533}" srcOrd="0" destOrd="0" parTransId="{7424DFAF-43A2-4F2E-A192-272971330404}" sibTransId="{1A6895A8-86A4-41FF-8AC9-CCEE11D29B24}"/>
    <dgm:cxn modelId="{6B8724A2-EE0B-49EB-B055-FDABB0AF39F8}" type="presOf" srcId="{83D89B9A-8216-4577-832E-0A6C89410FED}" destId="{F9516643-3C73-4F9D-A35E-1BF42A6A6524}" srcOrd="0" destOrd="0" presId="urn:microsoft.com/office/officeart/2018/2/layout/IconVerticalSolidList"/>
    <dgm:cxn modelId="{7F0E41B1-A62E-456D-ACB6-85FCC5667C9B}" type="presOf" srcId="{32C56C47-71FF-4FE8-87BE-40A82E631D72}" destId="{BD96B28A-282C-4BEE-A0EB-A1753515B43E}" srcOrd="0" destOrd="0" presId="urn:microsoft.com/office/officeart/2018/2/layout/IconVerticalSolidList"/>
    <dgm:cxn modelId="{9E1007B4-EEB8-4C86-B3FB-D99EB00C7648}" type="presOf" srcId="{AD62C840-FE65-4224-B33B-79A9BA754533}" destId="{8748E559-293D-42C8-9447-0A37CF2F03EA}" srcOrd="0" destOrd="0" presId="urn:microsoft.com/office/officeart/2018/2/layout/IconVerticalSolidList"/>
    <dgm:cxn modelId="{C87898F4-019F-49CD-9C5F-16C3A7B31898}" srcId="{83D89B9A-8216-4577-832E-0A6C89410FED}" destId="{F377AA08-311F-40FF-B899-15C27EC7FDA3}" srcOrd="2" destOrd="0" parTransId="{BA3FDA7B-9618-44A1-AB58-F587ABF49942}" sibTransId="{4829BE65-BC15-4EFC-8B66-21B02B61CBD2}"/>
    <dgm:cxn modelId="{BE36690F-0B89-4FB6-BB7B-101D2D3C01D7}" type="presParOf" srcId="{F9516643-3C73-4F9D-A35E-1BF42A6A6524}" destId="{39745094-167B-48C0-B79A-DDF63E091D51}" srcOrd="0" destOrd="0" presId="urn:microsoft.com/office/officeart/2018/2/layout/IconVerticalSolidList"/>
    <dgm:cxn modelId="{679770F8-32CD-4F02-A220-2B11595C4F54}" type="presParOf" srcId="{39745094-167B-48C0-B79A-DDF63E091D51}" destId="{E7457349-A353-4E23-B148-6BF4D3724C3A}" srcOrd="0" destOrd="0" presId="urn:microsoft.com/office/officeart/2018/2/layout/IconVerticalSolidList"/>
    <dgm:cxn modelId="{332F0E17-CD60-4654-AB11-EFD14F0EE304}" type="presParOf" srcId="{39745094-167B-48C0-B79A-DDF63E091D51}" destId="{E3DED8F9-34EC-4217-B57B-0D3A44473903}" srcOrd="1" destOrd="0" presId="urn:microsoft.com/office/officeart/2018/2/layout/IconVerticalSolidList"/>
    <dgm:cxn modelId="{3DE6C9F7-A51E-4E32-B773-AEE2CCDDC4C7}" type="presParOf" srcId="{39745094-167B-48C0-B79A-DDF63E091D51}" destId="{AB04311A-A77A-4752-8F08-5C54D23C9250}" srcOrd="2" destOrd="0" presId="urn:microsoft.com/office/officeart/2018/2/layout/IconVerticalSolidList"/>
    <dgm:cxn modelId="{CD7E82B1-8B45-4DE8-A440-C4F4BB0B5987}" type="presParOf" srcId="{39745094-167B-48C0-B79A-DDF63E091D51}" destId="{8748E559-293D-42C8-9447-0A37CF2F03EA}" srcOrd="3" destOrd="0" presId="urn:microsoft.com/office/officeart/2018/2/layout/IconVerticalSolidList"/>
    <dgm:cxn modelId="{1DFBDBAF-9562-4675-93D9-3BA73D37ED37}" type="presParOf" srcId="{F9516643-3C73-4F9D-A35E-1BF42A6A6524}" destId="{689C42D2-0837-4515-B4B2-C6B2702B7B2D}" srcOrd="1" destOrd="0" presId="urn:microsoft.com/office/officeart/2018/2/layout/IconVerticalSolidList"/>
    <dgm:cxn modelId="{625D0B6F-30FA-4408-87BE-8231A70EA004}" type="presParOf" srcId="{F9516643-3C73-4F9D-A35E-1BF42A6A6524}" destId="{B02FB9CF-4D0F-4534-9804-76B0CCEEA83E}" srcOrd="2" destOrd="0" presId="urn:microsoft.com/office/officeart/2018/2/layout/IconVerticalSolidList"/>
    <dgm:cxn modelId="{1884C8A5-A0D0-441E-A35F-365DBD396749}" type="presParOf" srcId="{B02FB9CF-4D0F-4534-9804-76B0CCEEA83E}" destId="{9CCBC985-6A49-4277-968D-5AE813742339}" srcOrd="0" destOrd="0" presId="urn:microsoft.com/office/officeart/2018/2/layout/IconVerticalSolidList"/>
    <dgm:cxn modelId="{A0BA06B7-F0F2-4522-A52C-350D0263EC7A}" type="presParOf" srcId="{B02FB9CF-4D0F-4534-9804-76B0CCEEA83E}" destId="{75272734-50E6-468B-B98E-9A9F161AB7BD}" srcOrd="1" destOrd="0" presId="urn:microsoft.com/office/officeart/2018/2/layout/IconVerticalSolidList"/>
    <dgm:cxn modelId="{A1568083-72EE-42B1-8523-CCBD5FC2F099}" type="presParOf" srcId="{B02FB9CF-4D0F-4534-9804-76B0CCEEA83E}" destId="{CF0E26D3-C221-45E4-94FC-7181F10F3E5E}" srcOrd="2" destOrd="0" presId="urn:microsoft.com/office/officeart/2018/2/layout/IconVerticalSolidList"/>
    <dgm:cxn modelId="{473FD323-582E-4417-924D-EEFF49BCB175}" type="presParOf" srcId="{B02FB9CF-4D0F-4534-9804-76B0CCEEA83E}" destId="{963B9AF0-E56F-477C-8B73-1377C124FC10}" srcOrd="3" destOrd="0" presId="urn:microsoft.com/office/officeart/2018/2/layout/IconVerticalSolidList"/>
    <dgm:cxn modelId="{43EA5D9F-AD0E-47BC-865B-186244B595E6}" type="presParOf" srcId="{F9516643-3C73-4F9D-A35E-1BF42A6A6524}" destId="{3A4E163F-CB36-4863-ADC0-82C0FE5ADEF2}" srcOrd="3" destOrd="0" presId="urn:microsoft.com/office/officeart/2018/2/layout/IconVerticalSolidList"/>
    <dgm:cxn modelId="{8C1A469D-0AE3-44C5-91FE-8D0B05AEEC14}" type="presParOf" srcId="{F9516643-3C73-4F9D-A35E-1BF42A6A6524}" destId="{48611DDB-B415-4984-B5B9-A3358D8A661E}" srcOrd="4" destOrd="0" presId="urn:microsoft.com/office/officeart/2018/2/layout/IconVerticalSolidList"/>
    <dgm:cxn modelId="{7493A432-5082-4C79-8BD4-9343427176CB}" type="presParOf" srcId="{48611DDB-B415-4984-B5B9-A3358D8A661E}" destId="{B8DF8446-4484-405A-B35B-0AF82F30542D}" srcOrd="0" destOrd="0" presId="urn:microsoft.com/office/officeart/2018/2/layout/IconVerticalSolidList"/>
    <dgm:cxn modelId="{86F705C6-008F-410B-8FCE-421AD4EABC14}" type="presParOf" srcId="{48611DDB-B415-4984-B5B9-A3358D8A661E}" destId="{AC3764D4-71C1-44BA-80B9-6EE85E24F8CE}" srcOrd="1" destOrd="0" presId="urn:microsoft.com/office/officeart/2018/2/layout/IconVerticalSolidList"/>
    <dgm:cxn modelId="{F4FB92B0-83D5-40BA-B066-BC6F295565FF}" type="presParOf" srcId="{48611DDB-B415-4984-B5B9-A3358D8A661E}" destId="{4C692395-AA3F-415A-AD84-1B631F8092F6}" srcOrd="2" destOrd="0" presId="urn:microsoft.com/office/officeart/2018/2/layout/IconVerticalSolidList"/>
    <dgm:cxn modelId="{BB91A258-BA04-4C9F-9DC3-3655CA72161A}" type="presParOf" srcId="{48611DDB-B415-4984-B5B9-A3358D8A661E}" destId="{40A7FD80-8D43-4508-B4FB-EFFBFF202DB2}" srcOrd="3" destOrd="0" presId="urn:microsoft.com/office/officeart/2018/2/layout/IconVerticalSolidList"/>
    <dgm:cxn modelId="{CB460F5F-7107-4F06-BA7B-D394B16AA355}" type="presParOf" srcId="{F9516643-3C73-4F9D-A35E-1BF42A6A6524}" destId="{643F5E40-0E29-4B78-A298-EB627D564F48}" srcOrd="5" destOrd="0" presId="urn:microsoft.com/office/officeart/2018/2/layout/IconVerticalSolidList"/>
    <dgm:cxn modelId="{FDFADE40-01B4-4C2E-8571-69B8EA96EAEA}" type="presParOf" srcId="{F9516643-3C73-4F9D-A35E-1BF42A6A6524}" destId="{343EA0B3-51A9-4847-AB74-BEBCA1050BDB}" srcOrd="6" destOrd="0" presId="urn:microsoft.com/office/officeart/2018/2/layout/IconVerticalSolidList"/>
    <dgm:cxn modelId="{71200393-0529-4ADA-B954-3FBD358DC3F2}" type="presParOf" srcId="{343EA0B3-51A9-4847-AB74-BEBCA1050BDB}" destId="{42C4839D-ECA3-453D-B114-B3F71178123C}" srcOrd="0" destOrd="0" presId="urn:microsoft.com/office/officeart/2018/2/layout/IconVerticalSolidList"/>
    <dgm:cxn modelId="{F06343E3-057C-4055-818A-FFF738A3C403}" type="presParOf" srcId="{343EA0B3-51A9-4847-AB74-BEBCA1050BDB}" destId="{5331FE0A-5F43-4BA2-8BDF-00FDBC59B5DD}" srcOrd="1" destOrd="0" presId="urn:microsoft.com/office/officeart/2018/2/layout/IconVerticalSolidList"/>
    <dgm:cxn modelId="{2B9D086E-35F0-4121-A64B-920698EDF263}" type="presParOf" srcId="{343EA0B3-51A9-4847-AB74-BEBCA1050BDB}" destId="{B40F80B4-957B-481C-AF71-F9D30EBDEE64}" srcOrd="2" destOrd="0" presId="urn:microsoft.com/office/officeart/2018/2/layout/IconVerticalSolidList"/>
    <dgm:cxn modelId="{C96FAD71-9ABF-493F-85B5-4184CB4FF5D1}" type="presParOf" srcId="{343EA0B3-51A9-4847-AB74-BEBCA1050BDB}" destId="{BD96B28A-282C-4BEE-A0EB-A1753515B43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C50B1CC-C71A-4DDD-8281-3E89EA6A5730}"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DD957929-C44E-4780-A7DB-5DBBCA8077D7}">
      <dgm:prSet/>
      <dgm:spPr/>
      <dgm:t>
        <a:bodyPr/>
        <a:lstStyle/>
        <a:p>
          <a:r>
            <a:rPr lang="nl-NL"/>
            <a:t>Opbouwen in zelfstandigheid</a:t>
          </a:r>
          <a:endParaRPr lang="en-US"/>
        </a:p>
      </dgm:t>
    </dgm:pt>
    <dgm:pt modelId="{F34B673C-D1C7-43F1-BF70-2DD8721596D3}" type="parTrans" cxnId="{C6127C75-3DF9-4615-B63B-23312C275CC0}">
      <dgm:prSet/>
      <dgm:spPr/>
      <dgm:t>
        <a:bodyPr/>
        <a:lstStyle/>
        <a:p>
          <a:endParaRPr lang="en-US"/>
        </a:p>
      </dgm:t>
    </dgm:pt>
    <dgm:pt modelId="{E9731609-118D-45E5-A558-60C491720E4C}" type="sibTrans" cxnId="{C6127C75-3DF9-4615-B63B-23312C275CC0}">
      <dgm:prSet/>
      <dgm:spPr/>
      <dgm:t>
        <a:bodyPr/>
        <a:lstStyle/>
        <a:p>
          <a:endParaRPr lang="en-US"/>
        </a:p>
      </dgm:t>
    </dgm:pt>
    <dgm:pt modelId="{B71243F9-8873-46DD-B0E1-B99C7D2C2553}">
      <dgm:prSet/>
      <dgm:spPr/>
      <dgm:t>
        <a:bodyPr/>
        <a:lstStyle/>
        <a:p>
          <a:r>
            <a:rPr lang="nl-NL"/>
            <a:t>Van modeling (leraar hardop denkend samen met de leerlingen)</a:t>
          </a:r>
          <a:endParaRPr lang="en-US"/>
        </a:p>
      </dgm:t>
    </dgm:pt>
    <dgm:pt modelId="{D5D2399C-57E0-4716-B648-1F58A9C089AB}" type="parTrans" cxnId="{EE88E0F5-81BC-40E4-8531-B080CB14CD62}">
      <dgm:prSet/>
      <dgm:spPr/>
      <dgm:t>
        <a:bodyPr/>
        <a:lstStyle/>
        <a:p>
          <a:endParaRPr lang="en-US"/>
        </a:p>
      </dgm:t>
    </dgm:pt>
    <dgm:pt modelId="{DE249BE7-BBC9-410E-A513-48F08B451E4C}" type="sibTrans" cxnId="{EE88E0F5-81BC-40E4-8531-B080CB14CD62}">
      <dgm:prSet/>
      <dgm:spPr/>
      <dgm:t>
        <a:bodyPr/>
        <a:lstStyle/>
        <a:p>
          <a:endParaRPr lang="en-US"/>
        </a:p>
      </dgm:t>
    </dgm:pt>
    <dgm:pt modelId="{40EFACC2-7E33-446B-A54E-0A9CD3586C38}">
      <dgm:prSet/>
      <dgm:spPr/>
      <dgm:t>
        <a:bodyPr/>
        <a:lstStyle/>
        <a:p>
          <a:r>
            <a:rPr lang="nl-NL"/>
            <a:t>Begeleid samen </a:t>
          </a:r>
          <a:endParaRPr lang="en-US"/>
        </a:p>
      </dgm:t>
    </dgm:pt>
    <dgm:pt modelId="{42383AFA-CE77-4EE7-BECE-B2E5B67AC04F}" type="parTrans" cxnId="{4B84CFD3-A6BA-4AAA-99F0-85D0B4DF03EB}">
      <dgm:prSet/>
      <dgm:spPr/>
      <dgm:t>
        <a:bodyPr/>
        <a:lstStyle/>
        <a:p>
          <a:endParaRPr lang="en-US"/>
        </a:p>
      </dgm:t>
    </dgm:pt>
    <dgm:pt modelId="{4BD43D80-C069-4845-89A8-A94A73FC31A0}" type="sibTrans" cxnId="{4B84CFD3-A6BA-4AAA-99F0-85D0B4DF03EB}">
      <dgm:prSet/>
      <dgm:spPr/>
      <dgm:t>
        <a:bodyPr/>
        <a:lstStyle/>
        <a:p>
          <a:endParaRPr lang="en-US"/>
        </a:p>
      </dgm:t>
    </dgm:pt>
    <dgm:pt modelId="{BEFC1146-C517-4BF5-A9B5-9699BD595DCE}">
      <dgm:prSet/>
      <dgm:spPr/>
      <dgm:t>
        <a:bodyPr/>
        <a:lstStyle/>
        <a:p>
          <a:r>
            <a:rPr lang="nl-NL"/>
            <a:t>In duo</a:t>
          </a:r>
          <a:endParaRPr lang="en-US"/>
        </a:p>
      </dgm:t>
    </dgm:pt>
    <dgm:pt modelId="{0D78B38D-F922-4180-8661-05AA7D8592BE}" type="parTrans" cxnId="{BE0E9BD7-F464-4E48-8D5C-CF76E22C5E99}">
      <dgm:prSet/>
      <dgm:spPr/>
      <dgm:t>
        <a:bodyPr/>
        <a:lstStyle/>
        <a:p>
          <a:endParaRPr lang="en-US"/>
        </a:p>
      </dgm:t>
    </dgm:pt>
    <dgm:pt modelId="{D6E90671-DB6D-4BDF-B9A7-50C805E3299C}" type="sibTrans" cxnId="{BE0E9BD7-F464-4E48-8D5C-CF76E22C5E99}">
      <dgm:prSet/>
      <dgm:spPr/>
      <dgm:t>
        <a:bodyPr/>
        <a:lstStyle/>
        <a:p>
          <a:endParaRPr lang="en-US"/>
        </a:p>
      </dgm:t>
    </dgm:pt>
    <dgm:pt modelId="{75C2DE7F-C843-4646-9728-EF62144C3526}">
      <dgm:prSet/>
      <dgm:spPr/>
      <dgm:t>
        <a:bodyPr/>
        <a:lstStyle/>
        <a:p>
          <a:r>
            <a:rPr lang="nl-NL"/>
            <a:t>Zelfstandig</a:t>
          </a:r>
          <a:endParaRPr lang="en-US"/>
        </a:p>
      </dgm:t>
    </dgm:pt>
    <dgm:pt modelId="{D442011C-9A6D-43DB-A42B-A5DBBB0095A0}" type="parTrans" cxnId="{B123A02C-3916-4167-8083-A11B90F3D6D5}">
      <dgm:prSet/>
      <dgm:spPr/>
      <dgm:t>
        <a:bodyPr/>
        <a:lstStyle/>
        <a:p>
          <a:endParaRPr lang="en-US"/>
        </a:p>
      </dgm:t>
    </dgm:pt>
    <dgm:pt modelId="{19DE65AF-68F2-443A-BB13-F1B830A4E1DC}" type="sibTrans" cxnId="{B123A02C-3916-4167-8083-A11B90F3D6D5}">
      <dgm:prSet/>
      <dgm:spPr/>
      <dgm:t>
        <a:bodyPr/>
        <a:lstStyle/>
        <a:p>
          <a:endParaRPr lang="en-US"/>
        </a:p>
      </dgm:t>
    </dgm:pt>
    <dgm:pt modelId="{C5396190-FA2F-49CA-AEB2-E66CCDAC92CB}">
      <dgm:prSet/>
      <dgm:spPr/>
      <dgm:t>
        <a:bodyPr/>
        <a:lstStyle/>
        <a:p>
          <a:r>
            <a:rPr lang="nl-NL"/>
            <a:t>Opbouwen in aantal evaluatiecriteria bij evalueren van een samenvatting.</a:t>
          </a:r>
          <a:endParaRPr lang="en-US"/>
        </a:p>
      </dgm:t>
    </dgm:pt>
    <dgm:pt modelId="{DAC1714F-2218-4647-A8BD-891B2B007821}" type="parTrans" cxnId="{41EB7513-AD3D-478A-B76A-6493C1C7B949}">
      <dgm:prSet/>
      <dgm:spPr/>
      <dgm:t>
        <a:bodyPr/>
        <a:lstStyle/>
        <a:p>
          <a:endParaRPr lang="en-US"/>
        </a:p>
      </dgm:t>
    </dgm:pt>
    <dgm:pt modelId="{CC222FE9-F702-4523-AD00-71354F7F167D}" type="sibTrans" cxnId="{41EB7513-AD3D-478A-B76A-6493C1C7B949}">
      <dgm:prSet/>
      <dgm:spPr/>
      <dgm:t>
        <a:bodyPr/>
        <a:lstStyle/>
        <a:p>
          <a:endParaRPr lang="en-US"/>
        </a:p>
      </dgm:t>
    </dgm:pt>
    <dgm:pt modelId="{C8680E2F-9CBD-40B1-BBD1-8599E2493028}">
      <dgm:prSet/>
      <dgm:spPr/>
      <dgm:t>
        <a:bodyPr/>
        <a:lstStyle/>
        <a:p>
          <a:r>
            <a:rPr lang="nl-NL"/>
            <a:t>Opbouw naar volledige samenvatting:</a:t>
          </a:r>
          <a:endParaRPr lang="en-US"/>
        </a:p>
      </dgm:t>
    </dgm:pt>
    <dgm:pt modelId="{AE996160-1DDA-4E22-806E-98E1CC1FC4D5}" type="parTrans" cxnId="{E32C17AC-EFD9-452B-8E70-1C8A0BEAE8CB}">
      <dgm:prSet/>
      <dgm:spPr/>
      <dgm:t>
        <a:bodyPr/>
        <a:lstStyle/>
        <a:p>
          <a:endParaRPr lang="en-US"/>
        </a:p>
      </dgm:t>
    </dgm:pt>
    <dgm:pt modelId="{CA33E777-A51D-4B78-B35E-01BEDE4808D4}" type="sibTrans" cxnId="{E32C17AC-EFD9-452B-8E70-1C8A0BEAE8CB}">
      <dgm:prSet/>
      <dgm:spPr/>
      <dgm:t>
        <a:bodyPr/>
        <a:lstStyle/>
        <a:p>
          <a:endParaRPr lang="en-US"/>
        </a:p>
      </dgm:t>
    </dgm:pt>
    <dgm:pt modelId="{FA120AC6-95D9-4014-97E6-B06ACDDB6570}">
      <dgm:prSet/>
      <dgm:spPr/>
      <dgm:t>
        <a:bodyPr/>
        <a:lstStyle/>
        <a:p>
          <a:r>
            <a:rPr lang="nl-NL"/>
            <a:t>Inleiding voor samenvatting leren schrijven</a:t>
          </a:r>
          <a:endParaRPr lang="en-US"/>
        </a:p>
      </dgm:t>
    </dgm:pt>
    <dgm:pt modelId="{EE824376-8E80-431F-A955-F6757E4EE990}" type="parTrans" cxnId="{828A569B-3C85-4A9D-BFD6-C0AE80A95023}">
      <dgm:prSet/>
      <dgm:spPr/>
      <dgm:t>
        <a:bodyPr/>
        <a:lstStyle/>
        <a:p>
          <a:endParaRPr lang="en-US"/>
        </a:p>
      </dgm:t>
    </dgm:pt>
    <dgm:pt modelId="{3DEC16F3-753F-4AA2-84D7-2194990A6F3C}" type="sibTrans" cxnId="{828A569B-3C85-4A9D-BFD6-C0AE80A95023}">
      <dgm:prSet/>
      <dgm:spPr/>
      <dgm:t>
        <a:bodyPr/>
        <a:lstStyle/>
        <a:p>
          <a:endParaRPr lang="en-US"/>
        </a:p>
      </dgm:t>
    </dgm:pt>
    <dgm:pt modelId="{2C6CB591-00E4-49DD-AA57-8864A32BB865}">
      <dgm:prSet/>
      <dgm:spPr/>
      <dgm:t>
        <a:bodyPr/>
        <a:lstStyle/>
        <a:p>
          <a:r>
            <a:rPr lang="nl-NL"/>
            <a:t>Conclusie voor samenvatting laten schrijven</a:t>
          </a:r>
          <a:endParaRPr lang="en-US"/>
        </a:p>
      </dgm:t>
    </dgm:pt>
    <dgm:pt modelId="{77900C32-5AAB-43CB-AB3B-07E098501F4E}" type="parTrans" cxnId="{091F52A4-21EB-47E2-A969-87CAF231E4C5}">
      <dgm:prSet/>
      <dgm:spPr/>
      <dgm:t>
        <a:bodyPr/>
        <a:lstStyle/>
        <a:p>
          <a:endParaRPr lang="en-US"/>
        </a:p>
      </dgm:t>
    </dgm:pt>
    <dgm:pt modelId="{D9172911-C3FC-4ACF-ACF6-376303D9D718}" type="sibTrans" cxnId="{091F52A4-21EB-47E2-A969-87CAF231E4C5}">
      <dgm:prSet/>
      <dgm:spPr/>
      <dgm:t>
        <a:bodyPr/>
        <a:lstStyle/>
        <a:p>
          <a:endParaRPr lang="en-US"/>
        </a:p>
      </dgm:t>
    </dgm:pt>
    <dgm:pt modelId="{2F015927-5E34-4DA3-B581-6CD49912DCE9}">
      <dgm:prSet/>
      <dgm:spPr/>
      <dgm:t>
        <a:bodyPr/>
        <a:lstStyle/>
        <a:p>
          <a:r>
            <a:rPr lang="nl-NL"/>
            <a:t>1 alinea van een samenvatting laten schrijven</a:t>
          </a:r>
          <a:endParaRPr lang="en-US"/>
        </a:p>
      </dgm:t>
    </dgm:pt>
    <dgm:pt modelId="{09BA5D60-B8BE-46F9-B88B-55C57DCCECE9}" type="parTrans" cxnId="{73C450D4-65D1-4AFD-8B74-B1700B81F0E9}">
      <dgm:prSet/>
      <dgm:spPr/>
      <dgm:t>
        <a:bodyPr/>
        <a:lstStyle/>
        <a:p>
          <a:endParaRPr lang="en-US"/>
        </a:p>
      </dgm:t>
    </dgm:pt>
    <dgm:pt modelId="{40092CDA-E709-4675-83E7-7C8AA49AE40B}" type="sibTrans" cxnId="{73C450D4-65D1-4AFD-8B74-B1700B81F0E9}">
      <dgm:prSet/>
      <dgm:spPr/>
      <dgm:t>
        <a:bodyPr/>
        <a:lstStyle/>
        <a:p>
          <a:endParaRPr lang="en-US"/>
        </a:p>
      </dgm:t>
    </dgm:pt>
    <dgm:pt modelId="{1321141D-4AC7-4652-B2C1-8221658C3352}">
      <dgm:prSet/>
      <dgm:spPr/>
      <dgm:t>
        <a:bodyPr/>
        <a:lstStyle/>
        <a:p>
          <a:r>
            <a:rPr lang="nl-NL"/>
            <a:t>volledige samenvatting laten schrijven</a:t>
          </a:r>
          <a:endParaRPr lang="en-US"/>
        </a:p>
      </dgm:t>
    </dgm:pt>
    <dgm:pt modelId="{6BB1105C-6C96-4007-A079-663F299A8161}" type="parTrans" cxnId="{103CA4DD-AD7A-43FF-A953-3852E9F238B7}">
      <dgm:prSet/>
      <dgm:spPr/>
      <dgm:t>
        <a:bodyPr/>
        <a:lstStyle/>
        <a:p>
          <a:endParaRPr lang="en-US"/>
        </a:p>
      </dgm:t>
    </dgm:pt>
    <dgm:pt modelId="{51592760-8132-4B8C-A2F0-0A622E5252F4}" type="sibTrans" cxnId="{103CA4DD-AD7A-43FF-A953-3852E9F238B7}">
      <dgm:prSet/>
      <dgm:spPr/>
      <dgm:t>
        <a:bodyPr/>
        <a:lstStyle/>
        <a:p>
          <a:endParaRPr lang="en-US"/>
        </a:p>
      </dgm:t>
    </dgm:pt>
    <dgm:pt modelId="{71A60511-A3A4-4854-A230-2CA1368AFB27}">
      <dgm:prSet/>
      <dgm:spPr/>
      <dgm:t>
        <a:bodyPr/>
        <a:lstStyle/>
        <a:p>
          <a:r>
            <a:rPr lang="nl-NL"/>
            <a:t>Opbouw in moeilijkheidsgraad thema samen te vatten tekst</a:t>
          </a:r>
          <a:endParaRPr lang="en-US"/>
        </a:p>
      </dgm:t>
    </dgm:pt>
    <dgm:pt modelId="{4AB39B60-F9A4-4348-A02A-CFF751551AA3}" type="parTrans" cxnId="{A780128D-0F13-4021-B090-6F7BEAAB90CF}">
      <dgm:prSet/>
      <dgm:spPr/>
      <dgm:t>
        <a:bodyPr/>
        <a:lstStyle/>
        <a:p>
          <a:endParaRPr lang="en-US"/>
        </a:p>
      </dgm:t>
    </dgm:pt>
    <dgm:pt modelId="{5A9E4B10-497D-472F-B897-BF5ACB4A969B}" type="sibTrans" cxnId="{A780128D-0F13-4021-B090-6F7BEAAB90CF}">
      <dgm:prSet/>
      <dgm:spPr/>
      <dgm:t>
        <a:bodyPr/>
        <a:lstStyle/>
        <a:p>
          <a:endParaRPr lang="en-US"/>
        </a:p>
      </dgm:t>
    </dgm:pt>
    <dgm:pt modelId="{0CC2FC23-7C95-42A7-A225-6CFB32C822C9}">
      <dgm:prSet/>
      <dgm:spPr/>
      <dgm:t>
        <a:bodyPr/>
        <a:lstStyle/>
        <a:p>
          <a:r>
            <a:rPr lang="nl-NL"/>
            <a:t>Opbouw in moeilijkheidsgraad tekststructuur van samen te vatten tekst</a:t>
          </a:r>
          <a:endParaRPr lang="en-US"/>
        </a:p>
      </dgm:t>
    </dgm:pt>
    <dgm:pt modelId="{AA70DE8F-0832-4066-8A9E-A13C4642DC78}" type="parTrans" cxnId="{90EE7FB3-3D5E-48BD-8C8D-E110C5738EF5}">
      <dgm:prSet/>
      <dgm:spPr/>
      <dgm:t>
        <a:bodyPr/>
        <a:lstStyle/>
        <a:p>
          <a:endParaRPr lang="en-US"/>
        </a:p>
      </dgm:t>
    </dgm:pt>
    <dgm:pt modelId="{58352E64-18E3-413C-8F25-F5913C458621}" type="sibTrans" cxnId="{90EE7FB3-3D5E-48BD-8C8D-E110C5738EF5}">
      <dgm:prSet/>
      <dgm:spPr/>
      <dgm:t>
        <a:bodyPr/>
        <a:lstStyle/>
        <a:p>
          <a:endParaRPr lang="en-US"/>
        </a:p>
      </dgm:t>
    </dgm:pt>
    <dgm:pt modelId="{2400B170-A89E-45C9-98FF-0A55CF4BE3DD}" type="pres">
      <dgm:prSet presAssocID="{0C50B1CC-C71A-4DDD-8281-3E89EA6A5730}" presName="linear" presStyleCnt="0">
        <dgm:presLayoutVars>
          <dgm:animLvl val="lvl"/>
          <dgm:resizeHandles val="exact"/>
        </dgm:presLayoutVars>
      </dgm:prSet>
      <dgm:spPr/>
    </dgm:pt>
    <dgm:pt modelId="{58F0BD81-D93C-48C2-AF8D-F5E48FA19D9D}" type="pres">
      <dgm:prSet presAssocID="{DD957929-C44E-4780-A7DB-5DBBCA8077D7}" presName="parentText" presStyleLbl="node1" presStyleIdx="0" presStyleCnt="5">
        <dgm:presLayoutVars>
          <dgm:chMax val="0"/>
          <dgm:bulletEnabled val="1"/>
        </dgm:presLayoutVars>
      </dgm:prSet>
      <dgm:spPr/>
    </dgm:pt>
    <dgm:pt modelId="{D6DC3996-561C-42E0-8B19-99E8245A7742}" type="pres">
      <dgm:prSet presAssocID="{DD957929-C44E-4780-A7DB-5DBBCA8077D7}" presName="childText" presStyleLbl="revTx" presStyleIdx="0" presStyleCnt="2">
        <dgm:presLayoutVars>
          <dgm:bulletEnabled val="1"/>
        </dgm:presLayoutVars>
      </dgm:prSet>
      <dgm:spPr/>
    </dgm:pt>
    <dgm:pt modelId="{95421EAD-F23A-49EA-825B-70FBAFD63B61}" type="pres">
      <dgm:prSet presAssocID="{C5396190-FA2F-49CA-AEB2-E66CCDAC92CB}" presName="parentText" presStyleLbl="node1" presStyleIdx="1" presStyleCnt="5">
        <dgm:presLayoutVars>
          <dgm:chMax val="0"/>
          <dgm:bulletEnabled val="1"/>
        </dgm:presLayoutVars>
      </dgm:prSet>
      <dgm:spPr/>
    </dgm:pt>
    <dgm:pt modelId="{FA45027B-19A0-448F-856C-1F3227006B85}" type="pres">
      <dgm:prSet presAssocID="{CC222FE9-F702-4523-AD00-71354F7F167D}" presName="spacer" presStyleCnt="0"/>
      <dgm:spPr/>
    </dgm:pt>
    <dgm:pt modelId="{40094704-D7F4-4476-A980-3DAD85A4F665}" type="pres">
      <dgm:prSet presAssocID="{C8680E2F-9CBD-40B1-BBD1-8599E2493028}" presName="parentText" presStyleLbl="node1" presStyleIdx="2" presStyleCnt="5">
        <dgm:presLayoutVars>
          <dgm:chMax val="0"/>
          <dgm:bulletEnabled val="1"/>
        </dgm:presLayoutVars>
      </dgm:prSet>
      <dgm:spPr/>
    </dgm:pt>
    <dgm:pt modelId="{A04C06B5-B5B0-46F5-AD37-C37B5940BBBA}" type="pres">
      <dgm:prSet presAssocID="{C8680E2F-9CBD-40B1-BBD1-8599E2493028}" presName="childText" presStyleLbl="revTx" presStyleIdx="1" presStyleCnt="2">
        <dgm:presLayoutVars>
          <dgm:bulletEnabled val="1"/>
        </dgm:presLayoutVars>
      </dgm:prSet>
      <dgm:spPr/>
    </dgm:pt>
    <dgm:pt modelId="{1EF09E05-0E63-4BD1-A809-9E43E90D1076}" type="pres">
      <dgm:prSet presAssocID="{71A60511-A3A4-4854-A230-2CA1368AFB27}" presName="parentText" presStyleLbl="node1" presStyleIdx="3" presStyleCnt="5">
        <dgm:presLayoutVars>
          <dgm:chMax val="0"/>
          <dgm:bulletEnabled val="1"/>
        </dgm:presLayoutVars>
      </dgm:prSet>
      <dgm:spPr/>
    </dgm:pt>
    <dgm:pt modelId="{BF0498CC-4458-40CE-A1C9-E56CECFB422E}" type="pres">
      <dgm:prSet presAssocID="{5A9E4B10-497D-472F-B897-BF5ACB4A969B}" presName="spacer" presStyleCnt="0"/>
      <dgm:spPr/>
    </dgm:pt>
    <dgm:pt modelId="{B5A61FA8-F5A3-4529-ACCD-D682E17DAD33}" type="pres">
      <dgm:prSet presAssocID="{0CC2FC23-7C95-42A7-A225-6CFB32C822C9}" presName="parentText" presStyleLbl="node1" presStyleIdx="4" presStyleCnt="5">
        <dgm:presLayoutVars>
          <dgm:chMax val="0"/>
          <dgm:bulletEnabled val="1"/>
        </dgm:presLayoutVars>
      </dgm:prSet>
      <dgm:spPr/>
    </dgm:pt>
  </dgm:ptLst>
  <dgm:cxnLst>
    <dgm:cxn modelId="{FD084311-137C-4E6A-99AC-3C09BEEA24E2}" type="presOf" srcId="{B71243F9-8873-46DD-B0E1-B99C7D2C2553}" destId="{D6DC3996-561C-42E0-8B19-99E8245A7742}" srcOrd="0" destOrd="0" presId="urn:microsoft.com/office/officeart/2005/8/layout/vList2"/>
    <dgm:cxn modelId="{41EB7513-AD3D-478A-B76A-6493C1C7B949}" srcId="{0C50B1CC-C71A-4DDD-8281-3E89EA6A5730}" destId="{C5396190-FA2F-49CA-AEB2-E66CCDAC92CB}" srcOrd="1" destOrd="0" parTransId="{DAC1714F-2218-4647-A8BD-891B2B007821}" sibTransId="{CC222FE9-F702-4523-AD00-71354F7F167D}"/>
    <dgm:cxn modelId="{B123A02C-3916-4167-8083-A11B90F3D6D5}" srcId="{DD957929-C44E-4780-A7DB-5DBBCA8077D7}" destId="{75C2DE7F-C843-4646-9728-EF62144C3526}" srcOrd="3" destOrd="0" parTransId="{D442011C-9A6D-43DB-A42B-A5DBBB0095A0}" sibTransId="{19DE65AF-68F2-443A-BB13-F1B830A4E1DC}"/>
    <dgm:cxn modelId="{E220392E-E852-4A36-ABED-B19FF8C62864}" type="presOf" srcId="{75C2DE7F-C843-4646-9728-EF62144C3526}" destId="{D6DC3996-561C-42E0-8B19-99E8245A7742}" srcOrd="0" destOrd="3" presId="urn:microsoft.com/office/officeart/2005/8/layout/vList2"/>
    <dgm:cxn modelId="{812A973E-C560-4316-9617-A0A5B2FB52BB}" type="presOf" srcId="{DD957929-C44E-4780-A7DB-5DBBCA8077D7}" destId="{58F0BD81-D93C-48C2-AF8D-F5E48FA19D9D}" srcOrd="0" destOrd="0" presId="urn:microsoft.com/office/officeart/2005/8/layout/vList2"/>
    <dgm:cxn modelId="{38FC5D51-4C2F-4D63-BC96-F49C7951E61A}" type="presOf" srcId="{0CC2FC23-7C95-42A7-A225-6CFB32C822C9}" destId="{B5A61FA8-F5A3-4529-ACCD-D682E17DAD33}" srcOrd="0" destOrd="0" presId="urn:microsoft.com/office/officeart/2005/8/layout/vList2"/>
    <dgm:cxn modelId="{F89C4951-251E-48C1-9C8C-7ED6C8C026DF}" type="presOf" srcId="{BEFC1146-C517-4BF5-A9B5-9699BD595DCE}" destId="{D6DC3996-561C-42E0-8B19-99E8245A7742}" srcOrd="0" destOrd="2" presId="urn:microsoft.com/office/officeart/2005/8/layout/vList2"/>
    <dgm:cxn modelId="{C6127C75-3DF9-4615-B63B-23312C275CC0}" srcId="{0C50B1CC-C71A-4DDD-8281-3E89EA6A5730}" destId="{DD957929-C44E-4780-A7DB-5DBBCA8077D7}" srcOrd="0" destOrd="0" parTransId="{F34B673C-D1C7-43F1-BF70-2DD8721596D3}" sibTransId="{E9731609-118D-45E5-A558-60C491720E4C}"/>
    <dgm:cxn modelId="{D935B07C-6723-4E29-871C-F8FAD1AA34F3}" type="presOf" srcId="{2F015927-5E34-4DA3-B581-6CD49912DCE9}" destId="{A04C06B5-B5B0-46F5-AD37-C37B5940BBBA}" srcOrd="0" destOrd="2" presId="urn:microsoft.com/office/officeart/2005/8/layout/vList2"/>
    <dgm:cxn modelId="{7F168F85-CECB-41DD-A398-B72DFBEB7616}" type="presOf" srcId="{40EFACC2-7E33-446B-A54E-0A9CD3586C38}" destId="{D6DC3996-561C-42E0-8B19-99E8245A7742}" srcOrd="0" destOrd="1" presId="urn:microsoft.com/office/officeart/2005/8/layout/vList2"/>
    <dgm:cxn modelId="{A780128D-0F13-4021-B090-6F7BEAAB90CF}" srcId="{0C50B1CC-C71A-4DDD-8281-3E89EA6A5730}" destId="{71A60511-A3A4-4854-A230-2CA1368AFB27}" srcOrd="3" destOrd="0" parTransId="{4AB39B60-F9A4-4348-A02A-CFF751551AA3}" sibTransId="{5A9E4B10-497D-472F-B897-BF5ACB4A969B}"/>
    <dgm:cxn modelId="{718B2094-8F8E-47D2-B536-4B1C3EB744F9}" type="presOf" srcId="{1321141D-4AC7-4652-B2C1-8221658C3352}" destId="{A04C06B5-B5B0-46F5-AD37-C37B5940BBBA}" srcOrd="0" destOrd="3" presId="urn:microsoft.com/office/officeart/2005/8/layout/vList2"/>
    <dgm:cxn modelId="{D8805F99-F86B-4323-9BFC-F66AE41A2DC8}" type="presOf" srcId="{2C6CB591-00E4-49DD-AA57-8864A32BB865}" destId="{A04C06B5-B5B0-46F5-AD37-C37B5940BBBA}" srcOrd="0" destOrd="1" presId="urn:microsoft.com/office/officeart/2005/8/layout/vList2"/>
    <dgm:cxn modelId="{828A569B-3C85-4A9D-BFD6-C0AE80A95023}" srcId="{C8680E2F-9CBD-40B1-BBD1-8599E2493028}" destId="{FA120AC6-95D9-4014-97E6-B06ACDDB6570}" srcOrd="0" destOrd="0" parTransId="{EE824376-8E80-431F-A955-F6757E4EE990}" sibTransId="{3DEC16F3-753F-4AA2-84D7-2194990A6F3C}"/>
    <dgm:cxn modelId="{3DB224A4-4117-4575-B044-8DD2AC77C100}" type="presOf" srcId="{71A60511-A3A4-4854-A230-2CA1368AFB27}" destId="{1EF09E05-0E63-4BD1-A809-9E43E90D1076}" srcOrd="0" destOrd="0" presId="urn:microsoft.com/office/officeart/2005/8/layout/vList2"/>
    <dgm:cxn modelId="{091F52A4-21EB-47E2-A969-87CAF231E4C5}" srcId="{C8680E2F-9CBD-40B1-BBD1-8599E2493028}" destId="{2C6CB591-00E4-49DD-AA57-8864A32BB865}" srcOrd="1" destOrd="0" parTransId="{77900C32-5AAB-43CB-AB3B-07E098501F4E}" sibTransId="{D9172911-C3FC-4ACF-ACF6-376303D9D718}"/>
    <dgm:cxn modelId="{E32C17AC-EFD9-452B-8E70-1C8A0BEAE8CB}" srcId="{0C50B1CC-C71A-4DDD-8281-3E89EA6A5730}" destId="{C8680E2F-9CBD-40B1-BBD1-8599E2493028}" srcOrd="2" destOrd="0" parTransId="{AE996160-1DDA-4E22-806E-98E1CC1FC4D5}" sibTransId="{CA33E777-A51D-4B78-B35E-01BEDE4808D4}"/>
    <dgm:cxn modelId="{90EE7FB3-3D5E-48BD-8C8D-E110C5738EF5}" srcId="{0C50B1CC-C71A-4DDD-8281-3E89EA6A5730}" destId="{0CC2FC23-7C95-42A7-A225-6CFB32C822C9}" srcOrd="4" destOrd="0" parTransId="{AA70DE8F-0832-4066-8A9E-A13C4642DC78}" sibTransId="{58352E64-18E3-413C-8F25-F5913C458621}"/>
    <dgm:cxn modelId="{CB4617B6-A8F3-4841-B8F6-FD8F6019008F}" type="presOf" srcId="{C5396190-FA2F-49CA-AEB2-E66CCDAC92CB}" destId="{95421EAD-F23A-49EA-825B-70FBAFD63B61}" srcOrd="0" destOrd="0" presId="urn:microsoft.com/office/officeart/2005/8/layout/vList2"/>
    <dgm:cxn modelId="{578989BF-723F-491F-AEB6-BAE743640A7D}" type="presOf" srcId="{C8680E2F-9CBD-40B1-BBD1-8599E2493028}" destId="{40094704-D7F4-4476-A980-3DAD85A4F665}" srcOrd="0" destOrd="0" presId="urn:microsoft.com/office/officeart/2005/8/layout/vList2"/>
    <dgm:cxn modelId="{D84A53CC-EEAC-46AA-9576-BB3084E2E49C}" type="presOf" srcId="{0C50B1CC-C71A-4DDD-8281-3E89EA6A5730}" destId="{2400B170-A89E-45C9-98FF-0A55CF4BE3DD}" srcOrd="0" destOrd="0" presId="urn:microsoft.com/office/officeart/2005/8/layout/vList2"/>
    <dgm:cxn modelId="{207DFDD1-E966-4977-85D9-3CB70C30EFAC}" type="presOf" srcId="{FA120AC6-95D9-4014-97E6-B06ACDDB6570}" destId="{A04C06B5-B5B0-46F5-AD37-C37B5940BBBA}" srcOrd="0" destOrd="0" presId="urn:microsoft.com/office/officeart/2005/8/layout/vList2"/>
    <dgm:cxn modelId="{4B84CFD3-A6BA-4AAA-99F0-85D0B4DF03EB}" srcId="{DD957929-C44E-4780-A7DB-5DBBCA8077D7}" destId="{40EFACC2-7E33-446B-A54E-0A9CD3586C38}" srcOrd="1" destOrd="0" parTransId="{42383AFA-CE77-4EE7-BECE-B2E5B67AC04F}" sibTransId="{4BD43D80-C069-4845-89A8-A94A73FC31A0}"/>
    <dgm:cxn modelId="{73C450D4-65D1-4AFD-8B74-B1700B81F0E9}" srcId="{C8680E2F-9CBD-40B1-BBD1-8599E2493028}" destId="{2F015927-5E34-4DA3-B581-6CD49912DCE9}" srcOrd="2" destOrd="0" parTransId="{09BA5D60-B8BE-46F9-B88B-55C57DCCECE9}" sibTransId="{40092CDA-E709-4675-83E7-7C8AA49AE40B}"/>
    <dgm:cxn modelId="{BE0E9BD7-F464-4E48-8D5C-CF76E22C5E99}" srcId="{DD957929-C44E-4780-A7DB-5DBBCA8077D7}" destId="{BEFC1146-C517-4BF5-A9B5-9699BD595DCE}" srcOrd="2" destOrd="0" parTransId="{0D78B38D-F922-4180-8661-05AA7D8592BE}" sibTransId="{D6E90671-DB6D-4BDF-B9A7-50C805E3299C}"/>
    <dgm:cxn modelId="{103CA4DD-AD7A-43FF-A953-3852E9F238B7}" srcId="{C8680E2F-9CBD-40B1-BBD1-8599E2493028}" destId="{1321141D-4AC7-4652-B2C1-8221658C3352}" srcOrd="3" destOrd="0" parTransId="{6BB1105C-6C96-4007-A079-663F299A8161}" sibTransId="{51592760-8132-4B8C-A2F0-0A622E5252F4}"/>
    <dgm:cxn modelId="{EE88E0F5-81BC-40E4-8531-B080CB14CD62}" srcId="{DD957929-C44E-4780-A7DB-5DBBCA8077D7}" destId="{B71243F9-8873-46DD-B0E1-B99C7D2C2553}" srcOrd="0" destOrd="0" parTransId="{D5D2399C-57E0-4716-B648-1F58A9C089AB}" sibTransId="{DE249BE7-BBC9-410E-A513-48F08B451E4C}"/>
    <dgm:cxn modelId="{5E403179-9E49-4A12-BCD9-A05D4F047E8F}" type="presParOf" srcId="{2400B170-A89E-45C9-98FF-0A55CF4BE3DD}" destId="{58F0BD81-D93C-48C2-AF8D-F5E48FA19D9D}" srcOrd="0" destOrd="0" presId="urn:microsoft.com/office/officeart/2005/8/layout/vList2"/>
    <dgm:cxn modelId="{F6CC6E7D-8751-4DE0-ADB9-918381F5CD75}" type="presParOf" srcId="{2400B170-A89E-45C9-98FF-0A55CF4BE3DD}" destId="{D6DC3996-561C-42E0-8B19-99E8245A7742}" srcOrd="1" destOrd="0" presId="urn:microsoft.com/office/officeart/2005/8/layout/vList2"/>
    <dgm:cxn modelId="{191EE6D3-6C16-4AF2-B052-B607762DC0B5}" type="presParOf" srcId="{2400B170-A89E-45C9-98FF-0A55CF4BE3DD}" destId="{95421EAD-F23A-49EA-825B-70FBAFD63B61}" srcOrd="2" destOrd="0" presId="urn:microsoft.com/office/officeart/2005/8/layout/vList2"/>
    <dgm:cxn modelId="{F722E4E7-9542-4B24-A1C2-11C7A9FBF4AF}" type="presParOf" srcId="{2400B170-A89E-45C9-98FF-0A55CF4BE3DD}" destId="{FA45027B-19A0-448F-856C-1F3227006B85}" srcOrd="3" destOrd="0" presId="urn:microsoft.com/office/officeart/2005/8/layout/vList2"/>
    <dgm:cxn modelId="{630AB25D-7EA3-4773-BDD0-21C655F829CC}" type="presParOf" srcId="{2400B170-A89E-45C9-98FF-0A55CF4BE3DD}" destId="{40094704-D7F4-4476-A980-3DAD85A4F665}" srcOrd="4" destOrd="0" presId="urn:microsoft.com/office/officeart/2005/8/layout/vList2"/>
    <dgm:cxn modelId="{DE11B77F-4B24-4D00-A0B4-1C1B8650B5E4}" type="presParOf" srcId="{2400B170-A89E-45C9-98FF-0A55CF4BE3DD}" destId="{A04C06B5-B5B0-46F5-AD37-C37B5940BBBA}" srcOrd="5" destOrd="0" presId="urn:microsoft.com/office/officeart/2005/8/layout/vList2"/>
    <dgm:cxn modelId="{B37BA766-8AB1-47B4-8BFC-1DCCA7E4CD8F}" type="presParOf" srcId="{2400B170-A89E-45C9-98FF-0A55CF4BE3DD}" destId="{1EF09E05-0E63-4BD1-A809-9E43E90D1076}" srcOrd="6" destOrd="0" presId="urn:microsoft.com/office/officeart/2005/8/layout/vList2"/>
    <dgm:cxn modelId="{BC3BA7D5-FBB6-4052-9B45-7253B713D063}" type="presParOf" srcId="{2400B170-A89E-45C9-98FF-0A55CF4BE3DD}" destId="{BF0498CC-4458-40CE-A1C9-E56CECFB422E}" srcOrd="7" destOrd="0" presId="urn:microsoft.com/office/officeart/2005/8/layout/vList2"/>
    <dgm:cxn modelId="{48FD7C56-BBF4-48B6-B7FD-42CCE54ED9D8}" type="presParOf" srcId="{2400B170-A89E-45C9-98FF-0A55CF4BE3DD}" destId="{B5A61FA8-F5A3-4529-ACCD-D682E17DAD3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8363C2D-1405-45DC-95DA-3008D8E1A13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5A7EBD4-5DBB-42F9-A1E9-177E45001288}">
      <dgm:prSet/>
      <dgm:spPr/>
      <dgm:t>
        <a:bodyPr/>
        <a:lstStyle/>
        <a:p>
          <a:r>
            <a:rPr lang="nl-NL"/>
            <a:t>Werk met </a:t>
          </a:r>
          <a:r>
            <a:rPr lang="nl-NL" b="1"/>
            <a:t>checklists voor tekststructuren</a:t>
          </a:r>
          <a:r>
            <a:rPr lang="nl-NL"/>
            <a:t> (bv. opbouw e-mail, verslag, samenvatting, presentatie)</a:t>
          </a:r>
          <a:endParaRPr lang="en-US"/>
        </a:p>
      </dgm:t>
    </dgm:pt>
    <dgm:pt modelId="{CB115551-D299-4E9F-A283-8BFD05AFDEDA}" type="parTrans" cxnId="{DF6CDAAE-A6A5-414D-B5D5-E3B3B2AE8C81}">
      <dgm:prSet/>
      <dgm:spPr/>
      <dgm:t>
        <a:bodyPr/>
        <a:lstStyle/>
        <a:p>
          <a:endParaRPr lang="en-US"/>
        </a:p>
      </dgm:t>
    </dgm:pt>
    <dgm:pt modelId="{797B4475-2537-46BC-B80B-E47997D818AA}" type="sibTrans" cxnId="{DF6CDAAE-A6A5-414D-B5D5-E3B3B2AE8C81}">
      <dgm:prSet/>
      <dgm:spPr/>
      <dgm:t>
        <a:bodyPr/>
        <a:lstStyle/>
        <a:p>
          <a:endParaRPr lang="en-US"/>
        </a:p>
      </dgm:t>
    </dgm:pt>
    <dgm:pt modelId="{A993BB1A-67FC-413A-A470-15BAA0517867}">
      <dgm:prSet/>
      <dgm:spPr/>
      <dgm:t>
        <a:bodyPr/>
        <a:lstStyle/>
        <a:p>
          <a:r>
            <a:rPr lang="nl-NL" dirty="0"/>
            <a:t>Geef </a:t>
          </a:r>
          <a:r>
            <a:rPr lang="nl-NL" b="1" dirty="0"/>
            <a:t>taalsjablonen</a:t>
          </a:r>
          <a:r>
            <a:rPr lang="nl-NL" dirty="0"/>
            <a:t> voor openingszinnen, verbindingswoorden, afsluitformulering …</a:t>
          </a:r>
          <a:endParaRPr lang="en-US" dirty="0"/>
        </a:p>
      </dgm:t>
    </dgm:pt>
    <dgm:pt modelId="{5FF82D07-DA40-428D-8D4E-9E1565AF069D}" type="parTrans" cxnId="{BC4D7A62-6CBD-4F6A-A1DF-AC697C7F0654}">
      <dgm:prSet/>
      <dgm:spPr/>
      <dgm:t>
        <a:bodyPr/>
        <a:lstStyle/>
        <a:p>
          <a:endParaRPr lang="en-US"/>
        </a:p>
      </dgm:t>
    </dgm:pt>
    <dgm:pt modelId="{2637075C-3384-421A-9F54-FBB9EDB20D8B}" type="sibTrans" cxnId="{BC4D7A62-6CBD-4F6A-A1DF-AC697C7F0654}">
      <dgm:prSet/>
      <dgm:spPr/>
      <dgm:t>
        <a:bodyPr/>
        <a:lstStyle/>
        <a:p>
          <a:endParaRPr lang="en-US"/>
        </a:p>
      </dgm:t>
    </dgm:pt>
    <dgm:pt modelId="{F482C0EF-345E-4A3B-B30A-BC7F419CEC54}">
      <dgm:prSet/>
      <dgm:spPr/>
      <dgm:t>
        <a:bodyPr/>
        <a:lstStyle/>
        <a:p>
          <a:r>
            <a:rPr lang="nl-NL"/>
            <a:t>Gebruik </a:t>
          </a:r>
          <a:r>
            <a:rPr lang="nl-NL" b="1" err="1"/>
            <a:t>rubrics</a:t>
          </a:r>
          <a:r>
            <a:rPr lang="nl-NL"/>
            <a:t> voor zelf- en peer-assessment zodat ze de evaluatiecriteria (= vereisten) goed leren kennen</a:t>
          </a:r>
          <a:endParaRPr lang="en-US"/>
        </a:p>
      </dgm:t>
    </dgm:pt>
    <dgm:pt modelId="{CF4F8061-9D0A-4688-8417-CC996D4223DA}" type="parTrans" cxnId="{5E9CE112-3027-4989-BBF1-27CEE0D47B10}">
      <dgm:prSet/>
      <dgm:spPr/>
      <dgm:t>
        <a:bodyPr/>
        <a:lstStyle/>
        <a:p>
          <a:endParaRPr lang="en-US"/>
        </a:p>
      </dgm:t>
    </dgm:pt>
    <dgm:pt modelId="{9B6CDB83-84F7-4894-9029-B48B45D995CF}" type="sibTrans" cxnId="{5E9CE112-3027-4989-BBF1-27CEE0D47B10}">
      <dgm:prSet/>
      <dgm:spPr/>
      <dgm:t>
        <a:bodyPr/>
        <a:lstStyle/>
        <a:p>
          <a:endParaRPr lang="en-US"/>
        </a:p>
      </dgm:t>
    </dgm:pt>
    <dgm:pt modelId="{84F3C2B9-E183-482B-8F5C-7E36F5B3673A}">
      <dgm:prSet/>
      <dgm:spPr/>
      <dgm:t>
        <a:bodyPr/>
        <a:lstStyle/>
        <a:p>
          <a:r>
            <a:rPr lang="nl-NL"/>
            <a:t>Integreer </a:t>
          </a:r>
          <a:r>
            <a:rPr lang="nl-NL" b="1"/>
            <a:t>spreek- en schrijfkansen in elke les</a:t>
          </a:r>
          <a:r>
            <a:rPr lang="nl-NL"/>
            <a:t>: zelfs een korte ‘schrijf je doel van deze les in één zin’ helpt</a:t>
          </a:r>
          <a:endParaRPr lang="en-US"/>
        </a:p>
      </dgm:t>
    </dgm:pt>
    <dgm:pt modelId="{F9244A69-CCB8-49B0-B2C8-38C18E0D866B}" type="parTrans" cxnId="{185A746C-DBFB-446D-A93F-AF9289DE2810}">
      <dgm:prSet/>
      <dgm:spPr/>
      <dgm:t>
        <a:bodyPr/>
        <a:lstStyle/>
        <a:p>
          <a:endParaRPr lang="en-US"/>
        </a:p>
      </dgm:t>
    </dgm:pt>
    <dgm:pt modelId="{5D9456FC-BBAE-4C19-B388-75539079E329}" type="sibTrans" cxnId="{185A746C-DBFB-446D-A93F-AF9289DE2810}">
      <dgm:prSet/>
      <dgm:spPr/>
      <dgm:t>
        <a:bodyPr/>
        <a:lstStyle/>
        <a:p>
          <a:endParaRPr lang="en-US"/>
        </a:p>
      </dgm:t>
    </dgm:pt>
    <dgm:pt modelId="{D9EF5585-053A-4E97-91F9-ED86E46247C1}" type="pres">
      <dgm:prSet presAssocID="{28363C2D-1405-45DC-95DA-3008D8E1A135}" presName="root" presStyleCnt="0">
        <dgm:presLayoutVars>
          <dgm:dir/>
          <dgm:resizeHandles val="exact"/>
        </dgm:presLayoutVars>
      </dgm:prSet>
      <dgm:spPr/>
    </dgm:pt>
    <dgm:pt modelId="{22838F91-7638-4285-BA5E-6F7AB1A1D4BC}" type="pres">
      <dgm:prSet presAssocID="{B5A7EBD4-5DBB-42F9-A1E9-177E45001288}" presName="compNode" presStyleCnt="0"/>
      <dgm:spPr/>
    </dgm:pt>
    <dgm:pt modelId="{0FDC763B-E72F-4E29-A26D-754D03BFF0E1}" type="pres">
      <dgm:prSet presAssocID="{B5A7EBD4-5DBB-42F9-A1E9-177E45001288}" presName="bgRect" presStyleLbl="bgShp" presStyleIdx="0" presStyleCnt="4"/>
      <dgm:spPr/>
    </dgm:pt>
    <dgm:pt modelId="{6B73A2C3-4135-4650-A26D-36FDFA729BDF}" type="pres">
      <dgm:prSet presAssocID="{B5A7EBD4-5DBB-42F9-A1E9-177E4500128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nkje"/>
        </a:ext>
      </dgm:extLst>
    </dgm:pt>
    <dgm:pt modelId="{DDF52D42-34D5-477C-BDF7-7F6542A07445}" type="pres">
      <dgm:prSet presAssocID="{B5A7EBD4-5DBB-42F9-A1E9-177E45001288}" presName="spaceRect" presStyleCnt="0"/>
      <dgm:spPr/>
    </dgm:pt>
    <dgm:pt modelId="{DC37ED60-5A26-4A83-AFF3-A41FC3AD0AAF}" type="pres">
      <dgm:prSet presAssocID="{B5A7EBD4-5DBB-42F9-A1E9-177E45001288}" presName="parTx" presStyleLbl="revTx" presStyleIdx="0" presStyleCnt="4">
        <dgm:presLayoutVars>
          <dgm:chMax val="0"/>
          <dgm:chPref val="0"/>
        </dgm:presLayoutVars>
      </dgm:prSet>
      <dgm:spPr/>
    </dgm:pt>
    <dgm:pt modelId="{E281F6F6-245B-49D0-ADA2-F4B9B2D198BB}" type="pres">
      <dgm:prSet presAssocID="{797B4475-2537-46BC-B80B-E47997D818AA}" presName="sibTrans" presStyleCnt="0"/>
      <dgm:spPr/>
    </dgm:pt>
    <dgm:pt modelId="{A34D0766-B1CD-4E40-B6B6-5EF49E00D6E0}" type="pres">
      <dgm:prSet presAssocID="{A993BB1A-67FC-413A-A470-15BAA0517867}" presName="compNode" presStyleCnt="0"/>
      <dgm:spPr/>
    </dgm:pt>
    <dgm:pt modelId="{A9EEA82D-C39F-44EE-8D0C-A2F553E53337}" type="pres">
      <dgm:prSet presAssocID="{A993BB1A-67FC-413A-A470-15BAA0517867}" presName="bgRect" presStyleLbl="bgShp" presStyleIdx="1" presStyleCnt="4"/>
      <dgm:spPr/>
    </dgm:pt>
    <dgm:pt modelId="{2439BF78-32E4-4DC5-8044-500E56CD701C}" type="pres">
      <dgm:prSet presAssocID="{A993BB1A-67FC-413A-A470-15BAA051786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glo"/>
        </a:ext>
      </dgm:extLst>
    </dgm:pt>
    <dgm:pt modelId="{47BB238C-D672-4CCA-B32E-B4359B735969}" type="pres">
      <dgm:prSet presAssocID="{A993BB1A-67FC-413A-A470-15BAA0517867}" presName="spaceRect" presStyleCnt="0"/>
      <dgm:spPr/>
    </dgm:pt>
    <dgm:pt modelId="{91EA0487-47BD-4AE6-88F8-F31611BD0D6D}" type="pres">
      <dgm:prSet presAssocID="{A993BB1A-67FC-413A-A470-15BAA0517867}" presName="parTx" presStyleLbl="revTx" presStyleIdx="1" presStyleCnt="4">
        <dgm:presLayoutVars>
          <dgm:chMax val="0"/>
          <dgm:chPref val="0"/>
        </dgm:presLayoutVars>
      </dgm:prSet>
      <dgm:spPr/>
    </dgm:pt>
    <dgm:pt modelId="{CABBE168-10F2-48FB-87B7-9012DDA5AF33}" type="pres">
      <dgm:prSet presAssocID="{2637075C-3384-421A-9F54-FBB9EDB20D8B}" presName="sibTrans" presStyleCnt="0"/>
      <dgm:spPr/>
    </dgm:pt>
    <dgm:pt modelId="{812127E0-F77B-4914-A422-C58B8CEB10AE}" type="pres">
      <dgm:prSet presAssocID="{F482C0EF-345E-4A3B-B30A-BC7F419CEC54}" presName="compNode" presStyleCnt="0"/>
      <dgm:spPr/>
    </dgm:pt>
    <dgm:pt modelId="{8EBDC210-B787-4882-A647-A08ACE3FA41D}" type="pres">
      <dgm:prSet presAssocID="{F482C0EF-345E-4A3B-B30A-BC7F419CEC54}" presName="bgRect" presStyleLbl="bgShp" presStyleIdx="2" presStyleCnt="4"/>
      <dgm:spPr/>
    </dgm:pt>
    <dgm:pt modelId="{6ADE1667-69BC-4590-BC5B-5C0EDC6B63AB}" type="pres">
      <dgm:prSet presAssocID="{F482C0EF-345E-4A3B-B30A-BC7F419CEC5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ruit Bowl"/>
        </a:ext>
      </dgm:extLst>
    </dgm:pt>
    <dgm:pt modelId="{8A7284F2-4FB2-4302-85CE-C7CB89AC0CF9}" type="pres">
      <dgm:prSet presAssocID="{F482C0EF-345E-4A3B-B30A-BC7F419CEC54}" presName="spaceRect" presStyleCnt="0"/>
      <dgm:spPr/>
    </dgm:pt>
    <dgm:pt modelId="{A9930299-3339-4032-A013-D37D2899F941}" type="pres">
      <dgm:prSet presAssocID="{F482C0EF-345E-4A3B-B30A-BC7F419CEC54}" presName="parTx" presStyleLbl="revTx" presStyleIdx="2" presStyleCnt="4">
        <dgm:presLayoutVars>
          <dgm:chMax val="0"/>
          <dgm:chPref val="0"/>
        </dgm:presLayoutVars>
      </dgm:prSet>
      <dgm:spPr/>
    </dgm:pt>
    <dgm:pt modelId="{965F4FCB-04BC-41AD-AFA9-FDA6A7F1578D}" type="pres">
      <dgm:prSet presAssocID="{9B6CDB83-84F7-4894-9029-B48B45D995CF}" presName="sibTrans" presStyleCnt="0"/>
      <dgm:spPr/>
    </dgm:pt>
    <dgm:pt modelId="{74166EB8-579D-4DC8-8367-0CA72F3B8F54}" type="pres">
      <dgm:prSet presAssocID="{84F3C2B9-E183-482B-8F5C-7E36F5B3673A}" presName="compNode" presStyleCnt="0"/>
      <dgm:spPr/>
    </dgm:pt>
    <dgm:pt modelId="{BF8127F7-15AB-4EE9-BE6B-90AD44554418}" type="pres">
      <dgm:prSet presAssocID="{84F3C2B9-E183-482B-8F5C-7E36F5B3673A}" presName="bgRect" presStyleLbl="bgShp" presStyleIdx="3" presStyleCnt="4"/>
      <dgm:spPr/>
    </dgm:pt>
    <dgm:pt modelId="{B539467E-1690-45F3-93EE-A84998BCF88D}" type="pres">
      <dgm:prSet presAssocID="{84F3C2B9-E183-482B-8F5C-7E36F5B3673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Bubble"/>
        </a:ext>
      </dgm:extLst>
    </dgm:pt>
    <dgm:pt modelId="{0D1E9363-DAA6-418A-A76F-2908EBB1A179}" type="pres">
      <dgm:prSet presAssocID="{84F3C2B9-E183-482B-8F5C-7E36F5B3673A}" presName="spaceRect" presStyleCnt="0"/>
      <dgm:spPr/>
    </dgm:pt>
    <dgm:pt modelId="{D76F8577-F0ED-4E66-87A7-28AE2D6E400D}" type="pres">
      <dgm:prSet presAssocID="{84F3C2B9-E183-482B-8F5C-7E36F5B3673A}" presName="parTx" presStyleLbl="revTx" presStyleIdx="3" presStyleCnt="4">
        <dgm:presLayoutVars>
          <dgm:chMax val="0"/>
          <dgm:chPref val="0"/>
        </dgm:presLayoutVars>
      </dgm:prSet>
      <dgm:spPr/>
    </dgm:pt>
  </dgm:ptLst>
  <dgm:cxnLst>
    <dgm:cxn modelId="{5E9CE112-3027-4989-BBF1-27CEE0D47B10}" srcId="{28363C2D-1405-45DC-95DA-3008D8E1A135}" destId="{F482C0EF-345E-4A3B-B30A-BC7F419CEC54}" srcOrd="2" destOrd="0" parTransId="{CF4F8061-9D0A-4688-8417-CC996D4223DA}" sibTransId="{9B6CDB83-84F7-4894-9029-B48B45D995CF}"/>
    <dgm:cxn modelId="{EFB9C124-F1C3-41D4-883C-74CC54B163AD}" type="presOf" srcId="{28363C2D-1405-45DC-95DA-3008D8E1A135}" destId="{D9EF5585-053A-4E97-91F9-ED86E46247C1}" srcOrd="0" destOrd="0" presId="urn:microsoft.com/office/officeart/2018/2/layout/IconVerticalSolidList"/>
    <dgm:cxn modelId="{09B5A335-0FB8-4543-BE18-C41521257838}" type="presOf" srcId="{A993BB1A-67FC-413A-A470-15BAA0517867}" destId="{91EA0487-47BD-4AE6-88F8-F31611BD0D6D}" srcOrd="0" destOrd="0" presId="urn:microsoft.com/office/officeart/2018/2/layout/IconVerticalSolidList"/>
    <dgm:cxn modelId="{BC4D7A62-6CBD-4F6A-A1DF-AC697C7F0654}" srcId="{28363C2D-1405-45DC-95DA-3008D8E1A135}" destId="{A993BB1A-67FC-413A-A470-15BAA0517867}" srcOrd="1" destOrd="0" parTransId="{5FF82D07-DA40-428D-8D4E-9E1565AF069D}" sibTransId="{2637075C-3384-421A-9F54-FBB9EDB20D8B}"/>
    <dgm:cxn modelId="{2DCD0264-B202-4C97-874A-F0550A1E0F64}" type="presOf" srcId="{84F3C2B9-E183-482B-8F5C-7E36F5B3673A}" destId="{D76F8577-F0ED-4E66-87A7-28AE2D6E400D}" srcOrd="0" destOrd="0" presId="urn:microsoft.com/office/officeart/2018/2/layout/IconVerticalSolidList"/>
    <dgm:cxn modelId="{7A876949-3167-4366-8046-649F39E5465F}" type="presOf" srcId="{B5A7EBD4-5DBB-42F9-A1E9-177E45001288}" destId="{DC37ED60-5A26-4A83-AFF3-A41FC3AD0AAF}" srcOrd="0" destOrd="0" presId="urn:microsoft.com/office/officeart/2018/2/layout/IconVerticalSolidList"/>
    <dgm:cxn modelId="{185A746C-DBFB-446D-A93F-AF9289DE2810}" srcId="{28363C2D-1405-45DC-95DA-3008D8E1A135}" destId="{84F3C2B9-E183-482B-8F5C-7E36F5B3673A}" srcOrd="3" destOrd="0" parTransId="{F9244A69-CCB8-49B0-B2C8-38C18E0D866B}" sibTransId="{5D9456FC-BBAE-4C19-B388-75539079E329}"/>
    <dgm:cxn modelId="{6CCFE1AD-D28C-4FC5-8AAE-54A7E5D4F131}" type="presOf" srcId="{F482C0EF-345E-4A3B-B30A-BC7F419CEC54}" destId="{A9930299-3339-4032-A013-D37D2899F941}" srcOrd="0" destOrd="0" presId="urn:microsoft.com/office/officeart/2018/2/layout/IconVerticalSolidList"/>
    <dgm:cxn modelId="{DF6CDAAE-A6A5-414D-B5D5-E3B3B2AE8C81}" srcId="{28363C2D-1405-45DC-95DA-3008D8E1A135}" destId="{B5A7EBD4-5DBB-42F9-A1E9-177E45001288}" srcOrd="0" destOrd="0" parTransId="{CB115551-D299-4E9F-A283-8BFD05AFDEDA}" sibTransId="{797B4475-2537-46BC-B80B-E47997D818AA}"/>
    <dgm:cxn modelId="{6BC02AC8-C5D2-4C67-B437-848E56506185}" type="presParOf" srcId="{D9EF5585-053A-4E97-91F9-ED86E46247C1}" destId="{22838F91-7638-4285-BA5E-6F7AB1A1D4BC}" srcOrd="0" destOrd="0" presId="urn:microsoft.com/office/officeart/2018/2/layout/IconVerticalSolidList"/>
    <dgm:cxn modelId="{DDB436FC-E3F2-4E63-8AD4-C0727BF082D4}" type="presParOf" srcId="{22838F91-7638-4285-BA5E-6F7AB1A1D4BC}" destId="{0FDC763B-E72F-4E29-A26D-754D03BFF0E1}" srcOrd="0" destOrd="0" presId="urn:microsoft.com/office/officeart/2018/2/layout/IconVerticalSolidList"/>
    <dgm:cxn modelId="{0C68D57E-067F-41ED-9132-F7B9655D43CF}" type="presParOf" srcId="{22838F91-7638-4285-BA5E-6F7AB1A1D4BC}" destId="{6B73A2C3-4135-4650-A26D-36FDFA729BDF}" srcOrd="1" destOrd="0" presId="urn:microsoft.com/office/officeart/2018/2/layout/IconVerticalSolidList"/>
    <dgm:cxn modelId="{5C7783B4-3BE4-4B47-BB2E-9498C8309524}" type="presParOf" srcId="{22838F91-7638-4285-BA5E-6F7AB1A1D4BC}" destId="{DDF52D42-34D5-477C-BDF7-7F6542A07445}" srcOrd="2" destOrd="0" presId="urn:microsoft.com/office/officeart/2018/2/layout/IconVerticalSolidList"/>
    <dgm:cxn modelId="{D2FD5B9D-4682-4316-9B6B-C08E906548EF}" type="presParOf" srcId="{22838F91-7638-4285-BA5E-6F7AB1A1D4BC}" destId="{DC37ED60-5A26-4A83-AFF3-A41FC3AD0AAF}" srcOrd="3" destOrd="0" presId="urn:microsoft.com/office/officeart/2018/2/layout/IconVerticalSolidList"/>
    <dgm:cxn modelId="{5D6EF8AE-153C-43A2-96A6-4F2DE13B6C3C}" type="presParOf" srcId="{D9EF5585-053A-4E97-91F9-ED86E46247C1}" destId="{E281F6F6-245B-49D0-ADA2-F4B9B2D198BB}" srcOrd="1" destOrd="0" presId="urn:microsoft.com/office/officeart/2018/2/layout/IconVerticalSolidList"/>
    <dgm:cxn modelId="{06993F0E-95CA-4ECE-9F48-7E24951ADBE6}" type="presParOf" srcId="{D9EF5585-053A-4E97-91F9-ED86E46247C1}" destId="{A34D0766-B1CD-4E40-B6B6-5EF49E00D6E0}" srcOrd="2" destOrd="0" presId="urn:microsoft.com/office/officeart/2018/2/layout/IconVerticalSolidList"/>
    <dgm:cxn modelId="{C0BBA640-0322-47F1-A1F8-23B7FC4D1D69}" type="presParOf" srcId="{A34D0766-B1CD-4E40-B6B6-5EF49E00D6E0}" destId="{A9EEA82D-C39F-44EE-8D0C-A2F553E53337}" srcOrd="0" destOrd="0" presId="urn:microsoft.com/office/officeart/2018/2/layout/IconVerticalSolidList"/>
    <dgm:cxn modelId="{41B34226-BAB2-4B04-84FD-FE5EA0939A0B}" type="presParOf" srcId="{A34D0766-B1CD-4E40-B6B6-5EF49E00D6E0}" destId="{2439BF78-32E4-4DC5-8044-500E56CD701C}" srcOrd="1" destOrd="0" presId="urn:microsoft.com/office/officeart/2018/2/layout/IconVerticalSolidList"/>
    <dgm:cxn modelId="{2FCEDC72-1F7B-487F-9B6E-E780559B30AE}" type="presParOf" srcId="{A34D0766-B1CD-4E40-B6B6-5EF49E00D6E0}" destId="{47BB238C-D672-4CCA-B32E-B4359B735969}" srcOrd="2" destOrd="0" presId="urn:microsoft.com/office/officeart/2018/2/layout/IconVerticalSolidList"/>
    <dgm:cxn modelId="{C45D97A0-3627-427B-B929-4CB46AF73EFA}" type="presParOf" srcId="{A34D0766-B1CD-4E40-B6B6-5EF49E00D6E0}" destId="{91EA0487-47BD-4AE6-88F8-F31611BD0D6D}" srcOrd="3" destOrd="0" presId="urn:microsoft.com/office/officeart/2018/2/layout/IconVerticalSolidList"/>
    <dgm:cxn modelId="{28D34BF2-A3F6-4473-9470-96B4EE7CB3FE}" type="presParOf" srcId="{D9EF5585-053A-4E97-91F9-ED86E46247C1}" destId="{CABBE168-10F2-48FB-87B7-9012DDA5AF33}" srcOrd="3" destOrd="0" presId="urn:microsoft.com/office/officeart/2018/2/layout/IconVerticalSolidList"/>
    <dgm:cxn modelId="{F84D4B6F-C56E-45FD-8709-BD06424F87C9}" type="presParOf" srcId="{D9EF5585-053A-4E97-91F9-ED86E46247C1}" destId="{812127E0-F77B-4914-A422-C58B8CEB10AE}" srcOrd="4" destOrd="0" presId="urn:microsoft.com/office/officeart/2018/2/layout/IconVerticalSolidList"/>
    <dgm:cxn modelId="{573DD3AD-4E0F-430F-AA9E-19BB8AA6435B}" type="presParOf" srcId="{812127E0-F77B-4914-A422-C58B8CEB10AE}" destId="{8EBDC210-B787-4882-A647-A08ACE3FA41D}" srcOrd="0" destOrd="0" presId="urn:microsoft.com/office/officeart/2018/2/layout/IconVerticalSolidList"/>
    <dgm:cxn modelId="{CCC37C8C-3007-48C6-9561-40258354A592}" type="presParOf" srcId="{812127E0-F77B-4914-A422-C58B8CEB10AE}" destId="{6ADE1667-69BC-4590-BC5B-5C0EDC6B63AB}" srcOrd="1" destOrd="0" presId="urn:microsoft.com/office/officeart/2018/2/layout/IconVerticalSolidList"/>
    <dgm:cxn modelId="{123CB26C-1A06-41C2-A24D-6E660D017B2A}" type="presParOf" srcId="{812127E0-F77B-4914-A422-C58B8CEB10AE}" destId="{8A7284F2-4FB2-4302-85CE-C7CB89AC0CF9}" srcOrd="2" destOrd="0" presId="urn:microsoft.com/office/officeart/2018/2/layout/IconVerticalSolidList"/>
    <dgm:cxn modelId="{315A8F65-FAE9-4B3D-A0B3-0A35318414E9}" type="presParOf" srcId="{812127E0-F77B-4914-A422-C58B8CEB10AE}" destId="{A9930299-3339-4032-A013-D37D2899F941}" srcOrd="3" destOrd="0" presId="urn:microsoft.com/office/officeart/2018/2/layout/IconVerticalSolidList"/>
    <dgm:cxn modelId="{0F73383F-13AB-446E-A8A0-1967776D09BA}" type="presParOf" srcId="{D9EF5585-053A-4E97-91F9-ED86E46247C1}" destId="{965F4FCB-04BC-41AD-AFA9-FDA6A7F1578D}" srcOrd="5" destOrd="0" presId="urn:microsoft.com/office/officeart/2018/2/layout/IconVerticalSolidList"/>
    <dgm:cxn modelId="{993CE917-F862-4F52-9944-35C2F5E6A087}" type="presParOf" srcId="{D9EF5585-053A-4E97-91F9-ED86E46247C1}" destId="{74166EB8-579D-4DC8-8367-0CA72F3B8F54}" srcOrd="6" destOrd="0" presId="urn:microsoft.com/office/officeart/2018/2/layout/IconVerticalSolidList"/>
    <dgm:cxn modelId="{CEB97F89-D3CC-4E00-8E97-9D4A0B4BEFC0}" type="presParOf" srcId="{74166EB8-579D-4DC8-8367-0CA72F3B8F54}" destId="{BF8127F7-15AB-4EE9-BE6B-90AD44554418}" srcOrd="0" destOrd="0" presId="urn:microsoft.com/office/officeart/2018/2/layout/IconVerticalSolidList"/>
    <dgm:cxn modelId="{467CD2FC-0126-45C4-AE09-1503063A90D9}" type="presParOf" srcId="{74166EB8-579D-4DC8-8367-0CA72F3B8F54}" destId="{B539467E-1690-45F3-93EE-A84998BCF88D}" srcOrd="1" destOrd="0" presId="urn:microsoft.com/office/officeart/2018/2/layout/IconVerticalSolidList"/>
    <dgm:cxn modelId="{75E69302-0385-4E85-8A0A-05F387CF97FB}" type="presParOf" srcId="{74166EB8-579D-4DC8-8367-0CA72F3B8F54}" destId="{0D1E9363-DAA6-418A-A76F-2908EBB1A179}" srcOrd="2" destOrd="0" presId="urn:microsoft.com/office/officeart/2018/2/layout/IconVerticalSolidList"/>
    <dgm:cxn modelId="{683C6C4B-8A83-40B9-A724-9E759E264881}" type="presParOf" srcId="{74166EB8-579D-4DC8-8367-0CA72F3B8F54}" destId="{D76F8577-F0ED-4E66-87A7-28AE2D6E400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7E92B4A-72ED-47AE-B557-AD5F52DF2B48}" type="doc">
      <dgm:prSet loTypeId="urn:microsoft.com/office/officeart/2005/8/layout/list1" loCatId="list" qsTypeId="urn:microsoft.com/office/officeart/2005/8/quickstyle/simple4" qsCatId="simple" csTypeId="urn:microsoft.com/office/officeart/2005/8/colors/accent2_2" csCatId="accent2"/>
      <dgm:spPr/>
      <dgm:t>
        <a:bodyPr/>
        <a:lstStyle/>
        <a:p>
          <a:endParaRPr lang="en-US"/>
        </a:p>
      </dgm:t>
    </dgm:pt>
    <dgm:pt modelId="{0B81C05D-30C6-4518-BC16-E8D62933F190}">
      <dgm:prSet/>
      <dgm:spPr/>
      <dgm:t>
        <a:bodyPr/>
        <a:lstStyle/>
        <a:p>
          <a:r>
            <a:rPr lang="nl-NL"/>
            <a:t>Individueel: tekst lezen</a:t>
          </a:r>
          <a:endParaRPr lang="en-US"/>
        </a:p>
      </dgm:t>
    </dgm:pt>
    <dgm:pt modelId="{80FC679D-ED8E-42C6-A9A4-79F14580C349}" type="parTrans" cxnId="{47BC02F4-DD63-4E10-B967-67F13BBDA669}">
      <dgm:prSet/>
      <dgm:spPr/>
      <dgm:t>
        <a:bodyPr/>
        <a:lstStyle/>
        <a:p>
          <a:endParaRPr lang="en-US"/>
        </a:p>
      </dgm:t>
    </dgm:pt>
    <dgm:pt modelId="{27E61889-FB3B-46E5-AA53-B25FEF019DCF}" type="sibTrans" cxnId="{47BC02F4-DD63-4E10-B967-67F13BBDA669}">
      <dgm:prSet/>
      <dgm:spPr/>
      <dgm:t>
        <a:bodyPr/>
        <a:lstStyle/>
        <a:p>
          <a:endParaRPr lang="en-US"/>
        </a:p>
      </dgm:t>
    </dgm:pt>
    <dgm:pt modelId="{2B36C861-438E-4BC7-AA77-BE9F59687B14}">
      <dgm:prSet/>
      <dgm:spPr/>
      <dgm:t>
        <a:bodyPr/>
        <a:lstStyle/>
        <a:p>
          <a:r>
            <a:rPr lang="nl-NL"/>
            <a:t>Welk fragment raakt je het meest? Waarom?</a:t>
          </a:r>
          <a:endParaRPr lang="en-US"/>
        </a:p>
      </dgm:t>
    </dgm:pt>
    <dgm:pt modelId="{50B3B6CA-2D52-4168-8A73-659D7733F125}" type="parTrans" cxnId="{23428734-C76E-4E9F-B48E-CC9AE6FF4069}">
      <dgm:prSet/>
      <dgm:spPr/>
      <dgm:t>
        <a:bodyPr/>
        <a:lstStyle/>
        <a:p>
          <a:endParaRPr lang="en-US"/>
        </a:p>
      </dgm:t>
    </dgm:pt>
    <dgm:pt modelId="{7696BA29-5F82-4966-9317-F14E790E7F43}" type="sibTrans" cxnId="{23428734-C76E-4E9F-B48E-CC9AE6FF4069}">
      <dgm:prSet/>
      <dgm:spPr/>
      <dgm:t>
        <a:bodyPr/>
        <a:lstStyle/>
        <a:p>
          <a:endParaRPr lang="en-US"/>
        </a:p>
      </dgm:t>
    </dgm:pt>
    <dgm:pt modelId="{9AFF3CE6-C0CC-4F85-94C6-5079DDC68110}">
      <dgm:prSet/>
      <dgm:spPr/>
      <dgm:t>
        <a:bodyPr/>
        <a:lstStyle/>
        <a:p>
          <a:r>
            <a:rPr lang="nl-NL"/>
            <a:t>Welk stuk liet je koud of vond je verwarrend? Waarom?</a:t>
          </a:r>
          <a:endParaRPr lang="en-US"/>
        </a:p>
      </dgm:t>
    </dgm:pt>
    <dgm:pt modelId="{7606DC98-D869-4A27-8927-89D63B1BF0AC}" type="parTrans" cxnId="{9209893B-074F-4258-BCF4-AEC955E5A1A3}">
      <dgm:prSet/>
      <dgm:spPr/>
      <dgm:t>
        <a:bodyPr/>
        <a:lstStyle/>
        <a:p>
          <a:endParaRPr lang="en-US"/>
        </a:p>
      </dgm:t>
    </dgm:pt>
    <dgm:pt modelId="{DAC6E162-080C-4731-906C-25D62C9076AF}" type="sibTrans" cxnId="{9209893B-074F-4258-BCF4-AEC955E5A1A3}">
      <dgm:prSet/>
      <dgm:spPr/>
      <dgm:t>
        <a:bodyPr/>
        <a:lstStyle/>
        <a:p>
          <a:endParaRPr lang="en-US"/>
        </a:p>
      </dgm:t>
    </dgm:pt>
    <dgm:pt modelId="{7461A2D2-A9E4-43BF-9D64-F1DEA280AAA8}">
      <dgm:prSet/>
      <dgm:spPr/>
      <dgm:t>
        <a:bodyPr/>
        <a:lstStyle/>
        <a:p>
          <a:r>
            <a:rPr lang="nl-NL"/>
            <a:t>Welke zin of passage zou je aan een vriend(in) voorlezen?</a:t>
          </a:r>
          <a:endParaRPr lang="en-US"/>
        </a:p>
      </dgm:t>
    </dgm:pt>
    <dgm:pt modelId="{B006C9BB-BB0F-48BE-8788-180437925D69}" type="parTrans" cxnId="{47D07298-8C69-43C7-ABE1-A88682CD4A57}">
      <dgm:prSet/>
      <dgm:spPr/>
      <dgm:t>
        <a:bodyPr/>
        <a:lstStyle/>
        <a:p>
          <a:endParaRPr lang="en-US"/>
        </a:p>
      </dgm:t>
    </dgm:pt>
    <dgm:pt modelId="{B0EFEA68-D951-4315-A5CF-C8459C33C9F0}" type="sibTrans" cxnId="{47D07298-8C69-43C7-ABE1-A88682CD4A57}">
      <dgm:prSet/>
      <dgm:spPr/>
      <dgm:t>
        <a:bodyPr/>
        <a:lstStyle/>
        <a:p>
          <a:endParaRPr lang="en-US"/>
        </a:p>
      </dgm:t>
    </dgm:pt>
    <dgm:pt modelId="{931875CE-FB10-42E3-9F35-296C4FEC7BD4}">
      <dgm:prSet/>
      <dgm:spPr/>
      <dgm:t>
        <a:bodyPr/>
        <a:lstStyle/>
        <a:p>
          <a:r>
            <a:rPr lang="nl-NL"/>
            <a:t>Met wie of wat in het verhaal voel je verbondenheid (of net niet)?</a:t>
          </a:r>
          <a:endParaRPr lang="en-US"/>
        </a:p>
      </dgm:t>
    </dgm:pt>
    <dgm:pt modelId="{27735752-51B0-486D-8085-3B630687C201}" type="parTrans" cxnId="{10A9760F-CFBA-49D1-8A55-DE08885D57A9}">
      <dgm:prSet/>
      <dgm:spPr/>
      <dgm:t>
        <a:bodyPr/>
        <a:lstStyle/>
        <a:p>
          <a:endParaRPr lang="en-US"/>
        </a:p>
      </dgm:t>
    </dgm:pt>
    <dgm:pt modelId="{1FF680E4-3136-416E-BAC0-547A7C024E69}" type="sibTrans" cxnId="{10A9760F-CFBA-49D1-8A55-DE08885D57A9}">
      <dgm:prSet/>
      <dgm:spPr/>
      <dgm:t>
        <a:bodyPr/>
        <a:lstStyle/>
        <a:p>
          <a:endParaRPr lang="en-US"/>
        </a:p>
      </dgm:t>
    </dgm:pt>
    <dgm:pt modelId="{88729F14-781E-4B6F-A5EB-414A220C721B}">
      <dgm:prSet/>
      <dgm:spPr/>
      <dgm:t>
        <a:bodyPr/>
        <a:lstStyle/>
        <a:p>
          <a:r>
            <a:rPr lang="nl-NL"/>
            <a:t>Literaire kring: respectvol delen van leeservaring</a:t>
          </a:r>
          <a:endParaRPr lang="en-US"/>
        </a:p>
      </dgm:t>
    </dgm:pt>
    <dgm:pt modelId="{6B16A08B-6B71-4D62-80A2-28286B5B9D1E}" type="parTrans" cxnId="{FE7ADBFF-8DEB-4E39-81B1-3E30C54A87EE}">
      <dgm:prSet/>
      <dgm:spPr/>
      <dgm:t>
        <a:bodyPr/>
        <a:lstStyle/>
        <a:p>
          <a:endParaRPr lang="en-US"/>
        </a:p>
      </dgm:t>
    </dgm:pt>
    <dgm:pt modelId="{3C1AF965-53D8-4DE4-8D03-44103122CAEA}" type="sibTrans" cxnId="{FE7ADBFF-8DEB-4E39-81B1-3E30C54A87EE}">
      <dgm:prSet/>
      <dgm:spPr/>
      <dgm:t>
        <a:bodyPr/>
        <a:lstStyle/>
        <a:p>
          <a:endParaRPr lang="en-US"/>
        </a:p>
      </dgm:t>
    </dgm:pt>
    <dgm:pt modelId="{9D68CA0B-D9CF-4D29-B209-FBAAF0176C2D}">
      <dgm:prSet/>
      <dgm:spPr/>
      <dgm:t>
        <a:bodyPr/>
        <a:lstStyle/>
        <a:p>
          <a:r>
            <a:rPr lang="nl-NL"/>
            <a:t>In kleine groepjes (4-5 leerlingen) reflecties delen</a:t>
          </a:r>
          <a:endParaRPr lang="en-US"/>
        </a:p>
      </dgm:t>
    </dgm:pt>
    <dgm:pt modelId="{65AD01C2-9412-4081-B845-C46494EA8D97}" type="parTrans" cxnId="{D2CF3CD1-EF6D-47D9-B44D-868BC9D84D69}">
      <dgm:prSet/>
      <dgm:spPr/>
      <dgm:t>
        <a:bodyPr/>
        <a:lstStyle/>
        <a:p>
          <a:endParaRPr lang="en-US"/>
        </a:p>
      </dgm:t>
    </dgm:pt>
    <dgm:pt modelId="{530ED256-8AA9-4ED7-8AA1-48D561333C43}" type="sibTrans" cxnId="{D2CF3CD1-EF6D-47D9-B44D-868BC9D84D69}">
      <dgm:prSet/>
      <dgm:spPr/>
      <dgm:t>
        <a:bodyPr/>
        <a:lstStyle/>
        <a:p>
          <a:endParaRPr lang="en-US"/>
        </a:p>
      </dgm:t>
    </dgm:pt>
    <dgm:pt modelId="{C5AA0E06-888F-4185-9AF6-978F78FCCD5A}">
      <dgm:prSet/>
      <dgm:spPr/>
      <dgm:t>
        <a:bodyPr/>
        <a:lstStyle/>
        <a:p>
          <a:r>
            <a:rPr lang="nl-NL"/>
            <a:t>Iedereen krijgt spreektijd (max. 2 min)</a:t>
          </a:r>
          <a:endParaRPr lang="en-US"/>
        </a:p>
      </dgm:t>
    </dgm:pt>
    <dgm:pt modelId="{B58874A9-4EDD-4243-9A40-BFF033FEE86E}" type="parTrans" cxnId="{A0F9848E-F3DE-4871-8BE1-ACC3C020E904}">
      <dgm:prSet/>
      <dgm:spPr/>
      <dgm:t>
        <a:bodyPr/>
        <a:lstStyle/>
        <a:p>
          <a:endParaRPr lang="en-US"/>
        </a:p>
      </dgm:t>
    </dgm:pt>
    <dgm:pt modelId="{FB634846-8404-496A-9681-3818F463D74D}" type="sibTrans" cxnId="{A0F9848E-F3DE-4871-8BE1-ACC3C020E904}">
      <dgm:prSet/>
      <dgm:spPr/>
      <dgm:t>
        <a:bodyPr/>
        <a:lstStyle/>
        <a:p>
          <a:endParaRPr lang="en-US"/>
        </a:p>
      </dgm:t>
    </dgm:pt>
    <dgm:pt modelId="{E4E52A04-91B4-4639-ACE2-33A407337D0E}">
      <dgm:prSet/>
      <dgm:spPr/>
      <dgm:t>
        <a:bodyPr/>
        <a:lstStyle/>
        <a:p>
          <a:r>
            <a:rPr lang="nl-NL"/>
            <a:t>Open gespreksfase: reageren, vragen stellen, vergelijken.</a:t>
          </a:r>
          <a:endParaRPr lang="en-US"/>
        </a:p>
      </dgm:t>
    </dgm:pt>
    <dgm:pt modelId="{A1C414AF-521A-4A56-87EE-EC5E115E900D}" type="parTrans" cxnId="{CAC899D4-14A2-4FCA-A747-5DF99BCB4B48}">
      <dgm:prSet/>
      <dgm:spPr/>
      <dgm:t>
        <a:bodyPr/>
        <a:lstStyle/>
        <a:p>
          <a:endParaRPr lang="en-US"/>
        </a:p>
      </dgm:t>
    </dgm:pt>
    <dgm:pt modelId="{259FCF4C-397C-4E70-93A3-2A41BD7A1C79}" type="sibTrans" cxnId="{CAC899D4-14A2-4FCA-A747-5DF99BCB4B48}">
      <dgm:prSet/>
      <dgm:spPr/>
      <dgm:t>
        <a:bodyPr/>
        <a:lstStyle/>
        <a:p>
          <a:endParaRPr lang="en-US"/>
        </a:p>
      </dgm:t>
    </dgm:pt>
    <dgm:pt modelId="{14FDC648-3E96-48E2-98B5-BE06B2599A53}">
      <dgm:prSet/>
      <dgm:spPr/>
      <dgm:t>
        <a:bodyPr/>
        <a:lstStyle/>
        <a:p>
          <a:r>
            <a:rPr lang="nl-NL"/>
            <a:t>Terugblik en mondelinge afronding</a:t>
          </a:r>
          <a:endParaRPr lang="en-US"/>
        </a:p>
      </dgm:t>
    </dgm:pt>
    <dgm:pt modelId="{05BC56F4-47E2-42BE-BB24-8211B4B40C78}" type="parTrans" cxnId="{C8BC88FD-E1AB-488A-85B8-2FE5A4B0AF33}">
      <dgm:prSet/>
      <dgm:spPr/>
      <dgm:t>
        <a:bodyPr/>
        <a:lstStyle/>
        <a:p>
          <a:endParaRPr lang="en-US"/>
        </a:p>
      </dgm:t>
    </dgm:pt>
    <dgm:pt modelId="{BD54B42C-68B4-47BC-8F84-49DCAA4C3490}" type="sibTrans" cxnId="{C8BC88FD-E1AB-488A-85B8-2FE5A4B0AF33}">
      <dgm:prSet/>
      <dgm:spPr/>
      <dgm:t>
        <a:bodyPr/>
        <a:lstStyle/>
        <a:p>
          <a:endParaRPr lang="en-US"/>
        </a:p>
      </dgm:t>
    </dgm:pt>
    <dgm:pt modelId="{B47083E3-974B-443C-B05C-76F63F07CA35}">
      <dgm:prSet/>
      <dgm:spPr/>
      <dgm:t>
        <a:bodyPr/>
        <a:lstStyle/>
        <a:p>
          <a:r>
            <a:rPr lang="nl-NL"/>
            <a:t>Klassikaal: wat viel op in de gesprekken?</a:t>
          </a:r>
          <a:endParaRPr lang="en-US"/>
        </a:p>
      </dgm:t>
    </dgm:pt>
    <dgm:pt modelId="{47ECBF30-D655-41E9-88BA-9A4C882BED18}" type="parTrans" cxnId="{DC743F27-D944-43C5-9397-2AA2BFF16441}">
      <dgm:prSet/>
      <dgm:spPr/>
      <dgm:t>
        <a:bodyPr/>
        <a:lstStyle/>
        <a:p>
          <a:endParaRPr lang="en-US"/>
        </a:p>
      </dgm:t>
    </dgm:pt>
    <dgm:pt modelId="{2783EC0C-2918-466B-8490-2C1171E1BDEB}" type="sibTrans" cxnId="{DC743F27-D944-43C5-9397-2AA2BFF16441}">
      <dgm:prSet/>
      <dgm:spPr/>
      <dgm:t>
        <a:bodyPr/>
        <a:lstStyle/>
        <a:p>
          <a:endParaRPr lang="en-US"/>
        </a:p>
      </dgm:t>
    </dgm:pt>
    <dgm:pt modelId="{A13C2B51-575F-4B75-B87C-818D9F9FB8A9}">
      <dgm:prSet/>
      <dgm:spPr/>
      <dgm:t>
        <a:bodyPr/>
        <a:lstStyle/>
        <a:p>
          <a:r>
            <a:rPr lang="nl-NL"/>
            <a:t>Welke verschillen zaten er in beleving?</a:t>
          </a:r>
          <a:endParaRPr lang="en-US"/>
        </a:p>
      </dgm:t>
    </dgm:pt>
    <dgm:pt modelId="{85ACAE3D-1E33-47A7-9D44-1CE25BB55704}" type="parTrans" cxnId="{951974EA-F78E-4F81-A1DF-4DE96CC7CE2A}">
      <dgm:prSet/>
      <dgm:spPr/>
      <dgm:t>
        <a:bodyPr/>
        <a:lstStyle/>
        <a:p>
          <a:endParaRPr lang="en-US"/>
        </a:p>
      </dgm:t>
    </dgm:pt>
    <dgm:pt modelId="{ECB7C191-4B34-4A57-A7E2-A6E32324BAAD}" type="sibTrans" cxnId="{951974EA-F78E-4F81-A1DF-4DE96CC7CE2A}">
      <dgm:prSet/>
      <dgm:spPr/>
      <dgm:t>
        <a:bodyPr/>
        <a:lstStyle/>
        <a:p>
          <a:endParaRPr lang="en-US"/>
        </a:p>
      </dgm:t>
    </dgm:pt>
    <dgm:pt modelId="{330A8381-11AD-44F2-A49F-C8020F02B15F}">
      <dgm:prSet/>
      <dgm:spPr/>
      <dgm:t>
        <a:bodyPr/>
        <a:lstStyle/>
        <a:p>
          <a:r>
            <a:rPr lang="nl-NL"/>
            <a:t>Wat heb je geleerd over jezelf of over een ander?</a:t>
          </a:r>
          <a:endParaRPr lang="en-US"/>
        </a:p>
      </dgm:t>
    </dgm:pt>
    <dgm:pt modelId="{85D401D4-E985-456D-B192-D6DC494D168C}" type="parTrans" cxnId="{558C38B4-1917-4804-BB71-2A019620AC67}">
      <dgm:prSet/>
      <dgm:spPr/>
      <dgm:t>
        <a:bodyPr/>
        <a:lstStyle/>
        <a:p>
          <a:endParaRPr lang="en-US"/>
        </a:p>
      </dgm:t>
    </dgm:pt>
    <dgm:pt modelId="{05B69596-A24F-4B57-BB90-4216D1CBC6CF}" type="sibTrans" cxnId="{558C38B4-1917-4804-BB71-2A019620AC67}">
      <dgm:prSet/>
      <dgm:spPr/>
      <dgm:t>
        <a:bodyPr/>
        <a:lstStyle/>
        <a:p>
          <a:endParaRPr lang="en-US"/>
        </a:p>
      </dgm:t>
    </dgm:pt>
    <dgm:pt modelId="{8E67851D-3C75-478C-AC24-2169908DEF86}" type="pres">
      <dgm:prSet presAssocID="{77E92B4A-72ED-47AE-B557-AD5F52DF2B48}" presName="linear" presStyleCnt="0">
        <dgm:presLayoutVars>
          <dgm:dir/>
          <dgm:animLvl val="lvl"/>
          <dgm:resizeHandles val="exact"/>
        </dgm:presLayoutVars>
      </dgm:prSet>
      <dgm:spPr/>
    </dgm:pt>
    <dgm:pt modelId="{68A2576F-A697-49E8-BF8E-8AA7025666A6}" type="pres">
      <dgm:prSet presAssocID="{0B81C05D-30C6-4518-BC16-E8D62933F190}" presName="parentLin" presStyleCnt="0"/>
      <dgm:spPr/>
    </dgm:pt>
    <dgm:pt modelId="{8D13AE7E-74DB-48E6-89B4-10FC91B46FC5}" type="pres">
      <dgm:prSet presAssocID="{0B81C05D-30C6-4518-BC16-E8D62933F190}" presName="parentLeftMargin" presStyleLbl="node1" presStyleIdx="0" presStyleCnt="3"/>
      <dgm:spPr/>
    </dgm:pt>
    <dgm:pt modelId="{20B112BE-DA7E-4BE9-A3DB-237865CD79E9}" type="pres">
      <dgm:prSet presAssocID="{0B81C05D-30C6-4518-BC16-E8D62933F190}" presName="parentText" presStyleLbl="node1" presStyleIdx="0" presStyleCnt="3">
        <dgm:presLayoutVars>
          <dgm:chMax val="0"/>
          <dgm:bulletEnabled val="1"/>
        </dgm:presLayoutVars>
      </dgm:prSet>
      <dgm:spPr/>
    </dgm:pt>
    <dgm:pt modelId="{66CBAA9A-4ADF-4325-AB4A-D2F853A58DAF}" type="pres">
      <dgm:prSet presAssocID="{0B81C05D-30C6-4518-BC16-E8D62933F190}" presName="negativeSpace" presStyleCnt="0"/>
      <dgm:spPr/>
    </dgm:pt>
    <dgm:pt modelId="{5BF17C49-3165-426B-9E6F-663AC55CF322}" type="pres">
      <dgm:prSet presAssocID="{0B81C05D-30C6-4518-BC16-E8D62933F190}" presName="childText" presStyleLbl="conFgAcc1" presStyleIdx="0" presStyleCnt="3">
        <dgm:presLayoutVars>
          <dgm:bulletEnabled val="1"/>
        </dgm:presLayoutVars>
      </dgm:prSet>
      <dgm:spPr/>
    </dgm:pt>
    <dgm:pt modelId="{2938FE35-FDB1-4BA8-A06B-DCF0E7677340}" type="pres">
      <dgm:prSet presAssocID="{27E61889-FB3B-46E5-AA53-B25FEF019DCF}" presName="spaceBetweenRectangles" presStyleCnt="0"/>
      <dgm:spPr/>
    </dgm:pt>
    <dgm:pt modelId="{8D6A6F7A-DFE0-4C5F-8C60-279944A9EA1B}" type="pres">
      <dgm:prSet presAssocID="{88729F14-781E-4B6F-A5EB-414A220C721B}" presName="parentLin" presStyleCnt="0"/>
      <dgm:spPr/>
    </dgm:pt>
    <dgm:pt modelId="{F9E771B2-32E3-4498-98BA-5406EE7AED66}" type="pres">
      <dgm:prSet presAssocID="{88729F14-781E-4B6F-A5EB-414A220C721B}" presName="parentLeftMargin" presStyleLbl="node1" presStyleIdx="0" presStyleCnt="3"/>
      <dgm:spPr/>
    </dgm:pt>
    <dgm:pt modelId="{8DDA30C7-B88A-4B8E-961E-052E074B0358}" type="pres">
      <dgm:prSet presAssocID="{88729F14-781E-4B6F-A5EB-414A220C721B}" presName="parentText" presStyleLbl="node1" presStyleIdx="1" presStyleCnt="3">
        <dgm:presLayoutVars>
          <dgm:chMax val="0"/>
          <dgm:bulletEnabled val="1"/>
        </dgm:presLayoutVars>
      </dgm:prSet>
      <dgm:spPr/>
    </dgm:pt>
    <dgm:pt modelId="{F04C98D6-B282-4D55-8F39-655AB75C8286}" type="pres">
      <dgm:prSet presAssocID="{88729F14-781E-4B6F-A5EB-414A220C721B}" presName="negativeSpace" presStyleCnt="0"/>
      <dgm:spPr/>
    </dgm:pt>
    <dgm:pt modelId="{B1C222E5-4AC8-4796-BED0-8AD832608899}" type="pres">
      <dgm:prSet presAssocID="{88729F14-781E-4B6F-A5EB-414A220C721B}" presName="childText" presStyleLbl="conFgAcc1" presStyleIdx="1" presStyleCnt="3">
        <dgm:presLayoutVars>
          <dgm:bulletEnabled val="1"/>
        </dgm:presLayoutVars>
      </dgm:prSet>
      <dgm:spPr/>
    </dgm:pt>
    <dgm:pt modelId="{D7F53E9F-403C-4A0C-B09A-29E7C888D45A}" type="pres">
      <dgm:prSet presAssocID="{3C1AF965-53D8-4DE4-8D03-44103122CAEA}" presName="spaceBetweenRectangles" presStyleCnt="0"/>
      <dgm:spPr/>
    </dgm:pt>
    <dgm:pt modelId="{897525E4-4157-4326-93E8-4CD371DC9CE3}" type="pres">
      <dgm:prSet presAssocID="{14FDC648-3E96-48E2-98B5-BE06B2599A53}" presName="parentLin" presStyleCnt="0"/>
      <dgm:spPr/>
    </dgm:pt>
    <dgm:pt modelId="{58DD510F-C342-4572-9A72-375A2743DC6D}" type="pres">
      <dgm:prSet presAssocID="{14FDC648-3E96-48E2-98B5-BE06B2599A53}" presName="parentLeftMargin" presStyleLbl="node1" presStyleIdx="1" presStyleCnt="3"/>
      <dgm:spPr/>
    </dgm:pt>
    <dgm:pt modelId="{0A41E817-49ED-4138-A542-E22129C45CC1}" type="pres">
      <dgm:prSet presAssocID="{14FDC648-3E96-48E2-98B5-BE06B2599A53}" presName="parentText" presStyleLbl="node1" presStyleIdx="2" presStyleCnt="3">
        <dgm:presLayoutVars>
          <dgm:chMax val="0"/>
          <dgm:bulletEnabled val="1"/>
        </dgm:presLayoutVars>
      </dgm:prSet>
      <dgm:spPr/>
    </dgm:pt>
    <dgm:pt modelId="{080CD977-3E63-455C-B6C2-124BC87EE00A}" type="pres">
      <dgm:prSet presAssocID="{14FDC648-3E96-48E2-98B5-BE06B2599A53}" presName="negativeSpace" presStyleCnt="0"/>
      <dgm:spPr/>
    </dgm:pt>
    <dgm:pt modelId="{E1A465DE-DB75-4235-95DE-AFD4C37FBABB}" type="pres">
      <dgm:prSet presAssocID="{14FDC648-3E96-48E2-98B5-BE06B2599A53}" presName="childText" presStyleLbl="conFgAcc1" presStyleIdx="2" presStyleCnt="3">
        <dgm:presLayoutVars>
          <dgm:bulletEnabled val="1"/>
        </dgm:presLayoutVars>
      </dgm:prSet>
      <dgm:spPr/>
    </dgm:pt>
  </dgm:ptLst>
  <dgm:cxnLst>
    <dgm:cxn modelId="{1C0D6906-959D-4083-AF59-BA44F59ABC0F}" type="presOf" srcId="{88729F14-781E-4B6F-A5EB-414A220C721B}" destId="{F9E771B2-32E3-4498-98BA-5406EE7AED66}" srcOrd="0" destOrd="0" presId="urn:microsoft.com/office/officeart/2005/8/layout/list1"/>
    <dgm:cxn modelId="{3783850D-1F69-4BC3-B73E-2307E1773992}" type="presOf" srcId="{B47083E3-974B-443C-B05C-76F63F07CA35}" destId="{E1A465DE-DB75-4235-95DE-AFD4C37FBABB}" srcOrd="0" destOrd="0" presId="urn:microsoft.com/office/officeart/2005/8/layout/list1"/>
    <dgm:cxn modelId="{10A9760F-CFBA-49D1-8A55-DE08885D57A9}" srcId="{0B81C05D-30C6-4518-BC16-E8D62933F190}" destId="{931875CE-FB10-42E3-9F35-296C4FEC7BD4}" srcOrd="3" destOrd="0" parTransId="{27735752-51B0-486D-8085-3B630687C201}" sibTransId="{1FF680E4-3136-416E-BAC0-547A7C024E69}"/>
    <dgm:cxn modelId="{95BF9717-BA25-4A84-B2F3-A1C9FC38B841}" type="presOf" srcId="{0B81C05D-30C6-4518-BC16-E8D62933F190}" destId="{8D13AE7E-74DB-48E6-89B4-10FC91B46FC5}" srcOrd="0" destOrd="0" presId="urn:microsoft.com/office/officeart/2005/8/layout/list1"/>
    <dgm:cxn modelId="{0194301A-6923-4F0C-8B85-AF51BE9D0EE8}" type="presOf" srcId="{330A8381-11AD-44F2-A49F-C8020F02B15F}" destId="{E1A465DE-DB75-4235-95DE-AFD4C37FBABB}" srcOrd="0" destOrd="2" presId="urn:microsoft.com/office/officeart/2005/8/layout/list1"/>
    <dgm:cxn modelId="{DC743F27-D944-43C5-9397-2AA2BFF16441}" srcId="{14FDC648-3E96-48E2-98B5-BE06B2599A53}" destId="{B47083E3-974B-443C-B05C-76F63F07CA35}" srcOrd="0" destOrd="0" parTransId="{47ECBF30-D655-41E9-88BA-9A4C882BED18}" sibTransId="{2783EC0C-2918-466B-8490-2C1171E1BDEB}"/>
    <dgm:cxn modelId="{6E5FA827-2616-4FA1-A246-1395D5A6E3B5}" type="presOf" srcId="{E4E52A04-91B4-4639-ACE2-33A407337D0E}" destId="{B1C222E5-4AC8-4796-BED0-8AD832608899}" srcOrd="0" destOrd="2" presId="urn:microsoft.com/office/officeart/2005/8/layout/list1"/>
    <dgm:cxn modelId="{DD67612E-C0BC-4238-BB6A-108CDFA71DCA}" type="presOf" srcId="{9D68CA0B-D9CF-4D29-B209-FBAAF0176C2D}" destId="{B1C222E5-4AC8-4796-BED0-8AD832608899}" srcOrd="0" destOrd="0" presId="urn:microsoft.com/office/officeart/2005/8/layout/list1"/>
    <dgm:cxn modelId="{23428734-C76E-4E9F-B48E-CC9AE6FF4069}" srcId="{0B81C05D-30C6-4518-BC16-E8D62933F190}" destId="{2B36C861-438E-4BC7-AA77-BE9F59687B14}" srcOrd="0" destOrd="0" parTransId="{50B3B6CA-2D52-4168-8A73-659D7733F125}" sibTransId="{7696BA29-5F82-4966-9317-F14E790E7F43}"/>
    <dgm:cxn modelId="{9209893B-074F-4258-BCF4-AEC955E5A1A3}" srcId="{0B81C05D-30C6-4518-BC16-E8D62933F190}" destId="{9AFF3CE6-C0CC-4F85-94C6-5079DDC68110}" srcOrd="1" destOrd="0" parTransId="{7606DC98-D869-4A27-8927-89D63B1BF0AC}" sibTransId="{DAC6E162-080C-4731-906C-25D62C9076AF}"/>
    <dgm:cxn modelId="{A900E25F-3139-46D1-9BD0-7A83410F77BC}" type="presOf" srcId="{0B81C05D-30C6-4518-BC16-E8D62933F190}" destId="{20B112BE-DA7E-4BE9-A3DB-237865CD79E9}" srcOrd="1" destOrd="0" presId="urn:microsoft.com/office/officeart/2005/8/layout/list1"/>
    <dgm:cxn modelId="{BB484166-2807-4193-B883-5700EC646BF4}" type="presOf" srcId="{7461A2D2-A9E4-43BF-9D64-F1DEA280AAA8}" destId="{5BF17C49-3165-426B-9E6F-663AC55CF322}" srcOrd="0" destOrd="2" presId="urn:microsoft.com/office/officeart/2005/8/layout/list1"/>
    <dgm:cxn modelId="{62FCB656-91B5-4245-BE32-FBDC9F8751E1}" type="presOf" srcId="{88729F14-781E-4B6F-A5EB-414A220C721B}" destId="{8DDA30C7-B88A-4B8E-961E-052E074B0358}" srcOrd="1" destOrd="0" presId="urn:microsoft.com/office/officeart/2005/8/layout/list1"/>
    <dgm:cxn modelId="{A0F9848E-F3DE-4871-8BE1-ACC3C020E904}" srcId="{88729F14-781E-4B6F-A5EB-414A220C721B}" destId="{C5AA0E06-888F-4185-9AF6-978F78FCCD5A}" srcOrd="1" destOrd="0" parTransId="{B58874A9-4EDD-4243-9A40-BFF033FEE86E}" sibTransId="{FB634846-8404-496A-9681-3818F463D74D}"/>
    <dgm:cxn modelId="{47D07298-8C69-43C7-ABE1-A88682CD4A57}" srcId="{0B81C05D-30C6-4518-BC16-E8D62933F190}" destId="{7461A2D2-A9E4-43BF-9D64-F1DEA280AAA8}" srcOrd="2" destOrd="0" parTransId="{B006C9BB-BB0F-48BE-8788-180437925D69}" sibTransId="{B0EFEA68-D951-4315-A5CF-C8459C33C9F0}"/>
    <dgm:cxn modelId="{6228B5A3-42EE-4630-AEB7-87CB696A4BB8}" type="presOf" srcId="{14FDC648-3E96-48E2-98B5-BE06B2599A53}" destId="{0A41E817-49ED-4138-A542-E22129C45CC1}" srcOrd="1" destOrd="0" presId="urn:microsoft.com/office/officeart/2005/8/layout/list1"/>
    <dgm:cxn modelId="{96C9ECB3-3EA3-4162-A21B-ADCA3DEEEB7D}" type="presOf" srcId="{77E92B4A-72ED-47AE-B557-AD5F52DF2B48}" destId="{8E67851D-3C75-478C-AC24-2169908DEF86}" srcOrd="0" destOrd="0" presId="urn:microsoft.com/office/officeart/2005/8/layout/list1"/>
    <dgm:cxn modelId="{558C38B4-1917-4804-BB71-2A019620AC67}" srcId="{14FDC648-3E96-48E2-98B5-BE06B2599A53}" destId="{330A8381-11AD-44F2-A49F-C8020F02B15F}" srcOrd="2" destOrd="0" parTransId="{85D401D4-E985-456D-B192-D6DC494D168C}" sibTransId="{05B69596-A24F-4B57-BB90-4216D1CBC6CF}"/>
    <dgm:cxn modelId="{950BFAB4-1E98-4481-B970-11F7C6F1AE21}" type="presOf" srcId="{2B36C861-438E-4BC7-AA77-BE9F59687B14}" destId="{5BF17C49-3165-426B-9E6F-663AC55CF322}" srcOrd="0" destOrd="0" presId="urn:microsoft.com/office/officeart/2005/8/layout/list1"/>
    <dgm:cxn modelId="{D854A2CF-BFE0-489C-8980-D8C0F164B6FC}" type="presOf" srcId="{A13C2B51-575F-4B75-B87C-818D9F9FB8A9}" destId="{E1A465DE-DB75-4235-95DE-AFD4C37FBABB}" srcOrd="0" destOrd="1" presId="urn:microsoft.com/office/officeart/2005/8/layout/list1"/>
    <dgm:cxn modelId="{D2CF3CD1-EF6D-47D9-B44D-868BC9D84D69}" srcId="{88729F14-781E-4B6F-A5EB-414A220C721B}" destId="{9D68CA0B-D9CF-4D29-B209-FBAAF0176C2D}" srcOrd="0" destOrd="0" parTransId="{65AD01C2-9412-4081-B845-C46494EA8D97}" sibTransId="{530ED256-8AA9-4ED7-8AA1-48D561333C43}"/>
    <dgm:cxn modelId="{CAC899D4-14A2-4FCA-A747-5DF99BCB4B48}" srcId="{88729F14-781E-4B6F-A5EB-414A220C721B}" destId="{E4E52A04-91B4-4639-ACE2-33A407337D0E}" srcOrd="2" destOrd="0" parTransId="{A1C414AF-521A-4A56-87EE-EC5E115E900D}" sibTransId="{259FCF4C-397C-4E70-93A3-2A41BD7A1C79}"/>
    <dgm:cxn modelId="{280CADD7-74AA-4749-BE86-2C53A50ED912}" type="presOf" srcId="{9AFF3CE6-C0CC-4F85-94C6-5079DDC68110}" destId="{5BF17C49-3165-426B-9E6F-663AC55CF322}" srcOrd="0" destOrd="1" presId="urn:microsoft.com/office/officeart/2005/8/layout/list1"/>
    <dgm:cxn modelId="{07C2EEDD-39AA-4A8A-B007-B9BFF3E20DE9}" type="presOf" srcId="{C5AA0E06-888F-4185-9AF6-978F78FCCD5A}" destId="{B1C222E5-4AC8-4796-BED0-8AD832608899}" srcOrd="0" destOrd="1" presId="urn:microsoft.com/office/officeart/2005/8/layout/list1"/>
    <dgm:cxn modelId="{DD1D04E9-640F-4D20-AD0D-4D2BA4C516B5}" type="presOf" srcId="{14FDC648-3E96-48E2-98B5-BE06B2599A53}" destId="{58DD510F-C342-4572-9A72-375A2743DC6D}" srcOrd="0" destOrd="0" presId="urn:microsoft.com/office/officeart/2005/8/layout/list1"/>
    <dgm:cxn modelId="{951974EA-F78E-4F81-A1DF-4DE96CC7CE2A}" srcId="{14FDC648-3E96-48E2-98B5-BE06B2599A53}" destId="{A13C2B51-575F-4B75-B87C-818D9F9FB8A9}" srcOrd="1" destOrd="0" parTransId="{85ACAE3D-1E33-47A7-9D44-1CE25BB55704}" sibTransId="{ECB7C191-4B34-4A57-A7E2-A6E32324BAAD}"/>
    <dgm:cxn modelId="{47BC02F4-DD63-4E10-B967-67F13BBDA669}" srcId="{77E92B4A-72ED-47AE-B557-AD5F52DF2B48}" destId="{0B81C05D-30C6-4518-BC16-E8D62933F190}" srcOrd="0" destOrd="0" parTransId="{80FC679D-ED8E-42C6-A9A4-79F14580C349}" sibTransId="{27E61889-FB3B-46E5-AA53-B25FEF019DCF}"/>
    <dgm:cxn modelId="{16030FF8-BF30-4D8C-8496-27F2AF79754C}" type="presOf" srcId="{931875CE-FB10-42E3-9F35-296C4FEC7BD4}" destId="{5BF17C49-3165-426B-9E6F-663AC55CF322}" srcOrd="0" destOrd="3" presId="urn:microsoft.com/office/officeart/2005/8/layout/list1"/>
    <dgm:cxn modelId="{C8BC88FD-E1AB-488A-85B8-2FE5A4B0AF33}" srcId="{77E92B4A-72ED-47AE-B557-AD5F52DF2B48}" destId="{14FDC648-3E96-48E2-98B5-BE06B2599A53}" srcOrd="2" destOrd="0" parTransId="{05BC56F4-47E2-42BE-BB24-8211B4B40C78}" sibTransId="{BD54B42C-68B4-47BC-8F84-49DCAA4C3490}"/>
    <dgm:cxn modelId="{FE7ADBFF-8DEB-4E39-81B1-3E30C54A87EE}" srcId="{77E92B4A-72ED-47AE-B557-AD5F52DF2B48}" destId="{88729F14-781E-4B6F-A5EB-414A220C721B}" srcOrd="1" destOrd="0" parTransId="{6B16A08B-6B71-4D62-80A2-28286B5B9D1E}" sibTransId="{3C1AF965-53D8-4DE4-8D03-44103122CAEA}"/>
    <dgm:cxn modelId="{7B134D2F-082E-47A2-B2FC-E29803CE9130}" type="presParOf" srcId="{8E67851D-3C75-478C-AC24-2169908DEF86}" destId="{68A2576F-A697-49E8-BF8E-8AA7025666A6}" srcOrd="0" destOrd="0" presId="urn:microsoft.com/office/officeart/2005/8/layout/list1"/>
    <dgm:cxn modelId="{531BB2B7-4590-418F-92B5-4A5CD9D3F0ED}" type="presParOf" srcId="{68A2576F-A697-49E8-BF8E-8AA7025666A6}" destId="{8D13AE7E-74DB-48E6-89B4-10FC91B46FC5}" srcOrd="0" destOrd="0" presId="urn:microsoft.com/office/officeart/2005/8/layout/list1"/>
    <dgm:cxn modelId="{28AD856D-C067-4A72-95C9-6857D451CFB3}" type="presParOf" srcId="{68A2576F-A697-49E8-BF8E-8AA7025666A6}" destId="{20B112BE-DA7E-4BE9-A3DB-237865CD79E9}" srcOrd="1" destOrd="0" presId="urn:microsoft.com/office/officeart/2005/8/layout/list1"/>
    <dgm:cxn modelId="{6E656662-8FAC-43C7-916A-DBE91884F554}" type="presParOf" srcId="{8E67851D-3C75-478C-AC24-2169908DEF86}" destId="{66CBAA9A-4ADF-4325-AB4A-D2F853A58DAF}" srcOrd="1" destOrd="0" presId="urn:microsoft.com/office/officeart/2005/8/layout/list1"/>
    <dgm:cxn modelId="{DDA212AF-2590-48D0-AA34-5FFF4F293E53}" type="presParOf" srcId="{8E67851D-3C75-478C-AC24-2169908DEF86}" destId="{5BF17C49-3165-426B-9E6F-663AC55CF322}" srcOrd="2" destOrd="0" presId="urn:microsoft.com/office/officeart/2005/8/layout/list1"/>
    <dgm:cxn modelId="{07156C26-1F80-4B9A-AE9C-0E1A2AF06E96}" type="presParOf" srcId="{8E67851D-3C75-478C-AC24-2169908DEF86}" destId="{2938FE35-FDB1-4BA8-A06B-DCF0E7677340}" srcOrd="3" destOrd="0" presId="urn:microsoft.com/office/officeart/2005/8/layout/list1"/>
    <dgm:cxn modelId="{3F10C4C9-279E-4DFF-819F-4B951F473DFB}" type="presParOf" srcId="{8E67851D-3C75-478C-AC24-2169908DEF86}" destId="{8D6A6F7A-DFE0-4C5F-8C60-279944A9EA1B}" srcOrd="4" destOrd="0" presId="urn:microsoft.com/office/officeart/2005/8/layout/list1"/>
    <dgm:cxn modelId="{96C1B84F-533E-43D8-B2FE-2230BD964C3C}" type="presParOf" srcId="{8D6A6F7A-DFE0-4C5F-8C60-279944A9EA1B}" destId="{F9E771B2-32E3-4498-98BA-5406EE7AED66}" srcOrd="0" destOrd="0" presId="urn:microsoft.com/office/officeart/2005/8/layout/list1"/>
    <dgm:cxn modelId="{8F7970D8-A008-4ACF-BACF-22F2D54CF13E}" type="presParOf" srcId="{8D6A6F7A-DFE0-4C5F-8C60-279944A9EA1B}" destId="{8DDA30C7-B88A-4B8E-961E-052E074B0358}" srcOrd="1" destOrd="0" presId="urn:microsoft.com/office/officeart/2005/8/layout/list1"/>
    <dgm:cxn modelId="{D9BABF1C-D015-4DC0-A6C4-F731604A7F1A}" type="presParOf" srcId="{8E67851D-3C75-478C-AC24-2169908DEF86}" destId="{F04C98D6-B282-4D55-8F39-655AB75C8286}" srcOrd="5" destOrd="0" presId="urn:microsoft.com/office/officeart/2005/8/layout/list1"/>
    <dgm:cxn modelId="{A80882C9-8BFD-4819-8B30-2E05F636B133}" type="presParOf" srcId="{8E67851D-3C75-478C-AC24-2169908DEF86}" destId="{B1C222E5-4AC8-4796-BED0-8AD832608899}" srcOrd="6" destOrd="0" presId="urn:microsoft.com/office/officeart/2005/8/layout/list1"/>
    <dgm:cxn modelId="{D8694E21-DEB5-48DA-BBF4-F897D8C9BC1B}" type="presParOf" srcId="{8E67851D-3C75-478C-AC24-2169908DEF86}" destId="{D7F53E9F-403C-4A0C-B09A-29E7C888D45A}" srcOrd="7" destOrd="0" presId="urn:microsoft.com/office/officeart/2005/8/layout/list1"/>
    <dgm:cxn modelId="{F48D270C-3B86-42B6-A7C9-15BFB71BDA8C}" type="presParOf" srcId="{8E67851D-3C75-478C-AC24-2169908DEF86}" destId="{897525E4-4157-4326-93E8-4CD371DC9CE3}" srcOrd="8" destOrd="0" presId="urn:microsoft.com/office/officeart/2005/8/layout/list1"/>
    <dgm:cxn modelId="{4A0534CB-3503-4A63-8D05-3B2F46B7D859}" type="presParOf" srcId="{897525E4-4157-4326-93E8-4CD371DC9CE3}" destId="{58DD510F-C342-4572-9A72-375A2743DC6D}" srcOrd="0" destOrd="0" presId="urn:microsoft.com/office/officeart/2005/8/layout/list1"/>
    <dgm:cxn modelId="{737C1283-5870-456C-A340-26CC74F9277C}" type="presParOf" srcId="{897525E4-4157-4326-93E8-4CD371DC9CE3}" destId="{0A41E817-49ED-4138-A542-E22129C45CC1}" srcOrd="1" destOrd="0" presId="urn:microsoft.com/office/officeart/2005/8/layout/list1"/>
    <dgm:cxn modelId="{5A8D9549-AF50-4968-8895-6E34E8262D95}" type="presParOf" srcId="{8E67851D-3C75-478C-AC24-2169908DEF86}" destId="{080CD977-3E63-455C-B6C2-124BC87EE00A}" srcOrd="9" destOrd="0" presId="urn:microsoft.com/office/officeart/2005/8/layout/list1"/>
    <dgm:cxn modelId="{AE73F6E7-8F3F-4C1B-9D85-93D0AF6FA84B}" type="presParOf" srcId="{8E67851D-3C75-478C-AC24-2169908DEF86}" destId="{E1A465DE-DB75-4235-95DE-AFD4C37FBAB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50B7C50-B269-4F8D-BB1C-F1EBF065733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726F068-1E03-4AFE-AB27-A7F6ADB7BD56}">
      <dgm:prSet/>
      <dgm:spPr/>
      <dgm:t>
        <a:bodyPr/>
        <a:lstStyle/>
        <a:p>
          <a:r>
            <a:rPr lang="nl-NL"/>
            <a:t>Aantekeningen met elkaar vergelijken.</a:t>
          </a:r>
          <a:endParaRPr lang="en-US"/>
        </a:p>
      </dgm:t>
    </dgm:pt>
    <dgm:pt modelId="{E0E51A81-C285-4550-B18B-0120907033E9}" type="parTrans" cxnId="{D2A9AEE9-2380-4B69-BB27-586B0E440AB5}">
      <dgm:prSet/>
      <dgm:spPr/>
      <dgm:t>
        <a:bodyPr/>
        <a:lstStyle/>
        <a:p>
          <a:endParaRPr lang="en-US"/>
        </a:p>
      </dgm:t>
    </dgm:pt>
    <dgm:pt modelId="{2B21BC10-77A3-4072-80B2-633C9903E4EC}" type="sibTrans" cxnId="{D2A9AEE9-2380-4B69-BB27-586B0E440AB5}">
      <dgm:prSet/>
      <dgm:spPr/>
      <dgm:t>
        <a:bodyPr/>
        <a:lstStyle/>
        <a:p>
          <a:endParaRPr lang="en-US"/>
        </a:p>
      </dgm:t>
    </dgm:pt>
    <dgm:pt modelId="{1E88062C-59AF-4B50-965F-20E960D96105}">
      <dgm:prSet/>
      <dgm:spPr/>
      <dgm:t>
        <a:bodyPr/>
        <a:lstStyle/>
        <a:p>
          <a:r>
            <a:rPr lang="nl-NL"/>
            <a:t>Wie heeft meest gestructureerde aantekeningen?</a:t>
          </a:r>
          <a:endParaRPr lang="en-US"/>
        </a:p>
      </dgm:t>
    </dgm:pt>
    <dgm:pt modelId="{AA3CCC8D-28CA-454F-8D0C-C0399B29B280}" type="parTrans" cxnId="{096B6236-328A-4B24-8874-A4D7BCBE0FAB}">
      <dgm:prSet/>
      <dgm:spPr/>
      <dgm:t>
        <a:bodyPr/>
        <a:lstStyle/>
        <a:p>
          <a:endParaRPr lang="en-US"/>
        </a:p>
      </dgm:t>
    </dgm:pt>
    <dgm:pt modelId="{6DFDD413-6326-4562-8837-87FA17ACB2D5}" type="sibTrans" cxnId="{096B6236-328A-4B24-8874-A4D7BCBE0FAB}">
      <dgm:prSet/>
      <dgm:spPr/>
      <dgm:t>
        <a:bodyPr/>
        <a:lstStyle/>
        <a:p>
          <a:endParaRPr lang="en-US"/>
        </a:p>
      </dgm:t>
    </dgm:pt>
    <dgm:pt modelId="{353C842B-8FBD-4F52-B86A-AAEC58834239}">
      <dgm:prSet/>
      <dgm:spPr/>
      <dgm:t>
        <a:bodyPr/>
        <a:lstStyle/>
        <a:p>
          <a:r>
            <a:rPr lang="nl-NL"/>
            <a:t>Wie heeft de meest volledige aantekeningen?</a:t>
          </a:r>
          <a:endParaRPr lang="en-US"/>
        </a:p>
      </dgm:t>
    </dgm:pt>
    <dgm:pt modelId="{A66287D3-7592-4A88-9C22-2E0F3C9FB7F0}" type="parTrans" cxnId="{A5059DF5-5013-40ED-B814-BC80D0D1FB95}">
      <dgm:prSet/>
      <dgm:spPr/>
      <dgm:t>
        <a:bodyPr/>
        <a:lstStyle/>
        <a:p>
          <a:endParaRPr lang="en-US"/>
        </a:p>
      </dgm:t>
    </dgm:pt>
    <dgm:pt modelId="{0AD6A66C-A746-4F9C-BF5E-BD56815D7CA7}" type="sibTrans" cxnId="{A5059DF5-5013-40ED-B814-BC80D0D1FB95}">
      <dgm:prSet/>
      <dgm:spPr/>
      <dgm:t>
        <a:bodyPr/>
        <a:lstStyle/>
        <a:p>
          <a:endParaRPr lang="en-US"/>
        </a:p>
      </dgm:t>
    </dgm:pt>
    <dgm:pt modelId="{4506D27E-304F-40A8-A358-81A0E8F4C82C}">
      <dgm:prSet/>
      <dgm:spPr/>
      <dgm:t>
        <a:bodyPr/>
        <a:lstStyle/>
        <a:p>
          <a:r>
            <a:rPr lang="nl-NL"/>
            <a:t>Welke aantekeningen zou je het liefste gebruiken om te studeren? Waarom?</a:t>
          </a:r>
          <a:endParaRPr lang="en-US"/>
        </a:p>
      </dgm:t>
    </dgm:pt>
    <dgm:pt modelId="{D5E3CE0C-A526-4523-A6C2-025196C336DE}" type="parTrans" cxnId="{5F6B18A3-2B64-4FFF-848D-CF9433EA8E3E}">
      <dgm:prSet/>
      <dgm:spPr/>
      <dgm:t>
        <a:bodyPr/>
        <a:lstStyle/>
        <a:p>
          <a:endParaRPr lang="en-US"/>
        </a:p>
      </dgm:t>
    </dgm:pt>
    <dgm:pt modelId="{5EC8B4A3-F364-4F72-82AE-A9E33A86AC80}" type="sibTrans" cxnId="{5F6B18A3-2B64-4FFF-848D-CF9433EA8E3E}">
      <dgm:prSet/>
      <dgm:spPr/>
      <dgm:t>
        <a:bodyPr/>
        <a:lstStyle/>
        <a:p>
          <a:endParaRPr lang="en-US"/>
        </a:p>
      </dgm:t>
    </dgm:pt>
    <dgm:pt modelId="{0AA753D4-CEAD-4170-8E86-E43CD9BA25D8}" type="pres">
      <dgm:prSet presAssocID="{350B7C50-B269-4F8D-BB1C-F1EBF0657337}" presName="root" presStyleCnt="0">
        <dgm:presLayoutVars>
          <dgm:dir/>
          <dgm:resizeHandles val="exact"/>
        </dgm:presLayoutVars>
      </dgm:prSet>
      <dgm:spPr/>
    </dgm:pt>
    <dgm:pt modelId="{76A181DB-B71D-473E-B4B3-76A81E07BBD0}" type="pres">
      <dgm:prSet presAssocID="{B726F068-1E03-4AFE-AB27-A7F6ADB7BD56}" presName="compNode" presStyleCnt="0"/>
      <dgm:spPr/>
    </dgm:pt>
    <dgm:pt modelId="{7293EBFB-3BAD-4E81-ADA1-D63DC4E5701B}" type="pres">
      <dgm:prSet presAssocID="{B726F068-1E03-4AFE-AB27-A7F6ADB7BD56}" presName="bgRect" presStyleLbl="bgShp" presStyleIdx="0" presStyleCnt="4"/>
      <dgm:spPr/>
    </dgm:pt>
    <dgm:pt modelId="{C7043A80-D8B5-4D2F-B868-0A36145FD8C5}" type="pres">
      <dgm:prSet presAssocID="{B726F068-1E03-4AFE-AB27-A7F6ADB7BD5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7A5D437C-2A2C-48B0-8274-CA9DEBF1BC6F}" type="pres">
      <dgm:prSet presAssocID="{B726F068-1E03-4AFE-AB27-A7F6ADB7BD56}" presName="spaceRect" presStyleCnt="0"/>
      <dgm:spPr/>
    </dgm:pt>
    <dgm:pt modelId="{BC7F69DB-A6BC-40B6-A067-E5C76D15245A}" type="pres">
      <dgm:prSet presAssocID="{B726F068-1E03-4AFE-AB27-A7F6ADB7BD56}" presName="parTx" presStyleLbl="revTx" presStyleIdx="0" presStyleCnt="4">
        <dgm:presLayoutVars>
          <dgm:chMax val="0"/>
          <dgm:chPref val="0"/>
        </dgm:presLayoutVars>
      </dgm:prSet>
      <dgm:spPr/>
    </dgm:pt>
    <dgm:pt modelId="{E8BF1D2B-3719-4056-B1FC-75A603F78F9A}" type="pres">
      <dgm:prSet presAssocID="{2B21BC10-77A3-4072-80B2-633C9903E4EC}" presName="sibTrans" presStyleCnt="0"/>
      <dgm:spPr/>
    </dgm:pt>
    <dgm:pt modelId="{F1CD3430-58AA-4EAB-9902-8FB80DB749B4}" type="pres">
      <dgm:prSet presAssocID="{1E88062C-59AF-4B50-965F-20E960D96105}" presName="compNode" presStyleCnt="0"/>
      <dgm:spPr/>
    </dgm:pt>
    <dgm:pt modelId="{37B9FEDE-C65A-4120-87D7-8A7D83A5E3CD}" type="pres">
      <dgm:prSet presAssocID="{1E88062C-59AF-4B50-965F-20E960D96105}" presName="bgRect" presStyleLbl="bgShp" presStyleIdx="1" presStyleCnt="4"/>
      <dgm:spPr/>
    </dgm:pt>
    <dgm:pt modelId="{E0624030-ECA6-4630-939B-AD9F29455768}" type="pres">
      <dgm:prSet presAssocID="{1E88062C-59AF-4B50-965F-20E960D9610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otlood"/>
        </a:ext>
      </dgm:extLst>
    </dgm:pt>
    <dgm:pt modelId="{CEC8B0EE-3159-42FA-83D3-2A2190AF9114}" type="pres">
      <dgm:prSet presAssocID="{1E88062C-59AF-4B50-965F-20E960D96105}" presName="spaceRect" presStyleCnt="0"/>
      <dgm:spPr/>
    </dgm:pt>
    <dgm:pt modelId="{646E0253-A5B4-4542-885C-C5E3B148E508}" type="pres">
      <dgm:prSet presAssocID="{1E88062C-59AF-4B50-965F-20E960D96105}" presName="parTx" presStyleLbl="revTx" presStyleIdx="1" presStyleCnt="4">
        <dgm:presLayoutVars>
          <dgm:chMax val="0"/>
          <dgm:chPref val="0"/>
        </dgm:presLayoutVars>
      </dgm:prSet>
      <dgm:spPr/>
    </dgm:pt>
    <dgm:pt modelId="{891D2390-3D8D-45E6-9AAC-C2DB2FFB4ACF}" type="pres">
      <dgm:prSet presAssocID="{6DFDD413-6326-4562-8837-87FA17ACB2D5}" presName="sibTrans" presStyleCnt="0"/>
      <dgm:spPr/>
    </dgm:pt>
    <dgm:pt modelId="{5AF05506-6161-4568-9275-8B0DBAF65E33}" type="pres">
      <dgm:prSet presAssocID="{353C842B-8FBD-4F52-B86A-AAEC58834239}" presName="compNode" presStyleCnt="0"/>
      <dgm:spPr/>
    </dgm:pt>
    <dgm:pt modelId="{F5022CE1-4AB9-4675-B489-3FBD1804021C}" type="pres">
      <dgm:prSet presAssocID="{353C842B-8FBD-4F52-B86A-AAEC58834239}" presName="bgRect" presStyleLbl="bgShp" presStyleIdx="2" presStyleCnt="4"/>
      <dgm:spPr/>
    </dgm:pt>
    <dgm:pt modelId="{26BD1C6A-248D-488D-86FA-F0F7E50C688F}" type="pres">
      <dgm:prSet presAssocID="{353C842B-8FBD-4F52-B86A-AAEC5883423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perclip"/>
        </a:ext>
      </dgm:extLst>
    </dgm:pt>
    <dgm:pt modelId="{BB8F02C1-18FB-4576-9038-C0D30C2E9889}" type="pres">
      <dgm:prSet presAssocID="{353C842B-8FBD-4F52-B86A-AAEC58834239}" presName="spaceRect" presStyleCnt="0"/>
      <dgm:spPr/>
    </dgm:pt>
    <dgm:pt modelId="{FFE9B692-D929-4CBB-BFE4-2E4CB23418C1}" type="pres">
      <dgm:prSet presAssocID="{353C842B-8FBD-4F52-B86A-AAEC58834239}" presName="parTx" presStyleLbl="revTx" presStyleIdx="2" presStyleCnt="4">
        <dgm:presLayoutVars>
          <dgm:chMax val="0"/>
          <dgm:chPref val="0"/>
        </dgm:presLayoutVars>
      </dgm:prSet>
      <dgm:spPr/>
    </dgm:pt>
    <dgm:pt modelId="{ED57ECF0-F2C1-44A4-8013-4D2EF96FE66A}" type="pres">
      <dgm:prSet presAssocID="{0AD6A66C-A746-4F9C-BF5E-BD56815D7CA7}" presName="sibTrans" presStyleCnt="0"/>
      <dgm:spPr/>
    </dgm:pt>
    <dgm:pt modelId="{2D106579-AF72-4145-9159-001505F18C27}" type="pres">
      <dgm:prSet presAssocID="{4506D27E-304F-40A8-A358-81A0E8F4C82C}" presName="compNode" presStyleCnt="0"/>
      <dgm:spPr/>
    </dgm:pt>
    <dgm:pt modelId="{11E85AF5-E0A4-4E76-81F2-024670935556}" type="pres">
      <dgm:prSet presAssocID="{4506D27E-304F-40A8-A358-81A0E8F4C82C}" presName="bgRect" presStyleLbl="bgShp" presStyleIdx="3" presStyleCnt="4"/>
      <dgm:spPr/>
    </dgm:pt>
    <dgm:pt modelId="{EA251563-7D68-4F3B-890D-E03350265D8F}" type="pres">
      <dgm:prSet presAssocID="{4506D27E-304F-40A8-A358-81A0E8F4C82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eken"/>
        </a:ext>
      </dgm:extLst>
    </dgm:pt>
    <dgm:pt modelId="{A195CA60-50C7-4C69-9BBB-7DC542152433}" type="pres">
      <dgm:prSet presAssocID="{4506D27E-304F-40A8-A358-81A0E8F4C82C}" presName="spaceRect" presStyleCnt="0"/>
      <dgm:spPr/>
    </dgm:pt>
    <dgm:pt modelId="{6420DAB7-09AA-4C70-BC8E-C8468257182F}" type="pres">
      <dgm:prSet presAssocID="{4506D27E-304F-40A8-A358-81A0E8F4C82C}" presName="parTx" presStyleLbl="revTx" presStyleIdx="3" presStyleCnt="4">
        <dgm:presLayoutVars>
          <dgm:chMax val="0"/>
          <dgm:chPref val="0"/>
        </dgm:presLayoutVars>
      </dgm:prSet>
      <dgm:spPr/>
    </dgm:pt>
  </dgm:ptLst>
  <dgm:cxnLst>
    <dgm:cxn modelId="{CE391535-459F-4E1B-8C88-CFF1A2B32B09}" type="presOf" srcId="{4506D27E-304F-40A8-A358-81A0E8F4C82C}" destId="{6420DAB7-09AA-4C70-BC8E-C8468257182F}" srcOrd="0" destOrd="0" presId="urn:microsoft.com/office/officeart/2018/2/layout/IconVerticalSolidList"/>
    <dgm:cxn modelId="{096B6236-328A-4B24-8874-A4D7BCBE0FAB}" srcId="{350B7C50-B269-4F8D-BB1C-F1EBF0657337}" destId="{1E88062C-59AF-4B50-965F-20E960D96105}" srcOrd="1" destOrd="0" parTransId="{AA3CCC8D-28CA-454F-8D0C-C0399B29B280}" sibTransId="{6DFDD413-6326-4562-8837-87FA17ACB2D5}"/>
    <dgm:cxn modelId="{CA90556F-9C31-4036-BC5E-BCB3EDD94AB8}" type="presOf" srcId="{1E88062C-59AF-4B50-965F-20E960D96105}" destId="{646E0253-A5B4-4542-885C-C5E3B148E508}" srcOrd="0" destOrd="0" presId="urn:microsoft.com/office/officeart/2018/2/layout/IconVerticalSolidList"/>
    <dgm:cxn modelId="{1E440F85-F2A4-41F3-BF7E-31D21F9274D8}" type="presOf" srcId="{350B7C50-B269-4F8D-BB1C-F1EBF0657337}" destId="{0AA753D4-CEAD-4170-8E86-E43CD9BA25D8}" srcOrd="0" destOrd="0" presId="urn:microsoft.com/office/officeart/2018/2/layout/IconVerticalSolidList"/>
    <dgm:cxn modelId="{5F6B18A3-2B64-4FFF-848D-CF9433EA8E3E}" srcId="{350B7C50-B269-4F8D-BB1C-F1EBF0657337}" destId="{4506D27E-304F-40A8-A358-81A0E8F4C82C}" srcOrd="3" destOrd="0" parTransId="{D5E3CE0C-A526-4523-A6C2-025196C336DE}" sibTransId="{5EC8B4A3-F364-4F72-82AE-A9E33A86AC80}"/>
    <dgm:cxn modelId="{951B82C6-5A74-4803-837D-92C3505AEB82}" type="presOf" srcId="{353C842B-8FBD-4F52-B86A-AAEC58834239}" destId="{FFE9B692-D929-4CBB-BFE4-2E4CB23418C1}" srcOrd="0" destOrd="0" presId="urn:microsoft.com/office/officeart/2018/2/layout/IconVerticalSolidList"/>
    <dgm:cxn modelId="{E4F09ED4-9172-4AB3-B376-603532E21FB6}" type="presOf" srcId="{B726F068-1E03-4AFE-AB27-A7F6ADB7BD56}" destId="{BC7F69DB-A6BC-40B6-A067-E5C76D15245A}" srcOrd="0" destOrd="0" presId="urn:microsoft.com/office/officeart/2018/2/layout/IconVerticalSolidList"/>
    <dgm:cxn modelId="{D2A9AEE9-2380-4B69-BB27-586B0E440AB5}" srcId="{350B7C50-B269-4F8D-BB1C-F1EBF0657337}" destId="{B726F068-1E03-4AFE-AB27-A7F6ADB7BD56}" srcOrd="0" destOrd="0" parTransId="{E0E51A81-C285-4550-B18B-0120907033E9}" sibTransId="{2B21BC10-77A3-4072-80B2-633C9903E4EC}"/>
    <dgm:cxn modelId="{A5059DF5-5013-40ED-B814-BC80D0D1FB95}" srcId="{350B7C50-B269-4F8D-BB1C-F1EBF0657337}" destId="{353C842B-8FBD-4F52-B86A-AAEC58834239}" srcOrd="2" destOrd="0" parTransId="{A66287D3-7592-4A88-9C22-2E0F3C9FB7F0}" sibTransId="{0AD6A66C-A746-4F9C-BF5E-BD56815D7CA7}"/>
    <dgm:cxn modelId="{5F4EFD3C-E6E9-4FBB-A7CA-A77B26325FE4}" type="presParOf" srcId="{0AA753D4-CEAD-4170-8E86-E43CD9BA25D8}" destId="{76A181DB-B71D-473E-B4B3-76A81E07BBD0}" srcOrd="0" destOrd="0" presId="urn:microsoft.com/office/officeart/2018/2/layout/IconVerticalSolidList"/>
    <dgm:cxn modelId="{531A9FB5-EA2F-46CF-93AC-8EB0D4236801}" type="presParOf" srcId="{76A181DB-B71D-473E-B4B3-76A81E07BBD0}" destId="{7293EBFB-3BAD-4E81-ADA1-D63DC4E5701B}" srcOrd="0" destOrd="0" presId="urn:microsoft.com/office/officeart/2018/2/layout/IconVerticalSolidList"/>
    <dgm:cxn modelId="{E1EEA36B-32B6-4E86-BAA4-1BDCCE9C8A50}" type="presParOf" srcId="{76A181DB-B71D-473E-B4B3-76A81E07BBD0}" destId="{C7043A80-D8B5-4D2F-B868-0A36145FD8C5}" srcOrd="1" destOrd="0" presId="urn:microsoft.com/office/officeart/2018/2/layout/IconVerticalSolidList"/>
    <dgm:cxn modelId="{40524122-C2C1-4A2F-A0D5-28CDE1C8FAFF}" type="presParOf" srcId="{76A181DB-B71D-473E-B4B3-76A81E07BBD0}" destId="{7A5D437C-2A2C-48B0-8274-CA9DEBF1BC6F}" srcOrd="2" destOrd="0" presId="urn:microsoft.com/office/officeart/2018/2/layout/IconVerticalSolidList"/>
    <dgm:cxn modelId="{CA160BA5-6861-4092-9011-56218C689536}" type="presParOf" srcId="{76A181DB-B71D-473E-B4B3-76A81E07BBD0}" destId="{BC7F69DB-A6BC-40B6-A067-E5C76D15245A}" srcOrd="3" destOrd="0" presId="urn:microsoft.com/office/officeart/2018/2/layout/IconVerticalSolidList"/>
    <dgm:cxn modelId="{CDAFF038-FDB0-475F-B7B6-DEC04AB16098}" type="presParOf" srcId="{0AA753D4-CEAD-4170-8E86-E43CD9BA25D8}" destId="{E8BF1D2B-3719-4056-B1FC-75A603F78F9A}" srcOrd="1" destOrd="0" presId="urn:microsoft.com/office/officeart/2018/2/layout/IconVerticalSolidList"/>
    <dgm:cxn modelId="{E5751E3D-4B90-4CC8-AFDB-12DAF40ADB5E}" type="presParOf" srcId="{0AA753D4-CEAD-4170-8E86-E43CD9BA25D8}" destId="{F1CD3430-58AA-4EAB-9902-8FB80DB749B4}" srcOrd="2" destOrd="0" presId="urn:microsoft.com/office/officeart/2018/2/layout/IconVerticalSolidList"/>
    <dgm:cxn modelId="{34FCDB9A-391B-40E9-B2B5-7E559B3EA4EF}" type="presParOf" srcId="{F1CD3430-58AA-4EAB-9902-8FB80DB749B4}" destId="{37B9FEDE-C65A-4120-87D7-8A7D83A5E3CD}" srcOrd="0" destOrd="0" presId="urn:microsoft.com/office/officeart/2018/2/layout/IconVerticalSolidList"/>
    <dgm:cxn modelId="{2C398F68-B6E3-4812-AD41-40E5799DB650}" type="presParOf" srcId="{F1CD3430-58AA-4EAB-9902-8FB80DB749B4}" destId="{E0624030-ECA6-4630-939B-AD9F29455768}" srcOrd="1" destOrd="0" presId="urn:microsoft.com/office/officeart/2018/2/layout/IconVerticalSolidList"/>
    <dgm:cxn modelId="{DFE5A3DA-09C3-48FF-88CE-5CCDDCD00BCB}" type="presParOf" srcId="{F1CD3430-58AA-4EAB-9902-8FB80DB749B4}" destId="{CEC8B0EE-3159-42FA-83D3-2A2190AF9114}" srcOrd="2" destOrd="0" presId="urn:microsoft.com/office/officeart/2018/2/layout/IconVerticalSolidList"/>
    <dgm:cxn modelId="{C7B95FE9-67F8-45F0-9ECE-C52C12DEE369}" type="presParOf" srcId="{F1CD3430-58AA-4EAB-9902-8FB80DB749B4}" destId="{646E0253-A5B4-4542-885C-C5E3B148E508}" srcOrd="3" destOrd="0" presId="urn:microsoft.com/office/officeart/2018/2/layout/IconVerticalSolidList"/>
    <dgm:cxn modelId="{639D1CDC-25F2-45B4-B69F-D3B634188702}" type="presParOf" srcId="{0AA753D4-CEAD-4170-8E86-E43CD9BA25D8}" destId="{891D2390-3D8D-45E6-9AAC-C2DB2FFB4ACF}" srcOrd="3" destOrd="0" presId="urn:microsoft.com/office/officeart/2018/2/layout/IconVerticalSolidList"/>
    <dgm:cxn modelId="{EF29CD6E-BA28-4954-95D0-791AE4EA53EF}" type="presParOf" srcId="{0AA753D4-CEAD-4170-8E86-E43CD9BA25D8}" destId="{5AF05506-6161-4568-9275-8B0DBAF65E33}" srcOrd="4" destOrd="0" presId="urn:microsoft.com/office/officeart/2018/2/layout/IconVerticalSolidList"/>
    <dgm:cxn modelId="{B2EBF256-713F-491E-929B-90527054BE14}" type="presParOf" srcId="{5AF05506-6161-4568-9275-8B0DBAF65E33}" destId="{F5022CE1-4AB9-4675-B489-3FBD1804021C}" srcOrd="0" destOrd="0" presId="urn:microsoft.com/office/officeart/2018/2/layout/IconVerticalSolidList"/>
    <dgm:cxn modelId="{7252757C-28F2-4683-ACA8-BF8E6B265F33}" type="presParOf" srcId="{5AF05506-6161-4568-9275-8B0DBAF65E33}" destId="{26BD1C6A-248D-488D-86FA-F0F7E50C688F}" srcOrd="1" destOrd="0" presId="urn:microsoft.com/office/officeart/2018/2/layout/IconVerticalSolidList"/>
    <dgm:cxn modelId="{72DD76E8-6999-4065-8E07-3864FFD781C7}" type="presParOf" srcId="{5AF05506-6161-4568-9275-8B0DBAF65E33}" destId="{BB8F02C1-18FB-4576-9038-C0D30C2E9889}" srcOrd="2" destOrd="0" presId="urn:microsoft.com/office/officeart/2018/2/layout/IconVerticalSolidList"/>
    <dgm:cxn modelId="{E74A6323-95F1-4AD9-95D3-251F67DEC82A}" type="presParOf" srcId="{5AF05506-6161-4568-9275-8B0DBAF65E33}" destId="{FFE9B692-D929-4CBB-BFE4-2E4CB23418C1}" srcOrd="3" destOrd="0" presId="urn:microsoft.com/office/officeart/2018/2/layout/IconVerticalSolidList"/>
    <dgm:cxn modelId="{E2C532F0-FDF3-4F75-A977-532D20C51540}" type="presParOf" srcId="{0AA753D4-CEAD-4170-8E86-E43CD9BA25D8}" destId="{ED57ECF0-F2C1-44A4-8013-4D2EF96FE66A}" srcOrd="5" destOrd="0" presId="urn:microsoft.com/office/officeart/2018/2/layout/IconVerticalSolidList"/>
    <dgm:cxn modelId="{D9CEC3FB-2743-4A8B-A3F3-475CE00D5B7D}" type="presParOf" srcId="{0AA753D4-CEAD-4170-8E86-E43CD9BA25D8}" destId="{2D106579-AF72-4145-9159-001505F18C27}" srcOrd="6" destOrd="0" presId="urn:microsoft.com/office/officeart/2018/2/layout/IconVerticalSolidList"/>
    <dgm:cxn modelId="{48672D2B-A952-4903-B377-CDCE6249CCFA}" type="presParOf" srcId="{2D106579-AF72-4145-9159-001505F18C27}" destId="{11E85AF5-E0A4-4E76-81F2-024670935556}" srcOrd="0" destOrd="0" presId="urn:microsoft.com/office/officeart/2018/2/layout/IconVerticalSolidList"/>
    <dgm:cxn modelId="{E6AC7585-437F-475A-A420-F24FE89E703D}" type="presParOf" srcId="{2D106579-AF72-4145-9159-001505F18C27}" destId="{EA251563-7D68-4F3B-890D-E03350265D8F}" srcOrd="1" destOrd="0" presId="urn:microsoft.com/office/officeart/2018/2/layout/IconVerticalSolidList"/>
    <dgm:cxn modelId="{58F5DFC1-AE1E-47E6-A191-70FD15B647F1}" type="presParOf" srcId="{2D106579-AF72-4145-9159-001505F18C27}" destId="{A195CA60-50C7-4C69-9BBB-7DC542152433}" srcOrd="2" destOrd="0" presId="urn:microsoft.com/office/officeart/2018/2/layout/IconVerticalSolidList"/>
    <dgm:cxn modelId="{29C87E95-0391-4E36-87D7-D90F86BEE911}" type="presParOf" srcId="{2D106579-AF72-4145-9159-001505F18C27}" destId="{6420DAB7-09AA-4C70-BC8E-C8468257182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3E3C874-33E2-4C56-875A-E06412EA2A0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B62794C-823F-4152-9BE5-DBD7B805C742}">
      <dgm:prSet/>
      <dgm:spPr/>
      <dgm:t>
        <a:bodyPr/>
        <a:lstStyle/>
        <a:p>
          <a:r>
            <a:rPr lang="nl-NL" b="1"/>
            <a:t>Leidt de taalbeschouwingsopdracht tot een concreet eindresultaat? </a:t>
          </a:r>
          <a:endParaRPr lang="en-US"/>
        </a:p>
      </dgm:t>
    </dgm:pt>
    <dgm:pt modelId="{5D3C8344-4F61-4FAF-A53B-7FDBBC433DA4}" type="parTrans" cxnId="{AE74FF58-7A7A-4728-A327-1E783BB5B501}">
      <dgm:prSet/>
      <dgm:spPr/>
      <dgm:t>
        <a:bodyPr/>
        <a:lstStyle/>
        <a:p>
          <a:endParaRPr lang="en-US"/>
        </a:p>
      </dgm:t>
    </dgm:pt>
    <dgm:pt modelId="{62904812-004A-4F82-A763-0BE667107644}" type="sibTrans" cxnId="{AE74FF58-7A7A-4728-A327-1E783BB5B501}">
      <dgm:prSet/>
      <dgm:spPr/>
      <dgm:t>
        <a:bodyPr/>
        <a:lstStyle/>
        <a:p>
          <a:endParaRPr lang="en-US"/>
        </a:p>
      </dgm:t>
    </dgm:pt>
    <dgm:pt modelId="{0C6FFD98-CB0A-49D1-B591-9D328601E73C}">
      <dgm:prSet/>
      <dgm:spPr/>
      <dgm:t>
        <a:bodyPr/>
        <a:lstStyle/>
        <a:p>
          <a:r>
            <a:rPr lang="nl-NL" b="1"/>
            <a:t>Helpen de taalbeschouwelijke inzichten de leerlingen om andere communicatieve doelen te bereiken en hun taalvaardigheid te verbeteren? </a:t>
          </a:r>
          <a:endParaRPr lang="en-US"/>
        </a:p>
      </dgm:t>
    </dgm:pt>
    <dgm:pt modelId="{E29D7F69-958C-4672-A5AA-0FB5AA951E39}" type="parTrans" cxnId="{4DABFD7B-59FD-4E4C-9683-AA654092A65C}">
      <dgm:prSet/>
      <dgm:spPr/>
      <dgm:t>
        <a:bodyPr/>
        <a:lstStyle/>
        <a:p>
          <a:endParaRPr lang="en-US"/>
        </a:p>
      </dgm:t>
    </dgm:pt>
    <dgm:pt modelId="{2FBE8FA5-CC1A-4D6F-9922-8493B8BAE1BE}" type="sibTrans" cxnId="{4DABFD7B-59FD-4E4C-9683-AA654092A65C}">
      <dgm:prSet/>
      <dgm:spPr/>
      <dgm:t>
        <a:bodyPr/>
        <a:lstStyle/>
        <a:p>
          <a:endParaRPr lang="en-US"/>
        </a:p>
      </dgm:t>
    </dgm:pt>
    <dgm:pt modelId="{60283845-E747-4DE6-836B-BAF0A76DD526}">
      <dgm:prSet/>
      <dgm:spPr/>
      <dgm:t>
        <a:bodyPr/>
        <a:lstStyle/>
        <a:p>
          <a:r>
            <a:rPr lang="nl-NL" b="1"/>
            <a:t>Reflecteren de leerlingen over het taalsysteem of taalgebruik met een voor hen relevant en interessant doel? </a:t>
          </a:r>
          <a:endParaRPr lang="en-US"/>
        </a:p>
      </dgm:t>
    </dgm:pt>
    <dgm:pt modelId="{4CB97F5F-F76C-4AD7-9B0E-11B2F1955D17}" type="parTrans" cxnId="{03194D04-99E8-4504-8E07-EE7AD3A7826A}">
      <dgm:prSet/>
      <dgm:spPr/>
      <dgm:t>
        <a:bodyPr/>
        <a:lstStyle/>
        <a:p>
          <a:endParaRPr lang="en-US"/>
        </a:p>
      </dgm:t>
    </dgm:pt>
    <dgm:pt modelId="{C1D56B45-4F06-4A40-B6A4-27BFC65ED493}" type="sibTrans" cxnId="{03194D04-99E8-4504-8E07-EE7AD3A7826A}">
      <dgm:prSet/>
      <dgm:spPr/>
      <dgm:t>
        <a:bodyPr/>
        <a:lstStyle/>
        <a:p>
          <a:endParaRPr lang="en-US"/>
        </a:p>
      </dgm:t>
    </dgm:pt>
    <dgm:pt modelId="{0D284FE8-4589-4612-9CCE-8029D61EE427}">
      <dgm:prSet/>
      <dgm:spPr/>
      <dgm:t>
        <a:bodyPr/>
        <a:lstStyle/>
        <a:p>
          <a:r>
            <a:rPr lang="nl-NL" b="1" i="0"/>
            <a:t>Is er voldoende uitdaging voor leerlingen, waardoor ze hun taalbeschouwingscompetenties kunnen versterken? </a:t>
          </a:r>
          <a:endParaRPr lang="en-US"/>
        </a:p>
      </dgm:t>
    </dgm:pt>
    <dgm:pt modelId="{7AE8D74F-3295-4D8A-A723-BD97C395FB2B}" type="parTrans" cxnId="{4090524F-3813-4E46-9EF3-495A68D5ED1D}">
      <dgm:prSet/>
      <dgm:spPr/>
      <dgm:t>
        <a:bodyPr/>
        <a:lstStyle/>
        <a:p>
          <a:endParaRPr lang="en-US"/>
        </a:p>
      </dgm:t>
    </dgm:pt>
    <dgm:pt modelId="{53C7631F-6B48-4AC4-86DF-35EE4D1F3DE1}" type="sibTrans" cxnId="{4090524F-3813-4E46-9EF3-495A68D5ED1D}">
      <dgm:prSet/>
      <dgm:spPr/>
      <dgm:t>
        <a:bodyPr/>
        <a:lstStyle/>
        <a:p>
          <a:endParaRPr lang="en-US"/>
        </a:p>
      </dgm:t>
    </dgm:pt>
    <dgm:pt modelId="{A6B2ACCA-6826-4DB6-8BD9-E9D2D0BC1DB6}" type="pres">
      <dgm:prSet presAssocID="{B3E3C874-33E2-4C56-875A-E06412EA2A00}" presName="linear" presStyleCnt="0">
        <dgm:presLayoutVars>
          <dgm:animLvl val="lvl"/>
          <dgm:resizeHandles val="exact"/>
        </dgm:presLayoutVars>
      </dgm:prSet>
      <dgm:spPr/>
    </dgm:pt>
    <dgm:pt modelId="{FCBD0B2B-F946-4065-91E9-A0F53B71752A}" type="pres">
      <dgm:prSet presAssocID="{EB62794C-823F-4152-9BE5-DBD7B805C742}" presName="parentText" presStyleLbl="node1" presStyleIdx="0" presStyleCnt="4">
        <dgm:presLayoutVars>
          <dgm:chMax val="0"/>
          <dgm:bulletEnabled val="1"/>
        </dgm:presLayoutVars>
      </dgm:prSet>
      <dgm:spPr/>
    </dgm:pt>
    <dgm:pt modelId="{1EDCCFAA-569B-4663-BAB5-122666536F4F}" type="pres">
      <dgm:prSet presAssocID="{62904812-004A-4F82-A763-0BE667107644}" presName="spacer" presStyleCnt="0"/>
      <dgm:spPr/>
    </dgm:pt>
    <dgm:pt modelId="{5647F243-115C-421C-9CF1-446461881544}" type="pres">
      <dgm:prSet presAssocID="{0C6FFD98-CB0A-49D1-B591-9D328601E73C}" presName="parentText" presStyleLbl="node1" presStyleIdx="1" presStyleCnt="4">
        <dgm:presLayoutVars>
          <dgm:chMax val="0"/>
          <dgm:bulletEnabled val="1"/>
        </dgm:presLayoutVars>
      </dgm:prSet>
      <dgm:spPr/>
    </dgm:pt>
    <dgm:pt modelId="{8C64320E-52EA-4AFE-BF4C-3028E97DF9F0}" type="pres">
      <dgm:prSet presAssocID="{2FBE8FA5-CC1A-4D6F-9922-8493B8BAE1BE}" presName="spacer" presStyleCnt="0"/>
      <dgm:spPr/>
    </dgm:pt>
    <dgm:pt modelId="{34A44C0D-E0F9-49F0-BF39-DBA9052D5582}" type="pres">
      <dgm:prSet presAssocID="{60283845-E747-4DE6-836B-BAF0A76DD526}" presName="parentText" presStyleLbl="node1" presStyleIdx="2" presStyleCnt="4">
        <dgm:presLayoutVars>
          <dgm:chMax val="0"/>
          <dgm:bulletEnabled val="1"/>
        </dgm:presLayoutVars>
      </dgm:prSet>
      <dgm:spPr/>
    </dgm:pt>
    <dgm:pt modelId="{D32AFA13-E1CC-4ABF-83BB-A5D4AD3454AF}" type="pres">
      <dgm:prSet presAssocID="{C1D56B45-4F06-4A40-B6A4-27BFC65ED493}" presName="spacer" presStyleCnt="0"/>
      <dgm:spPr/>
    </dgm:pt>
    <dgm:pt modelId="{352D90A4-672E-4D15-9F40-221E683CE1F4}" type="pres">
      <dgm:prSet presAssocID="{0D284FE8-4589-4612-9CCE-8029D61EE427}" presName="parentText" presStyleLbl="node1" presStyleIdx="3" presStyleCnt="4">
        <dgm:presLayoutVars>
          <dgm:chMax val="0"/>
          <dgm:bulletEnabled val="1"/>
        </dgm:presLayoutVars>
      </dgm:prSet>
      <dgm:spPr/>
    </dgm:pt>
  </dgm:ptLst>
  <dgm:cxnLst>
    <dgm:cxn modelId="{03194D04-99E8-4504-8E07-EE7AD3A7826A}" srcId="{B3E3C874-33E2-4C56-875A-E06412EA2A00}" destId="{60283845-E747-4DE6-836B-BAF0A76DD526}" srcOrd="2" destOrd="0" parTransId="{4CB97F5F-F76C-4AD7-9B0E-11B2F1955D17}" sibTransId="{C1D56B45-4F06-4A40-B6A4-27BFC65ED493}"/>
    <dgm:cxn modelId="{B7FA8B46-9B5E-4821-A5AC-9B0745AE6F26}" type="presOf" srcId="{0D284FE8-4589-4612-9CCE-8029D61EE427}" destId="{352D90A4-672E-4D15-9F40-221E683CE1F4}" srcOrd="0" destOrd="0" presId="urn:microsoft.com/office/officeart/2005/8/layout/vList2"/>
    <dgm:cxn modelId="{4090524F-3813-4E46-9EF3-495A68D5ED1D}" srcId="{B3E3C874-33E2-4C56-875A-E06412EA2A00}" destId="{0D284FE8-4589-4612-9CCE-8029D61EE427}" srcOrd="3" destOrd="0" parTransId="{7AE8D74F-3295-4D8A-A723-BD97C395FB2B}" sibTransId="{53C7631F-6B48-4AC4-86DF-35EE4D1F3DE1}"/>
    <dgm:cxn modelId="{3E50CE53-6F07-4286-8DA0-136EEB0ABAFD}" type="presOf" srcId="{60283845-E747-4DE6-836B-BAF0A76DD526}" destId="{34A44C0D-E0F9-49F0-BF39-DBA9052D5582}" srcOrd="0" destOrd="0" presId="urn:microsoft.com/office/officeart/2005/8/layout/vList2"/>
    <dgm:cxn modelId="{AE74FF58-7A7A-4728-A327-1E783BB5B501}" srcId="{B3E3C874-33E2-4C56-875A-E06412EA2A00}" destId="{EB62794C-823F-4152-9BE5-DBD7B805C742}" srcOrd="0" destOrd="0" parTransId="{5D3C8344-4F61-4FAF-A53B-7FDBBC433DA4}" sibTransId="{62904812-004A-4F82-A763-0BE667107644}"/>
    <dgm:cxn modelId="{4DABFD7B-59FD-4E4C-9683-AA654092A65C}" srcId="{B3E3C874-33E2-4C56-875A-E06412EA2A00}" destId="{0C6FFD98-CB0A-49D1-B591-9D328601E73C}" srcOrd="1" destOrd="0" parTransId="{E29D7F69-958C-4672-A5AA-0FB5AA951E39}" sibTransId="{2FBE8FA5-CC1A-4D6F-9922-8493B8BAE1BE}"/>
    <dgm:cxn modelId="{91CC138D-4654-4C0C-87CB-BB8BCF0723D0}" type="presOf" srcId="{EB62794C-823F-4152-9BE5-DBD7B805C742}" destId="{FCBD0B2B-F946-4065-91E9-A0F53B71752A}" srcOrd="0" destOrd="0" presId="urn:microsoft.com/office/officeart/2005/8/layout/vList2"/>
    <dgm:cxn modelId="{C0CA7595-4A7D-4CE5-BA51-63BA295283B7}" type="presOf" srcId="{B3E3C874-33E2-4C56-875A-E06412EA2A00}" destId="{A6B2ACCA-6826-4DB6-8BD9-E9D2D0BC1DB6}" srcOrd="0" destOrd="0" presId="urn:microsoft.com/office/officeart/2005/8/layout/vList2"/>
    <dgm:cxn modelId="{CEE5EED9-D4F7-4E4A-A400-A8C8FFCEA80C}" type="presOf" srcId="{0C6FFD98-CB0A-49D1-B591-9D328601E73C}" destId="{5647F243-115C-421C-9CF1-446461881544}" srcOrd="0" destOrd="0" presId="urn:microsoft.com/office/officeart/2005/8/layout/vList2"/>
    <dgm:cxn modelId="{1DB82540-2F93-438F-BFBE-EFD5C3B1C73B}" type="presParOf" srcId="{A6B2ACCA-6826-4DB6-8BD9-E9D2D0BC1DB6}" destId="{FCBD0B2B-F946-4065-91E9-A0F53B71752A}" srcOrd="0" destOrd="0" presId="urn:microsoft.com/office/officeart/2005/8/layout/vList2"/>
    <dgm:cxn modelId="{2EDB085B-3D2B-4C77-86FB-A73063B67C65}" type="presParOf" srcId="{A6B2ACCA-6826-4DB6-8BD9-E9D2D0BC1DB6}" destId="{1EDCCFAA-569B-4663-BAB5-122666536F4F}" srcOrd="1" destOrd="0" presId="urn:microsoft.com/office/officeart/2005/8/layout/vList2"/>
    <dgm:cxn modelId="{7598C5AF-7428-4E6F-B844-D7CB0414A43E}" type="presParOf" srcId="{A6B2ACCA-6826-4DB6-8BD9-E9D2D0BC1DB6}" destId="{5647F243-115C-421C-9CF1-446461881544}" srcOrd="2" destOrd="0" presId="urn:microsoft.com/office/officeart/2005/8/layout/vList2"/>
    <dgm:cxn modelId="{F712CEF5-8683-4B86-9809-A31E0C9C0756}" type="presParOf" srcId="{A6B2ACCA-6826-4DB6-8BD9-E9D2D0BC1DB6}" destId="{8C64320E-52EA-4AFE-BF4C-3028E97DF9F0}" srcOrd="3" destOrd="0" presId="urn:microsoft.com/office/officeart/2005/8/layout/vList2"/>
    <dgm:cxn modelId="{3117F68B-5419-49CE-9E45-3C43EAD3523C}" type="presParOf" srcId="{A6B2ACCA-6826-4DB6-8BD9-E9D2D0BC1DB6}" destId="{34A44C0D-E0F9-49F0-BF39-DBA9052D5582}" srcOrd="4" destOrd="0" presId="urn:microsoft.com/office/officeart/2005/8/layout/vList2"/>
    <dgm:cxn modelId="{9909505C-7974-405E-B93F-3730A9670175}" type="presParOf" srcId="{A6B2ACCA-6826-4DB6-8BD9-E9D2D0BC1DB6}" destId="{D32AFA13-E1CC-4ABF-83BB-A5D4AD3454AF}" srcOrd="5" destOrd="0" presId="urn:microsoft.com/office/officeart/2005/8/layout/vList2"/>
    <dgm:cxn modelId="{272A252A-AF8E-4828-8803-639E4D97AB95}" type="presParOf" srcId="{A6B2ACCA-6826-4DB6-8BD9-E9D2D0BC1DB6}" destId="{352D90A4-672E-4D15-9F40-221E683CE1F4}"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9ACAC61-E050-467A-AD9F-B670453C8753}"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5A93F4AD-E48B-4860-89F5-948AEA30E033}">
      <dgm:prSet/>
      <dgm:spPr/>
      <dgm:t>
        <a:bodyPr/>
        <a:lstStyle/>
        <a:p>
          <a:r>
            <a:rPr lang="nl-NL" b="0" i="0"/>
            <a:t>Voorzie je tijd en ruimte om in interactie te gaan met leerlingen over taalsysteem en taalgebruik? Geef je voldoende input over taalbeschouwing tijdens interacties met leerlingen?</a:t>
          </a:r>
          <a:endParaRPr lang="en-US"/>
        </a:p>
      </dgm:t>
    </dgm:pt>
    <dgm:pt modelId="{23D82DCF-BBDB-4BA7-B4E5-90AB42220D88}" type="parTrans" cxnId="{95BEC5FB-5B37-4500-B625-A604CF1ADF1A}">
      <dgm:prSet/>
      <dgm:spPr/>
      <dgm:t>
        <a:bodyPr/>
        <a:lstStyle/>
        <a:p>
          <a:endParaRPr lang="en-US"/>
        </a:p>
      </dgm:t>
    </dgm:pt>
    <dgm:pt modelId="{767B57AF-436C-4E56-BF94-FFF235815404}" type="sibTrans" cxnId="{95BEC5FB-5B37-4500-B625-A604CF1ADF1A}">
      <dgm:prSet/>
      <dgm:spPr/>
      <dgm:t>
        <a:bodyPr/>
        <a:lstStyle/>
        <a:p>
          <a:endParaRPr lang="en-US"/>
        </a:p>
      </dgm:t>
    </dgm:pt>
    <dgm:pt modelId="{9105317E-92D9-4102-9BED-A885E710C216}">
      <dgm:prSet/>
      <dgm:spPr/>
      <dgm:t>
        <a:bodyPr/>
        <a:lstStyle/>
        <a:p>
          <a:r>
            <a:rPr lang="nl-NL" b="0" i="0"/>
            <a:t>Stel je veel open vragen en denkvragen, zodat leerlingen ook zelf taalbeschouwelijke aspecten kunnen ontdekken? </a:t>
          </a:r>
          <a:endParaRPr lang="en-US"/>
        </a:p>
      </dgm:t>
    </dgm:pt>
    <dgm:pt modelId="{B39ABE36-12F2-40BF-A5BE-BC5DD5B6059E}" type="parTrans" cxnId="{E5BF2A36-7A05-41FD-8704-069964381C1C}">
      <dgm:prSet/>
      <dgm:spPr/>
      <dgm:t>
        <a:bodyPr/>
        <a:lstStyle/>
        <a:p>
          <a:endParaRPr lang="en-US"/>
        </a:p>
      </dgm:t>
    </dgm:pt>
    <dgm:pt modelId="{8E65EBB2-BA40-4040-94F6-5901BEAF8AA5}" type="sibTrans" cxnId="{E5BF2A36-7A05-41FD-8704-069964381C1C}">
      <dgm:prSet/>
      <dgm:spPr/>
      <dgm:t>
        <a:bodyPr/>
        <a:lstStyle/>
        <a:p>
          <a:endParaRPr lang="en-US"/>
        </a:p>
      </dgm:t>
    </dgm:pt>
    <dgm:pt modelId="{97EFE962-DBCF-4978-80A6-B6B16A6562B3}">
      <dgm:prSet/>
      <dgm:spPr/>
      <dgm:t>
        <a:bodyPr/>
        <a:lstStyle/>
        <a:p>
          <a:r>
            <a:rPr lang="nl-NL" b="0" i="0"/>
            <a:t>Voorzie je momenten waarop de leerlingen samen brainstormen, opdrachten uitvoeren … rond talige aspecten? </a:t>
          </a:r>
          <a:endParaRPr lang="en-US"/>
        </a:p>
      </dgm:t>
    </dgm:pt>
    <dgm:pt modelId="{E1D175E7-705A-42B3-9DE7-7075A4D21255}" type="parTrans" cxnId="{771EA3A4-82EA-4F24-BCF2-FAA93E46DE7E}">
      <dgm:prSet/>
      <dgm:spPr/>
      <dgm:t>
        <a:bodyPr/>
        <a:lstStyle/>
        <a:p>
          <a:endParaRPr lang="en-US"/>
        </a:p>
      </dgm:t>
    </dgm:pt>
    <dgm:pt modelId="{FADF8716-ED75-4589-AE99-400187EDBC8C}" type="sibTrans" cxnId="{771EA3A4-82EA-4F24-BCF2-FAA93E46DE7E}">
      <dgm:prSet/>
      <dgm:spPr/>
      <dgm:t>
        <a:bodyPr/>
        <a:lstStyle/>
        <a:p>
          <a:endParaRPr lang="en-US"/>
        </a:p>
      </dgm:t>
    </dgm:pt>
    <dgm:pt modelId="{A76BBDF8-95F4-4193-948D-BE6DBC96A10C}">
      <dgm:prSet/>
      <dgm:spPr/>
      <dgm:t>
        <a:bodyPr/>
        <a:lstStyle/>
        <a:p>
          <a:r>
            <a:rPr lang="nl-NL" b="0" i="0"/>
            <a:t>Zorg je voor werkvormen die leiden tot actief, samenwerkend en probleemoplossend leren over taalbeschouwing?</a:t>
          </a:r>
          <a:endParaRPr lang="en-US"/>
        </a:p>
      </dgm:t>
    </dgm:pt>
    <dgm:pt modelId="{1353F98F-926E-4138-BFA0-3DC69CA0C764}" type="parTrans" cxnId="{025D9D08-EB46-4E8F-AD15-03EB8B841396}">
      <dgm:prSet/>
      <dgm:spPr/>
      <dgm:t>
        <a:bodyPr/>
        <a:lstStyle/>
        <a:p>
          <a:endParaRPr lang="en-US"/>
        </a:p>
      </dgm:t>
    </dgm:pt>
    <dgm:pt modelId="{5F472998-5C47-4B87-A35E-06FEC189B411}" type="sibTrans" cxnId="{025D9D08-EB46-4E8F-AD15-03EB8B841396}">
      <dgm:prSet/>
      <dgm:spPr/>
      <dgm:t>
        <a:bodyPr/>
        <a:lstStyle/>
        <a:p>
          <a:endParaRPr lang="en-US"/>
        </a:p>
      </dgm:t>
    </dgm:pt>
    <dgm:pt modelId="{9E5D09B8-BEA8-4ED0-B5CD-CE798F06054C}">
      <dgm:prSet/>
      <dgm:spPr/>
      <dgm:t>
        <a:bodyPr/>
        <a:lstStyle/>
        <a:p>
          <a:r>
            <a:rPr lang="nl-NL" b="0" i="0"/>
            <a:t>Laat je jouw leerlingen actief verwerken wat ze geleerd hebben? </a:t>
          </a:r>
          <a:endParaRPr lang="en-US"/>
        </a:p>
      </dgm:t>
    </dgm:pt>
    <dgm:pt modelId="{C00430B0-EF81-4730-B992-3157944DBA15}" type="parTrans" cxnId="{9200CB22-5B25-4C1C-95D1-0C99CFA6F46F}">
      <dgm:prSet/>
      <dgm:spPr/>
      <dgm:t>
        <a:bodyPr/>
        <a:lstStyle/>
        <a:p>
          <a:endParaRPr lang="en-US"/>
        </a:p>
      </dgm:t>
    </dgm:pt>
    <dgm:pt modelId="{CB55EC90-C3A6-4244-B35A-EA2E54D6260F}" type="sibTrans" cxnId="{9200CB22-5B25-4C1C-95D1-0C99CFA6F46F}">
      <dgm:prSet/>
      <dgm:spPr/>
      <dgm:t>
        <a:bodyPr/>
        <a:lstStyle/>
        <a:p>
          <a:endParaRPr lang="en-US"/>
        </a:p>
      </dgm:t>
    </dgm:pt>
    <dgm:pt modelId="{C9E7EA61-49B1-4238-B04A-72EC4F98681B}" type="pres">
      <dgm:prSet presAssocID="{39ACAC61-E050-467A-AD9F-B670453C8753}" presName="linear" presStyleCnt="0">
        <dgm:presLayoutVars>
          <dgm:animLvl val="lvl"/>
          <dgm:resizeHandles val="exact"/>
        </dgm:presLayoutVars>
      </dgm:prSet>
      <dgm:spPr/>
    </dgm:pt>
    <dgm:pt modelId="{60797CF2-F19E-4FAC-AFD3-41185F8FA03B}" type="pres">
      <dgm:prSet presAssocID="{5A93F4AD-E48B-4860-89F5-948AEA30E033}" presName="parentText" presStyleLbl="node1" presStyleIdx="0" presStyleCnt="5">
        <dgm:presLayoutVars>
          <dgm:chMax val="0"/>
          <dgm:bulletEnabled val="1"/>
        </dgm:presLayoutVars>
      </dgm:prSet>
      <dgm:spPr/>
    </dgm:pt>
    <dgm:pt modelId="{D8794551-2540-4BA5-AFD7-2D19FC35C973}" type="pres">
      <dgm:prSet presAssocID="{767B57AF-436C-4E56-BF94-FFF235815404}" presName="spacer" presStyleCnt="0"/>
      <dgm:spPr/>
    </dgm:pt>
    <dgm:pt modelId="{A2053E78-C15E-42A2-9F0C-8621F13DFC76}" type="pres">
      <dgm:prSet presAssocID="{9105317E-92D9-4102-9BED-A885E710C216}" presName="parentText" presStyleLbl="node1" presStyleIdx="1" presStyleCnt="5">
        <dgm:presLayoutVars>
          <dgm:chMax val="0"/>
          <dgm:bulletEnabled val="1"/>
        </dgm:presLayoutVars>
      </dgm:prSet>
      <dgm:spPr/>
    </dgm:pt>
    <dgm:pt modelId="{DDF42E62-FFBC-4E94-BCB4-3D62F013E8D7}" type="pres">
      <dgm:prSet presAssocID="{8E65EBB2-BA40-4040-94F6-5901BEAF8AA5}" presName="spacer" presStyleCnt="0"/>
      <dgm:spPr/>
    </dgm:pt>
    <dgm:pt modelId="{DE8F3F48-CFC8-4192-97ED-032C1480AE8E}" type="pres">
      <dgm:prSet presAssocID="{97EFE962-DBCF-4978-80A6-B6B16A6562B3}" presName="parentText" presStyleLbl="node1" presStyleIdx="2" presStyleCnt="5">
        <dgm:presLayoutVars>
          <dgm:chMax val="0"/>
          <dgm:bulletEnabled val="1"/>
        </dgm:presLayoutVars>
      </dgm:prSet>
      <dgm:spPr/>
    </dgm:pt>
    <dgm:pt modelId="{AA55B931-1351-4B02-B9E7-EDF0B69B9F00}" type="pres">
      <dgm:prSet presAssocID="{FADF8716-ED75-4589-AE99-400187EDBC8C}" presName="spacer" presStyleCnt="0"/>
      <dgm:spPr/>
    </dgm:pt>
    <dgm:pt modelId="{7C3F81C4-6953-4CEA-88F6-665F29430876}" type="pres">
      <dgm:prSet presAssocID="{A76BBDF8-95F4-4193-948D-BE6DBC96A10C}" presName="parentText" presStyleLbl="node1" presStyleIdx="3" presStyleCnt="5">
        <dgm:presLayoutVars>
          <dgm:chMax val="0"/>
          <dgm:bulletEnabled val="1"/>
        </dgm:presLayoutVars>
      </dgm:prSet>
      <dgm:spPr/>
    </dgm:pt>
    <dgm:pt modelId="{BD16B191-FD5C-4A10-A12D-8821C3F1FBA3}" type="pres">
      <dgm:prSet presAssocID="{5F472998-5C47-4B87-A35E-06FEC189B411}" presName="spacer" presStyleCnt="0"/>
      <dgm:spPr/>
    </dgm:pt>
    <dgm:pt modelId="{22B3294E-2B2D-4FC6-91A1-2B8351E61379}" type="pres">
      <dgm:prSet presAssocID="{9E5D09B8-BEA8-4ED0-B5CD-CE798F06054C}" presName="parentText" presStyleLbl="node1" presStyleIdx="4" presStyleCnt="5">
        <dgm:presLayoutVars>
          <dgm:chMax val="0"/>
          <dgm:bulletEnabled val="1"/>
        </dgm:presLayoutVars>
      </dgm:prSet>
      <dgm:spPr/>
    </dgm:pt>
  </dgm:ptLst>
  <dgm:cxnLst>
    <dgm:cxn modelId="{025D9D08-EB46-4E8F-AD15-03EB8B841396}" srcId="{39ACAC61-E050-467A-AD9F-B670453C8753}" destId="{A76BBDF8-95F4-4193-948D-BE6DBC96A10C}" srcOrd="3" destOrd="0" parTransId="{1353F98F-926E-4138-BFA0-3DC69CA0C764}" sibTransId="{5F472998-5C47-4B87-A35E-06FEC189B411}"/>
    <dgm:cxn modelId="{9200CB22-5B25-4C1C-95D1-0C99CFA6F46F}" srcId="{39ACAC61-E050-467A-AD9F-B670453C8753}" destId="{9E5D09B8-BEA8-4ED0-B5CD-CE798F06054C}" srcOrd="4" destOrd="0" parTransId="{C00430B0-EF81-4730-B992-3157944DBA15}" sibTransId="{CB55EC90-C3A6-4244-B35A-EA2E54D6260F}"/>
    <dgm:cxn modelId="{E5BF2A36-7A05-41FD-8704-069964381C1C}" srcId="{39ACAC61-E050-467A-AD9F-B670453C8753}" destId="{9105317E-92D9-4102-9BED-A885E710C216}" srcOrd="1" destOrd="0" parTransId="{B39ABE36-12F2-40BF-A5BE-BC5DD5B6059E}" sibTransId="{8E65EBB2-BA40-4040-94F6-5901BEAF8AA5}"/>
    <dgm:cxn modelId="{4ADFE643-ADEC-4CD5-BB4E-ECF02155C618}" type="presOf" srcId="{5A93F4AD-E48B-4860-89F5-948AEA30E033}" destId="{60797CF2-F19E-4FAC-AFD3-41185F8FA03B}" srcOrd="0" destOrd="0" presId="urn:microsoft.com/office/officeart/2005/8/layout/vList2"/>
    <dgm:cxn modelId="{65186C6C-A9E3-4419-BC61-12052BE93F35}" type="presOf" srcId="{39ACAC61-E050-467A-AD9F-B670453C8753}" destId="{C9E7EA61-49B1-4238-B04A-72EC4F98681B}" srcOrd="0" destOrd="0" presId="urn:microsoft.com/office/officeart/2005/8/layout/vList2"/>
    <dgm:cxn modelId="{771EA3A4-82EA-4F24-BCF2-FAA93E46DE7E}" srcId="{39ACAC61-E050-467A-AD9F-B670453C8753}" destId="{97EFE962-DBCF-4978-80A6-B6B16A6562B3}" srcOrd="2" destOrd="0" parTransId="{E1D175E7-705A-42B3-9DE7-7075A4D21255}" sibTransId="{FADF8716-ED75-4589-AE99-400187EDBC8C}"/>
    <dgm:cxn modelId="{629423B7-0F89-4091-B37B-10713AA89415}" type="presOf" srcId="{9E5D09B8-BEA8-4ED0-B5CD-CE798F06054C}" destId="{22B3294E-2B2D-4FC6-91A1-2B8351E61379}" srcOrd="0" destOrd="0" presId="urn:microsoft.com/office/officeart/2005/8/layout/vList2"/>
    <dgm:cxn modelId="{6C4647BD-6113-4765-A681-7B973554E98C}" type="presOf" srcId="{9105317E-92D9-4102-9BED-A885E710C216}" destId="{A2053E78-C15E-42A2-9F0C-8621F13DFC76}" srcOrd="0" destOrd="0" presId="urn:microsoft.com/office/officeart/2005/8/layout/vList2"/>
    <dgm:cxn modelId="{934004DD-48FF-4AC0-93F4-5009C0C7D7ED}" type="presOf" srcId="{A76BBDF8-95F4-4193-948D-BE6DBC96A10C}" destId="{7C3F81C4-6953-4CEA-88F6-665F29430876}" srcOrd="0" destOrd="0" presId="urn:microsoft.com/office/officeart/2005/8/layout/vList2"/>
    <dgm:cxn modelId="{95BEC5FB-5B37-4500-B625-A604CF1ADF1A}" srcId="{39ACAC61-E050-467A-AD9F-B670453C8753}" destId="{5A93F4AD-E48B-4860-89F5-948AEA30E033}" srcOrd="0" destOrd="0" parTransId="{23D82DCF-BBDB-4BA7-B4E5-90AB42220D88}" sibTransId="{767B57AF-436C-4E56-BF94-FFF235815404}"/>
    <dgm:cxn modelId="{10AE22FF-E1A2-45FC-A9A5-78DE32BADE72}" type="presOf" srcId="{97EFE962-DBCF-4978-80A6-B6B16A6562B3}" destId="{DE8F3F48-CFC8-4192-97ED-032C1480AE8E}" srcOrd="0" destOrd="0" presId="urn:microsoft.com/office/officeart/2005/8/layout/vList2"/>
    <dgm:cxn modelId="{79A7B62F-AE3E-475A-81A8-45396AD1EF5D}" type="presParOf" srcId="{C9E7EA61-49B1-4238-B04A-72EC4F98681B}" destId="{60797CF2-F19E-4FAC-AFD3-41185F8FA03B}" srcOrd="0" destOrd="0" presId="urn:microsoft.com/office/officeart/2005/8/layout/vList2"/>
    <dgm:cxn modelId="{D82C9DA0-4D15-40B0-986B-33BB4EAD5086}" type="presParOf" srcId="{C9E7EA61-49B1-4238-B04A-72EC4F98681B}" destId="{D8794551-2540-4BA5-AFD7-2D19FC35C973}" srcOrd="1" destOrd="0" presId="urn:microsoft.com/office/officeart/2005/8/layout/vList2"/>
    <dgm:cxn modelId="{EFAFB145-17B1-4690-A2DB-392D6D7E7ECC}" type="presParOf" srcId="{C9E7EA61-49B1-4238-B04A-72EC4F98681B}" destId="{A2053E78-C15E-42A2-9F0C-8621F13DFC76}" srcOrd="2" destOrd="0" presId="urn:microsoft.com/office/officeart/2005/8/layout/vList2"/>
    <dgm:cxn modelId="{83577D29-AD61-4E57-A761-18B7D90128EF}" type="presParOf" srcId="{C9E7EA61-49B1-4238-B04A-72EC4F98681B}" destId="{DDF42E62-FFBC-4E94-BCB4-3D62F013E8D7}" srcOrd="3" destOrd="0" presId="urn:microsoft.com/office/officeart/2005/8/layout/vList2"/>
    <dgm:cxn modelId="{1A4B66FC-5DB3-488D-9825-1AC8FDA8795D}" type="presParOf" srcId="{C9E7EA61-49B1-4238-B04A-72EC4F98681B}" destId="{DE8F3F48-CFC8-4192-97ED-032C1480AE8E}" srcOrd="4" destOrd="0" presId="urn:microsoft.com/office/officeart/2005/8/layout/vList2"/>
    <dgm:cxn modelId="{2C47A4F7-D33E-45A9-B531-81DABBDE478C}" type="presParOf" srcId="{C9E7EA61-49B1-4238-B04A-72EC4F98681B}" destId="{AA55B931-1351-4B02-B9E7-EDF0B69B9F00}" srcOrd="5" destOrd="0" presId="urn:microsoft.com/office/officeart/2005/8/layout/vList2"/>
    <dgm:cxn modelId="{95B7CF81-3549-488A-A5C4-60EA919780CD}" type="presParOf" srcId="{C9E7EA61-49B1-4238-B04A-72EC4F98681B}" destId="{7C3F81C4-6953-4CEA-88F6-665F29430876}" srcOrd="6" destOrd="0" presId="urn:microsoft.com/office/officeart/2005/8/layout/vList2"/>
    <dgm:cxn modelId="{13D2BD61-A53B-483D-B370-4C779DB83C1A}" type="presParOf" srcId="{C9E7EA61-49B1-4238-B04A-72EC4F98681B}" destId="{BD16B191-FD5C-4A10-A12D-8821C3F1FBA3}" srcOrd="7" destOrd="0" presId="urn:microsoft.com/office/officeart/2005/8/layout/vList2"/>
    <dgm:cxn modelId="{7D642D35-A9C3-41A8-9CFF-193998438AE3}" type="presParOf" srcId="{C9E7EA61-49B1-4238-B04A-72EC4F98681B}" destId="{22B3294E-2B2D-4FC6-91A1-2B8351E6137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AD24091-CCF7-40BC-9A6D-C966E51308EB}"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6A38755E-07AF-4FE0-B527-D918897B5F3F}">
      <dgm:prSet/>
      <dgm:spPr/>
      <dgm:t>
        <a:bodyPr/>
        <a:lstStyle/>
        <a:p>
          <a:r>
            <a:rPr lang="nl-NL"/>
            <a:t>De leerlingen schreven een tekst en passen in groen aan of duiden in groen aan:</a:t>
          </a:r>
          <a:endParaRPr lang="en-US"/>
        </a:p>
      </dgm:t>
    </dgm:pt>
    <dgm:pt modelId="{BBC4CB6E-9703-49BE-B8EF-9B2AB3835004}" type="parTrans" cxnId="{85DCE97A-08E6-4C31-8471-B5CF63D502DA}">
      <dgm:prSet/>
      <dgm:spPr/>
      <dgm:t>
        <a:bodyPr/>
        <a:lstStyle/>
        <a:p>
          <a:endParaRPr lang="en-US"/>
        </a:p>
      </dgm:t>
    </dgm:pt>
    <dgm:pt modelId="{75F93002-7309-49B9-A016-ACDFCC32238A}" type="sibTrans" cxnId="{85DCE97A-08E6-4C31-8471-B5CF63D502DA}">
      <dgm:prSet/>
      <dgm:spPr/>
      <dgm:t>
        <a:bodyPr/>
        <a:lstStyle/>
        <a:p>
          <a:endParaRPr lang="en-US"/>
        </a:p>
      </dgm:t>
    </dgm:pt>
    <dgm:pt modelId="{D732A6CD-27EA-4B22-823F-3678FFEB75D0}">
      <dgm:prSet/>
      <dgm:spPr/>
      <dgm:t>
        <a:bodyPr/>
        <a:lstStyle/>
        <a:p>
          <a:r>
            <a:rPr lang="nl-NL" dirty="0"/>
            <a:t>Twee samengestelde zinnen met onderschikking</a:t>
          </a:r>
          <a:endParaRPr lang="en-US" dirty="0"/>
        </a:p>
      </dgm:t>
    </dgm:pt>
    <dgm:pt modelId="{36EC9BB3-D2CF-48AB-9D1B-3C15427095BC}" type="parTrans" cxnId="{C1468AAE-9EFE-4ECF-B7BA-686F10F1E2FC}">
      <dgm:prSet/>
      <dgm:spPr/>
      <dgm:t>
        <a:bodyPr/>
        <a:lstStyle/>
        <a:p>
          <a:endParaRPr lang="en-US"/>
        </a:p>
      </dgm:t>
    </dgm:pt>
    <dgm:pt modelId="{7B72B03D-E693-4738-BE3D-F6326FE1E83E}" type="sibTrans" cxnId="{C1468AAE-9EFE-4ECF-B7BA-686F10F1E2FC}">
      <dgm:prSet/>
      <dgm:spPr/>
      <dgm:t>
        <a:bodyPr/>
        <a:lstStyle/>
        <a:p>
          <a:endParaRPr lang="en-US"/>
        </a:p>
      </dgm:t>
    </dgm:pt>
    <dgm:pt modelId="{653878E7-05A2-481F-B957-CFD4351B78F8}">
      <dgm:prSet/>
      <dgm:spPr/>
      <dgm:t>
        <a:bodyPr/>
        <a:lstStyle/>
        <a:p>
          <a:r>
            <a:rPr lang="nl-NL"/>
            <a:t>Een passiefconstructie vervangen door een actieve zin.</a:t>
          </a:r>
          <a:endParaRPr lang="en-US"/>
        </a:p>
      </dgm:t>
    </dgm:pt>
    <dgm:pt modelId="{8D1816B5-236D-48CA-BF24-E129F0CF9A09}" type="parTrans" cxnId="{CCB80F66-93F2-49EE-9D47-DE3A9D85EA32}">
      <dgm:prSet/>
      <dgm:spPr/>
      <dgm:t>
        <a:bodyPr/>
        <a:lstStyle/>
        <a:p>
          <a:endParaRPr lang="en-US"/>
        </a:p>
      </dgm:t>
    </dgm:pt>
    <dgm:pt modelId="{C452BCB9-6C9A-409A-A1FA-FBC78230BF0D}" type="sibTrans" cxnId="{CCB80F66-93F2-49EE-9D47-DE3A9D85EA32}">
      <dgm:prSet/>
      <dgm:spPr/>
      <dgm:t>
        <a:bodyPr/>
        <a:lstStyle/>
        <a:p>
          <a:endParaRPr lang="en-US"/>
        </a:p>
      </dgm:t>
    </dgm:pt>
    <dgm:pt modelId="{0C678B44-983A-4CD1-8B69-1DA194BBCCA2}">
      <dgm:prSet/>
      <dgm:spPr/>
      <dgm:t>
        <a:bodyPr/>
        <a:lstStyle/>
        <a:p>
          <a:r>
            <a:rPr lang="nl-NL"/>
            <a:t>Een te lange zin aanduiden</a:t>
          </a:r>
          <a:endParaRPr lang="en-US"/>
        </a:p>
      </dgm:t>
    </dgm:pt>
    <dgm:pt modelId="{FB5E64E4-7C27-4E9F-AAD1-F586E2A1B9DC}" type="parTrans" cxnId="{B48DACAC-453C-43FA-A821-D03F937D7DBC}">
      <dgm:prSet/>
      <dgm:spPr/>
      <dgm:t>
        <a:bodyPr/>
        <a:lstStyle/>
        <a:p>
          <a:endParaRPr lang="en-US"/>
        </a:p>
      </dgm:t>
    </dgm:pt>
    <dgm:pt modelId="{E6202A57-27EC-4E72-8C4F-D5C5EA627FBA}" type="sibTrans" cxnId="{B48DACAC-453C-43FA-A821-D03F937D7DBC}">
      <dgm:prSet/>
      <dgm:spPr/>
      <dgm:t>
        <a:bodyPr/>
        <a:lstStyle/>
        <a:p>
          <a:endParaRPr lang="en-US"/>
        </a:p>
      </dgm:t>
    </dgm:pt>
    <dgm:pt modelId="{97E81AA2-B446-41EF-9DF0-2DD6EC7ED1AE}">
      <dgm:prSet/>
      <dgm:spPr/>
      <dgm:t>
        <a:bodyPr/>
        <a:lstStyle/>
        <a:p>
          <a:r>
            <a:rPr lang="nl-NL"/>
            <a:t>Een persoonlijk en een betrekkelijk voornaamwoord aanduiden of toevoegen</a:t>
          </a:r>
          <a:endParaRPr lang="en-US"/>
        </a:p>
      </dgm:t>
    </dgm:pt>
    <dgm:pt modelId="{19E940F2-074F-4060-BBC4-9D2060C9695C}" type="parTrans" cxnId="{81E8055F-AFCD-432E-837B-5622D5ACA9EF}">
      <dgm:prSet/>
      <dgm:spPr/>
      <dgm:t>
        <a:bodyPr/>
        <a:lstStyle/>
        <a:p>
          <a:endParaRPr lang="en-US"/>
        </a:p>
      </dgm:t>
    </dgm:pt>
    <dgm:pt modelId="{20F57419-83E8-4849-8D15-13BA8446DA0C}" type="sibTrans" cxnId="{81E8055F-AFCD-432E-837B-5622D5ACA9EF}">
      <dgm:prSet/>
      <dgm:spPr/>
      <dgm:t>
        <a:bodyPr/>
        <a:lstStyle/>
        <a:p>
          <a:endParaRPr lang="en-US"/>
        </a:p>
      </dgm:t>
    </dgm:pt>
    <dgm:pt modelId="{607A55D1-0628-4788-B6B4-0AF342941052}">
      <dgm:prSet/>
      <dgm:spPr/>
      <dgm:t>
        <a:bodyPr/>
        <a:lstStyle/>
        <a:p>
          <a:r>
            <a:rPr lang="nl-NL"/>
            <a:t>De woordvolgorde in een zin aanpassen zodat je inversie krijgt.</a:t>
          </a:r>
          <a:endParaRPr lang="en-US"/>
        </a:p>
      </dgm:t>
    </dgm:pt>
    <dgm:pt modelId="{880A56C9-4D52-4AA2-8BCF-F5557A7D6C5E}" type="parTrans" cxnId="{C023A9A6-51FE-4BF4-B47B-C74F403B0413}">
      <dgm:prSet/>
      <dgm:spPr/>
      <dgm:t>
        <a:bodyPr/>
        <a:lstStyle/>
        <a:p>
          <a:endParaRPr lang="en-US"/>
        </a:p>
      </dgm:t>
    </dgm:pt>
    <dgm:pt modelId="{A30175D6-DA32-4525-9F0A-0ACC6C486A16}" type="sibTrans" cxnId="{C023A9A6-51FE-4BF4-B47B-C74F403B0413}">
      <dgm:prSet/>
      <dgm:spPr/>
      <dgm:t>
        <a:bodyPr/>
        <a:lstStyle/>
        <a:p>
          <a:endParaRPr lang="en-US"/>
        </a:p>
      </dgm:t>
    </dgm:pt>
    <dgm:pt modelId="{556886E2-98FD-4ABC-8A12-D94AA6E95A0E}">
      <dgm:prSet/>
      <dgm:spPr/>
      <dgm:t>
        <a:bodyPr/>
        <a:lstStyle/>
        <a:p>
          <a:r>
            <a:rPr lang="nl-NL"/>
            <a:t>Een van je gebruikte woorden vervangen door een synoniem</a:t>
          </a:r>
          <a:endParaRPr lang="en-US"/>
        </a:p>
      </dgm:t>
    </dgm:pt>
    <dgm:pt modelId="{6596D891-9D61-41AF-B7E8-C61B56DBB149}" type="parTrans" cxnId="{E4249AA6-9B35-4C19-9777-530075261C0B}">
      <dgm:prSet/>
      <dgm:spPr/>
      <dgm:t>
        <a:bodyPr/>
        <a:lstStyle/>
        <a:p>
          <a:endParaRPr lang="en-US"/>
        </a:p>
      </dgm:t>
    </dgm:pt>
    <dgm:pt modelId="{A6EEFAC6-1A1E-4E07-AB35-EC8BC1AB2396}" type="sibTrans" cxnId="{E4249AA6-9B35-4C19-9777-530075261C0B}">
      <dgm:prSet/>
      <dgm:spPr/>
      <dgm:t>
        <a:bodyPr/>
        <a:lstStyle/>
        <a:p>
          <a:endParaRPr lang="en-US"/>
        </a:p>
      </dgm:t>
    </dgm:pt>
    <dgm:pt modelId="{82097294-5639-42D1-B700-5F9C2E5D7489}">
      <dgm:prSet/>
      <dgm:spPr/>
      <dgm:t>
        <a:bodyPr/>
        <a:lstStyle/>
        <a:p>
          <a:r>
            <a:rPr lang="nl-NL"/>
            <a:t>Een lijdend voorwerp aanduiden</a:t>
          </a:r>
          <a:endParaRPr lang="en-US"/>
        </a:p>
      </dgm:t>
    </dgm:pt>
    <dgm:pt modelId="{32B88399-0900-40C5-9A92-CCB017AE6165}" type="parTrans" cxnId="{72958C71-09D7-497B-A85C-71F434FE2D50}">
      <dgm:prSet/>
      <dgm:spPr/>
      <dgm:t>
        <a:bodyPr/>
        <a:lstStyle/>
        <a:p>
          <a:endParaRPr lang="en-US"/>
        </a:p>
      </dgm:t>
    </dgm:pt>
    <dgm:pt modelId="{7C0FC536-6D53-44B8-8373-9041CECB827C}" type="sibTrans" cxnId="{72958C71-09D7-497B-A85C-71F434FE2D50}">
      <dgm:prSet/>
      <dgm:spPr/>
      <dgm:t>
        <a:bodyPr/>
        <a:lstStyle/>
        <a:p>
          <a:endParaRPr lang="en-US"/>
        </a:p>
      </dgm:t>
    </dgm:pt>
    <dgm:pt modelId="{BF6F6569-5B3A-415C-9720-9611902ED3E8}">
      <dgm:prSet/>
      <dgm:spPr/>
      <dgm:t>
        <a:bodyPr/>
        <a:lstStyle/>
        <a:p>
          <a:r>
            <a:rPr lang="nl-NL"/>
            <a:t>Een meewerkend voorwerp toevoegen aan een van je zinnen.</a:t>
          </a:r>
          <a:endParaRPr lang="en-US"/>
        </a:p>
      </dgm:t>
    </dgm:pt>
    <dgm:pt modelId="{091BA9CA-E9B5-4A05-A85A-09F8C66FC1FB}" type="parTrans" cxnId="{F399FE85-289F-4563-A770-C3442DFBBC36}">
      <dgm:prSet/>
      <dgm:spPr/>
      <dgm:t>
        <a:bodyPr/>
        <a:lstStyle/>
        <a:p>
          <a:endParaRPr lang="en-US"/>
        </a:p>
      </dgm:t>
    </dgm:pt>
    <dgm:pt modelId="{9D885294-1186-4EED-A12E-033CE40F4A78}" type="sibTrans" cxnId="{F399FE85-289F-4563-A770-C3442DFBBC36}">
      <dgm:prSet/>
      <dgm:spPr/>
      <dgm:t>
        <a:bodyPr/>
        <a:lstStyle/>
        <a:p>
          <a:endParaRPr lang="en-US"/>
        </a:p>
      </dgm:t>
    </dgm:pt>
    <dgm:pt modelId="{D6D44B0B-DFD9-4873-913D-4E13D3088E7D}">
      <dgm:prSet/>
      <dgm:spPr/>
      <dgm:t>
        <a:bodyPr/>
        <a:lstStyle/>
        <a:p>
          <a:r>
            <a:rPr lang="nl-NL"/>
            <a:t>…</a:t>
          </a:r>
          <a:endParaRPr lang="en-US"/>
        </a:p>
      </dgm:t>
    </dgm:pt>
    <dgm:pt modelId="{061911AB-6898-45C9-B11F-EABB1350C7AD}" type="parTrans" cxnId="{A27272BE-A6DF-41FF-A629-2A1D838D446D}">
      <dgm:prSet/>
      <dgm:spPr/>
      <dgm:t>
        <a:bodyPr/>
        <a:lstStyle/>
        <a:p>
          <a:endParaRPr lang="en-US"/>
        </a:p>
      </dgm:t>
    </dgm:pt>
    <dgm:pt modelId="{5E2148AB-43F9-4BBC-85E3-098AFEBFD86E}" type="sibTrans" cxnId="{A27272BE-A6DF-41FF-A629-2A1D838D446D}">
      <dgm:prSet/>
      <dgm:spPr/>
      <dgm:t>
        <a:bodyPr/>
        <a:lstStyle/>
        <a:p>
          <a:endParaRPr lang="en-US"/>
        </a:p>
      </dgm:t>
    </dgm:pt>
    <dgm:pt modelId="{C80A9965-9242-4768-B0BB-C181145964C2}" type="pres">
      <dgm:prSet presAssocID="{0AD24091-CCF7-40BC-9A6D-C966E51308EB}" presName="linear" presStyleCnt="0">
        <dgm:presLayoutVars>
          <dgm:animLvl val="lvl"/>
          <dgm:resizeHandles val="exact"/>
        </dgm:presLayoutVars>
      </dgm:prSet>
      <dgm:spPr/>
    </dgm:pt>
    <dgm:pt modelId="{C8108C63-66A3-4B5F-99D8-50E879E31DF4}" type="pres">
      <dgm:prSet presAssocID="{6A38755E-07AF-4FE0-B527-D918897B5F3F}" presName="parentText" presStyleLbl="node1" presStyleIdx="0" presStyleCnt="1">
        <dgm:presLayoutVars>
          <dgm:chMax val="0"/>
          <dgm:bulletEnabled val="1"/>
        </dgm:presLayoutVars>
      </dgm:prSet>
      <dgm:spPr/>
    </dgm:pt>
    <dgm:pt modelId="{4B0F180F-8506-4E46-9EEC-372540E19E00}" type="pres">
      <dgm:prSet presAssocID="{6A38755E-07AF-4FE0-B527-D918897B5F3F}" presName="childText" presStyleLbl="revTx" presStyleIdx="0" presStyleCnt="1">
        <dgm:presLayoutVars>
          <dgm:bulletEnabled val="1"/>
        </dgm:presLayoutVars>
      </dgm:prSet>
      <dgm:spPr/>
    </dgm:pt>
  </dgm:ptLst>
  <dgm:cxnLst>
    <dgm:cxn modelId="{E5AB7E0B-2CBC-4386-A128-6ACE99C5C6F0}" type="presOf" srcId="{607A55D1-0628-4788-B6B4-0AF342941052}" destId="{4B0F180F-8506-4E46-9EEC-372540E19E00}" srcOrd="0" destOrd="4" presId="urn:microsoft.com/office/officeart/2005/8/layout/vList2"/>
    <dgm:cxn modelId="{B5F1EB19-3B0B-484D-84AD-5835585CC93D}" type="presOf" srcId="{0C678B44-983A-4CD1-8B69-1DA194BBCCA2}" destId="{4B0F180F-8506-4E46-9EEC-372540E19E00}" srcOrd="0" destOrd="2" presId="urn:microsoft.com/office/officeart/2005/8/layout/vList2"/>
    <dgm:cxn modelId="{23EB5130-23B2-4335-AA0B-821FC5CC114A}" type="presOf" srcId="{BF6F6569-5B3A-415C-9720-9611902ED3E8}" destId="{4B0F180F-8506-4E46-9EEC-372540E19E00}" srcOrd="0" destOrd="7" presId="urn:microsoft.com/office/officeart/2005/8/layout/vList2"/>
    <dgm:cxn modelId="{7A762839-8C2F-4021-AFE6-F7B6A090D4BE}" type="presOf" srcId="{0AD24091-CCF7-40BC-9A6D-C966E51308EB}" destId="{C80A9965-9242-4768-B0BB-C181145964C2}" srcOrd="0" destOrd="0" presId="urn:microsoft.com/office/officeart/2005/8/layout/vList2"/>
    <dgm:cxn modelId="{81E8055F-AFCD-432E-837B-5622D5ACA9EF}" srcId="{6A38755E-07AF-4FE0-B527-D918897B5F3F}" destId="{97E81AA2-B446-41EF-9DF0-2DD6EC7ED1AE}" srcOrd="3" destOrd="0" parTransId="{19E940F2-074F-4060-BBC4-9D2060C9695C}" sibTransId="{20F57419-83E8-4849-8D15-13BA8446DA0C}"/>
    <dgm:cxn modelId="{CCB80F66-93F2-49EE-9D47-DE3A9D85EA32}" srcId="{6A38755E-07AF-4FE0-B527-D918897B5F3F}" destId="{653878E7-05A2-481F-B957-CFD4351B78F8}" srcOrd="1" destOrd="0" parTransId="{8D1816B5-236D-48CA-BF24-E129F0CF9A09}" sibTransId="{C452BCB9-6C9A-409A-A1FA-FBC78230BF0D}"/>
    <dgm:cxn modelId="{AE52F949-032B-46F0-B81D-A752E9CCD450}" type="presOf" srcId="{97E81AA2-B446-41EF-9DF0-2DD6EC7ED1AE}" destId="{4B0F180F-8506-4E46-9EEC-372540E19E00}" srcOrd="0" destOrd="3" presId="urn:microsoft.com/office/officeart/2005/8/layout/vList2"/>
    <dgm:cxn modelId="{72958C71-09D7-497B-A85C-71F434FE2D50}" srcId="{6A38755E-07AF-4FE0-B527-D918897B5F3F}" destId="{82097294-5639-42D1-B700-5F9C2E5D7489}" srcOrd="6" destOrd="0" parTransId="{32B88399-0900-40C5-9A92-CCB017AE6165}" sibTransId="{7C0FC536-6D53-44B8-8373-9041CECB827C}"/>
    <dgm:cxn modelId="{4BD17354-770C-4F06-B2B8-78695F659C64}" type="presOf" srcId="{653878E7-05A2-481F-B957-CFD4351B78F8}" destId="{4B0F180F-8506-4E46-9EEC-372540E19E00}" srcOrd="0" destOrd="1" presId="urn:microsoft.com/office/officeart/2005/8/layout/vList2"/>
    <dgm:cxn modelId="{85DCE97A-08E6-4C31-8471-B5CF63D502DA}" srcId="{0AD24091-CCF7-40BC-9A6D-C966E51308EB}" destId="{6A38755E-07AF-4FE0-B527-D918897B5F3F}" srcOrd="0" destOrd="0" parTransId="{BBC4CB6E-9703-49BE-B8EF-9B2AB3835004}" sibTransId="{75F93002-7309-49B9-A016-ACDFCC32238A}"/>
    <dgm:cxn modelId="{F399FE85-289F-4563-A770-C3442DFBBC36}" srcId="{6A38755E-07AF-4FE0-B527-D918897B5F3F}" destId="{BF6F6569-5B3A-415C-9720-9611902ED3E8}" srcOrd="7" destOrd="0" parTransId="{091BA9CA-E9B5-4A05-A85A-09F8C66FC1FB}" sibTransId="{9D885294-1186-4EED-A12E-033CE40F4A78}"/>
    <dgm:cxn modelId="{C52054A4-8693-4578-BBF3-4EB6ADB11E39}" type="presOf" srcId="{556886E2-98FD-4ABC-8A12-D94AA6E95A0E}" destId="{4B0F180F-8506-4E46-9EEC-372540E19E00}" srcOrd="0" destOrd="5" presId="urn:microsoft.com/office/officeart/2005/8/layout/vList2"/>
    <dgm:cxn modelId="{E4249AA6-9B35-4C19-9777-530075261C0B}" srcId="{6A38755E-07AF-4FE0-B527-D918897B5F3F}" destId="{556886E2-98FD-4ABC-8A12-D94AA6E95A0E}" srcOrd="5" destOrd="0" parTransId="{6596D891-9D61-41AF-B7E8-C61B56DBB149}" sibTransId="{A6EEFAC6-1A1E-4E07-AB35-EC8BC1AB2396}"/>
    <dgm:cxn modelId="{C023A9A6-51FE-4BF4-B47B-C74F403B0413}" srcId="{6A38755E-07AF-4FE0-B527-D918897B5F3F}" destId="{607A55D1-0628-4788-B6B4-0AF342941052}" srcOrd="4" destOrd="0" parTransId="{880A56C9-4D52-4AA2-8BCF-F5557A7D6C5E}" sibTransId="{A30175D6-DA32-4525-9F0A-0ACC6C486A16}"/>
    <dgm:cxn modelId="{B48DACAC-453C-43FA-A821-D03F937D7DBC}" srcId="{6A38755E-07AF-4FE0-B527-D918897B5F3F}" destId="{0C678B44-983A-4CD1-8B69-1DA194BBCCA2}" srcOrd="2" destOrd="0" parTransId="{FB5E64E4-7C27-4E9F-AAD1-F586E2A1B9DC}" sibTransId="{E6202A57-27EC-4E72-8C4F-D5C5EA627FBA}"/>
    <dgm:cxn modelId="{C1468AAE-9EFE-4ECF-B7BA-686F10F1E2FC}" srcId="{6A38755E-07AF-4FE0-B527-D918897B5F3F}" destId="{D732A6CD-27EA-4B22-823F-3678FFEB75D0}" srcOrd="0" destOrd="0" parTransId="{36EC9BB3-D2CF-48AB-9D1B-3C15427095BC}" sibTransId="{7B72B03D-E693-4738-BE3D-F6326FE1E83E}"/>
    <dgm:cxn modelId="{A27272BE-A6DF-41FF-A629-2A1D838D446D}" srcId="{6A38755E-07AF-4FE0-B527-D918897B5F3F}" destId="{D6D44B0B-DFD9-4873-913D-4E13D3088E7D}" srcOrd="8" destOrd="0" parTransId="{061911AB-6898-45C9-B11F-EABB1350C7AD}" sibTransId="{5E2148AB-43F9-4BBC-85E3-098AFEBFD86E}"/>
    <dgm:cxn modelId="{DF64D2DE-BE08-4E89-B704-D7609E7F03BE}" type="presOf" srcId="{82097294-5639-42D1-B700-5F9C2E5D7489}" destId="{4B0F180F-8506-4E46-9EEC-372540E19E00}" srcOrd="0" destOrd="6" presId="urn:microsoft.com/office/officeart/2005/8/layout/vList2"/>
    <dgm:cxn modelId="{02A2A4E4-1B81-46F0-8088-5EFEFE96AE7F}" type="presOf" srcId="{D732A6CD-27EA-4B22-823F-3678FFEB75D0}" destId="{4B0F180F-8506-4E46-9EEC-372540E19E00}" srcOrd="0" destOrd="0" presId="urn:microsoft.com/office/officeart/2005/8/layout/vList2"/>
    <dgm:cxn modelId="{F5F861E8-C730-4146-8BA8-D9C5A6730E88}" type="presOf" srcId="{6A38755E-07AF-4FE0-B527-D918897B5F3F}" destId="{C8108C63-66A3-4B5F-99D8-50E879E31DF4}" srcOrd="0" destOrd="0" presId="urn:microsoft.com/office/officeart/2005/8/layout/vList2"/>
    <dgm:cxn modelId="{E386C0FC-D34C-4C87-9DE7-941630180225}" type="presOf" srcId="{D6D44B0B-DFD9-4873-913D-4E13D3088E7D}" destId="{4B0F180F-8506-4E46-9EEC-372540E19E00}" srcOrd="0" destOrd="8" presId="urn:microsoft.com/office/officeart/2005/8/layout/vList2"/>
    <dgm:cxn modelId="{1E1369E6-AA8E-4CBE-8B88-9C4557CFF875}" type="presParOf" srcId="{C80A9965-9242-4768-B0BB-C181145964C2}" destId="{C8108C63-66A3-4B5F-99D8-50E879E31DF4}" srcOrd="0" destOrd="0" presId="urn:microsoft.com/office/officeart/2005/8/layout/vList2"/>
    <dgm:cxn modelId="{8FE7EE00-F237-47B0-B568-D496F49B09CB}" type="presParOf" srcId="{C80A9965-9242-4768-B0BB-C181145964C2}" destId="{4B0F180F-8506-4E46-9EEC-372540E19E0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11C3690-CFE1-454D-AE23-53F261B23987}" type="doc">
      <dgm:prSet loTypeId="urn:microsoft.com/office/officeart/2016/7/layout/RepeatingBendingProcessNew" loCatId="process" qsTypeId="urn:microsoft.com/office/officeart/2005/8/quickstyle/simple4" qsCatId="simple" csTypeId="urn:microsoft.com/office/officeart/2005/8/colors/accent0_3" csCatId="mainScheme"/>
      <dgm:spPr/>
      <dgm:t>
        <a:bodyPr/>
        <a:lstStyle/>
        <a:p>
          <a:endParaRPr lang="en-US"/>
        </a:p>
      </dgm:t>
    </dgm:pt>
    <dgm:pt modelId="{711165D0-F31C-4B6C-8A7D-C13F647531EB}">
      <dgm:prSet/>
      <dgm:spPr/>
      <dgm:t>
        <a:bodyPr/>
        <a:lstStyle/>
        <a:p>
          <a:r>
            <a:rPr lang="nl-BE"/>
            <a:t>met lees- en luisterdoel rekening houden; </a:t>
          </a:r>
          <a:endParaRPr lang="en-US"/>
        </a:p>
      </dgm:t>
    </dgm:pt>
    <dgm:pt modelId="{5DEE3A94-5C03-47AF-BE26-C7B0558E2A46}" type="parTrans" cxnId="{04C84413-E9C9-4B71-8A6B-8E359AA1517F}">
      <dgm:prSet/>
      <dgm:spPr/>
      <dgm:t>
        <a:bodyPr/>
        <a:lstStyle/>
        <a:p>
          <a:endParaRPr lang="en-US"/>
        </a:p>
      </dgm:t>
    </dgm:pt>
    <dgm:pt modelId="{603D96A4-4CAD-4840-AEA8-ED17AE72F200}" type="sibTrans" cxnId="{04C84413-E9C9-4B71-8A6B-8E359AA1517F}">
      <dgm:prSet/>
      <dgm:spPr/>
      <dgm:t>
        <a:bodyPr/>
        <a:lstStyle/>
        <a:p>
          <a:endParaRPr lang="en-US"/>
        </a:p>
      </dgm:t>
    </dgm:pt>
    <dgm:pt modelId="{65C3BF00-9F40-4D87-A4E7-356E9C27AFE2}">
      <dgm:prSet/>
      <dgm:spPr/>
      <dgm:t>
        <a:bodyPr/>
        <a:lstStyle/>
        <a:p>
          <a:r>
            <a:rPr lang="nl-BE"/>
            <a:t>voorkennis activeren;</a:t>
          </a:r>
          <a:endParaRPr lang="en-US"/>
        </a:p>
      </dgm:t>
    </dgm:pt>
    <dgm:pt modelId="{13761CC5-4AD1-413B-A10B-35E9BA290F19}" type="parTrans" cxnId="{9574498C-49F8-4E68-A71A-B2C3B185BB30}">
      <dgm:prSet/>
      <dgm:spPr/>
      <dgm:t>
        <a:bodyPr/>
        <a:lstStyle/>
        <a:p>
          <a:endParaRPr lang="en-US"/>
        </a:p>
      </dgm:t>
    </dgm:pt>
    <dgm:pt modelId="{0730B570-C360-4052-BE22-34DAC1772293}" type="sibTrans" cxnId="{9574498C-49F8-4E68-A71A-B2C3B185BB30}">
      <dgm:prSet/>
      <dgm:spPr/>
      <dgm:t>
        <a:bodyPr/>
        <a:lstStyle/>
        <a:p>
          <a:endParaRPr lang="en-US"/>
        </a:p>
      </dgm:t>
    </dgm:pt>
    <dgm:pt modelId="{579D231B-6565-4816-B02F-1FD39DD72EF0}">
      <dgm:prSet/>
      <dgm:spPr/>
      <dgm:t>
        <a:bodyPr/>
        <a:lstStyle/>
        <a:p>
          <a:r>
            <a:rPr lang="nl-BE"/>
            <a:t>inhoud voorspellen;</a:t>
          </a:r>
          <a:endParaRPr lang="en-US"/>
        </a:p>
      </dgm:t>
    </dgm:pt>
    <dgm:pt modelId="{6FD2B47B-C63D-4215-B05F-1DDD7D46A237}" type="parTrans" cxnId="{C8BF4385-12F0-489F-8AA6-11E4467AECB3}">
      <dgm:prSet/>
      <dgm:spPr/>
      <dgm:t>
        <a:bodyPr/>
        <a:lstStyle/>
        <a:p>
          <a:endParaRPr lang="en-US"/>
        </a:p>
      </dgm:t>
    </dgm:pt>
    <dgm:pt modelId="{C3435056-ADC3-44F9-90D4-094CC3492B41}" type="sibTrans" cxnId="{C8BF4385-12F0-489F-8AA6-11E4467AECB3}">
      <dgm:prSet/>
      <dgm:spPr/>
      <dgm:t>
        <a:bodyPr/>
        <a:lstStyle/>
        <a:p>
          <a:endParaRPr lang="en-US"/>
        </a:p>
      </dgm:t>
    </dgm:pt>
    <dgm:pt modelId="{4BADF8D7-DA30-40CF-8BA0-CD47BB10FFFF}">
      <dgm:prSet/>
      <dgm:spPr/>
      <dgm:t>
        <a:bodyPr/>
        <a:lstStyle/>
        <a:p>
          <a:r>
            <a:rPr lang="nl-BE"/>
            <a:t>verbale en non-verbale communicatie en non-verbaal gedrag herkennen;</a:t>
          </a:r>
          <a:endParaRPr lang="en-US"/>
        </a:p>
      </dgm:t>
    </dgm:pt>
    <dgm:pt modelId="{0443F075-2AFC-4494-96EF-D4A36F5E0F8C}" type="parTrans" cxnId="{757E4DEA-BF86-45F2-852C-A2D074AD5DAA}">
      <dgm:prSet/>
      <dgm:spPr/>
      <dgm:t>
        <a:bodyPr/>
        <a:lstStyle/>
        <a:p>
          <a:endParaRPr lang="en-US"/>
        </a:p>
      </dgm:t>
    </dgm:pt>
    <dgm:pt modelId="{EA34F031-3DAF-4800-84DC-AAA08D7F4B3F}" type="sibTrans" cxnId="{757E4DEA-BF86-45F2-852C-A2D074AD5DAA}">
      <dgm:prSet/>
      <dgm:spPr/>
      <dgm:t>
        <a:bodyPr/>
        <a:lstStyle/>
        <a:p>
          <a:endParaRPr lang="en-US"/>
        </a:p>
      </dgm:t>
    </dgm:pt>
    <dgm:pt modelId="{360CB14B-606D-4B01-9BBE-36BC62C25910}">
      <dgm:prSet/>
      <dgm:spPr/>
      <dgm:t>
        <a:bodyPr/>
        <a:lstStyle/>
        <a:p>
          <a:r>
            <a:rPr lang="nl-BE"/>
            <a:t>effecten van non-verbaal gedrag en van </a:t>
          </a:r>
          <a:r>
            <a:rPr lang="nl-BE" u="sng"/>
            <a:t>multimediale elementen</a:t>
          </a:r>
          <a:r>
            <a:rPr lang="nl-BE"/>
            <a:t> herkennen;</a:t>
          </a:r>
          <a:endParaRPr lang="en-US"/>
        </a:p>
      </dgm:t>
    </dgm:pt>
    <dgm:pt modelId="{F2B99EAD-7084-44CD-BB40-5F485DBD21AD}" type="parTrans" cxnId="{32CC780C-5B60-414E-9FDE-6AF6590C3462}">
      <dgm:prSet/>
      <dgm:spPr/>
      <dgm:t>
        <a:bodyPr/>
        <a:lstStyle/>
        <a:p>
          <a:endParaRPr lang="en-US"/>
        </a:p>
      </dgm:t>
    </dgm:pt>
    <dgm:pt modelId="{AD6D655A-0234-4F83-A5B1-E242B088985F}" type="sibTrans" cxnId="{32CC780C-5B60-414E-9FDE-6AF6590C3462}">
      <dgm:prSet/>
      <dgm:spPr/>
      <dgm:t>
        <a:bodyPr/>
        <a:lstStyle/>
        <a:p>
          <a:endParaRPr lang="en-US"/>
        </a:p>
      </dgm:t>
    </dgm:pt>
    <dgm:pt modelId="{C0F05F90-F6F0-41E2-9B37-F2C9654ABEAA}">
      <dgm:prSet/>
      <dgm:spPr/>
      <dgm:t>
        <a:bodyPr/>
        <a:lstStyle/>
        <a:p>
          <a:r>
            <a:rPr lang="nl-BE"/>
            <a:t>hoofd- en bijzaken onderscheiden en gedachtegang reconstrueren;</a:t>
          </a:r>
          <a:endParaRPr lang="en-US"/>
        </a:p>
      </dgm:t>
    </dgm:pt>
    <dgm:pt modelId="{9D36FA05-8D1D-4FDB-9E67-7540FB7BE854}" type="parTrans" cxnId="{2EA8BB07-4365-4B0B-B281-DFC619A5E9B0}">
      <dgm:prSet/>
      <dgm:spPr/>
      <dgm:t>
        <a:bodyPr/>
        <a:lstStyle/>
        <a:p>
          <a:endParaRPr lang="en-US"/>
        </a:p>
      </dgm:t>
    </dgm:pt>
    <dgm:pt modelId="{C2235156-0FB1-48E9-A022-4E804EBE0094}" type="sibTrans" cxnId="{2EA8BB07-4365-4B0B-B281-DFC619A5E9B0}">
      <dgm:prSet/>
      <dgm:spPr/>
      <dgm:t>
        <a:bodyPr/>
        <a:lstStyle/>
        <a:p>
          <a:endParaRPr lang="en-US"/>
        </a:p>
      </dgm:t>
    </dgm:pt>
    <dgm:pt modelId="{E9EE2354-BA7A-4810-8352-28770D49774E}">
      <dgm:prSet/>
      <dgm:spPr/>
      <dgm:t>
        <a:bodyPr/>
        <a:lstStyle/>
        <a:p>
          <a:r>
            <a:rPr lang="nl-BE"/>
            <a:t>lay-out, afbeeldingen en visuele ondersteunende elementen gebruiken;</a:t>
          </a:r>
          <a:endParaRPr lang="en-US"/>
        </a:p>
      </dgm:t>
    </dgm:pt>
    <dgm:pt modelId="{2FD1EC03-26F1-4CA4-BF65-82EE4FDD922A}" type="parTrans" cxnId="{AF178609-F6EC-443F-8EBD-5824052B357F}">
      <dgm:prSet/>
      <dgm:spPr/>
      <dgm:t>
        <a:bodyPr/>
        <a:lstStyle/>
        <a:p>
          <a:endParaRPr lang="en-US"/>
        </a:p>
      </dgm:t>
    </dgm:pt>
    <dgm:pt modelId="{576CEB94-A668-4BC4-9624-744D013918AB}" type="sibTrans" cxnId="{AF178609-F6EC-443F-8EBD-5824052B357F}">
      <dgm:prSet/>
      <dgm:spPr/>
      <dgm:t>
        <a:bodyPr/>
        <a:lstStyle/>
        <a:p>
          <a:endParaRPr lang="en-US"/>
        </a:p>
      </dgm:t>
    </dgm:pt>
    <dgm:pt modelId="{61973FEE-77C8-4567-A937-A0232B1E440C}">
      <dgm:prSet/>
      <dgm:spPr/>
      <dgm:t>
        <a:bodyPr/>
        <a:lstStyle/>
        <a:p>
          <a:r>
            <a:rPr lang="nl-BE"/>
            <a:t>vragen stellen; </a:t>
          </a:r>
          <a:endParaRPr lang="en-US"/>
        </a:p>
      </dgm:t>
    </dgm:pt>
    <dgm:pt modelId="{607D559D-B351-482A-B521-74B818E195D5}" type="parTrans" cxnId="{2598CD4B-FF1A-45AC-8111-3196A7AE0E4E}">
      <dgm:prSet/>
      <dgm:spPr/>
      <dgm:t>
        <a:bodyPr/>
        <a:lstStyle/>
        <a:p>
          <a:endParaRPr lang="en-US"/>
        </a:p>
      </dgm:t>
    </dgm:pt>
    <dgm:pt modelId="{3C0A763B-D549-48CD-A047-59EEF6E9738F}" type="sibTrans" cxnId="{2598CD4B-FF1A-45AC-8111-3196A7AE0E4E}">
      <dgm:prSet/>
      <dgm:spPr/>
      <dgm:t>
        <a:bodyPr/>
        <a:lstStyle/>
        <a:p>
          <a:endParaRPr lang="en-US"/>
        </a:p>
      </dgm:t>
    </dgm:pt>
    <dgm:pt modelId="{2DDF6E86-0624-4ED8-A974-CB3F27D93D45}">
      <dgm:prSet/>
      <dgm:spPr/>
      <dgm:t>
        <a:bodyPr/>
        <a:lstStyle/>
        <a:p>
          <a:r>
            <a:rPr lang="nl-BE"/>
            <a:t>tussentijds samenvatten; </a:t>
          </a:r>
          <a:endParaRPr lang="en-US"/>
        </a:p>
      </dgm:t>
    </dgm:pt>
    <dgm:pt modelId="{36B36AD0-3909-4CD0-9190-906672A91291}" type="parTrans" cxnId="{A63F63FF-071C-4D61-BA9F-10BDDE854E70}">
      <dgm:prSet/>
      <dgm:spPr/>
      <dgm:t>
        <a:bodyPr/>
        <a:lstStyle/>
        <a:p>
          <a:endParaRPr lang="en-US"/>
        </a:p>
      </dgm:t>
    </dgm:pt>
    <dgm:pt modelId="{E24D79CD-908B-4730-B4A1-D79AA06F5D99}" type="sibTrans" cxnId="{A63F63FF-071C-4D61-BA9F-10BDDE854E70}">
      <dgm:prSet/>
      <dgm:spPr/>
      <dgm:t>
        <a:bodyPr/>
        <a:lstStyle/>
        <a:p>
          <a:endParaRPr lang="en-US"/>
        </a:p>
      </dgm:t>
    </dgm:pt>
    <dgm:pt modelId="{E7201995-1DF6-42B9-8BFB-5E99213FD853}">
      <dgm:prSet/>
      <dgm:spPr/>
      <dgm:t>
        <a:bodyPr/>
        <a:lstStyle/>
        <a:p>
          <a:r>
            <a:rPr lang="nl-BE"/>
            <a:t>bepalen of het achterhalen van de betekenis van een onbekend woord belangrijk is;</a:t>
          </a:r>
          <a:endParaRPr lang="en-US"/>
        </a:p>
      </dgm:t>
    </dgm:pt>
    <dgm:pt modelId="{2D065613-B6E9-43E3-BE47-B7CA924E00E5}" type="parTrans" cxnId="{2AD91ED6-C820-4982-8C96-1F3B935C2649}">
      <dgm:prSet/>
      <dgm:spPr/>
      <dgm:t>
        <a:bodyPr/>
        <a:lstStyle/>
        <a:p>
          <a:endParaRPr lang="en-US"/>
        </a:p>
      </dgm:t>
    </dgm:pt>
    <dgm:pt modelId="{0CDF0947-DA5C-43D8-84A6-3DE335173CE0}" type="sibTrans" cxnId="{2AD91ED6-C820-4982-8C96-1F3B935C2649}">
      <dgm:prSet/>
      <dgm:spPr/>
      <dgm:t>
        <a:bodyPr/>
        <a:lstStyle/>
        <a:p>
          <a:endParaRPr lang="en-US"/>
        </a:p>
      </dgm:t>
    </dgm:pt>
    <dgm:pt modelId="{2468065E-667B-4585-BDF1-4CE4C5E85704}">
      <dgm:prSet/>
      <dgm:spPr/>
      <dgm:t>
        <a:bodyPr/>
        <a:lstStyle/>
        <a:p>
          <a:r>
            <a:rPr lang="nl-BE"/>
            <a:t>gepaste manier van lezen/luisteren inzetten: oriënterend, globaal, zoekend, intensief, kritisch of genietend lezen/luisteren;</a:t>
          </a:r>
          <a:endParaRPr lang="en-US"/>
        </a:p>
      </dgm:t>
    </dgm:pt>
    <dgm:pt modelId="{10496664-746E-457F-BBA3-DE47C8C2872E}" type="parTrans" cxnId="{F7B3A566-6490-4248-9587-1CA52F60CD63}">
      <dgm:prSet/>
      <dgm:spPr/>
      <dgm:t>
        <a:bodyPr/>
        <a:lstStyle/>
        <a:p>
          <a:endParaRPr lang="en-US"/>
        </a:p>
      </dgm:t>
    </dgm:pt>
    <dgm:pt modelId="{D648844E-FF23-430A-A750-663263489F2C}" type="sibTrans" cxnId="{F7B3A566-6490-4248-9587-1CA52F60CD63}">
      <dgm:prSet/>
      <dgm:spPr/>
      <dgm:t>
        <a:bodyPr/>
        <a:lstStyle/>
        <a:p>
          <a:endParaRPr lang="en-US"/>
        </a:p>
      </dgm:t>
    </dgm:pt>
    <dgm:pt modelId="{F6F491F8-2C6D-46C8-85A7-848D55155EF7}">
      <dgm:prSet/>
      <dgm:spPr/>
      <dgm:t>
        <a:bodyPr/>
        <a:lstStyle/>
        <a:p>
          <a:r>
            <a:rPr lang="nl-BE"/>
            <a:t>…</a:t>
          </a:r>
          <a:endParaRPr lang="en-US"/>
        </a:p>
      </dgm:t>
    </dgm:pt>
    <dgm:pt modelId="{DBC811C5-B3FC-4DD1-B824-259A8D4E1CE6}" type="parTrans" cxnId="{D812CB0A-FCFA-499C-97B4-5209338CB87F}">
      <dgm:prSet/>
      <dgm:spPr/>
      <dgm:t>
        <a:bodyPr/>
        <a:lstStyle/>
        <a:p>
          <a:endParaRPr lang="en-US"/>
        </a:p>
      </dgm:t>
    </dgm:pt>
    <dgm:pt modelId="{8586AE52-F8CA-4E79-96DB-308A47DE859A}" type="sibTrans" cxnId="{D812CB0A-FCFA-499C-97B4-5209338CB87F}">
      <dgm:prSet/>
      <dgm:spPr/>
      <dgm:t>
        <a:bodyPr/>
        <a:lstStyle/>
        <a:p>
          <a:endParaRPr lang="en-US"/>
        </a:p>
      </dgm:t>
    </dgm:pt>
    <dgm:pt modelId="{145CC653-5F88-45EF-82E0-259FE6ED49D4}" type="pres">
      <dgm:prSet presAssocID="{B11C3690-CFE1-454D-AE23-53F261B23987}" presName="Name0" presStyleCnt="0">
        <dgm:presLayoutVars>
          <dgm:dir/>
          <dgm:resizeHandles val="exact"/>
        </dgm:presLayoutVars>
      </dgm:prSet>
      <dgm:spPr/>
    </dgm:pt>
    <dgm:pt modelId="{CB23DFBF-42BB-4AF5-9634-20C0EAFC0CE7}" type="pres">
      <dgm:prSet presAssocID="{711165D0-F31C-4B6C-8A7D-C13F647531EB}" presName="node" presStyleLbl="node1" presStyleIdx="0" presStyleCnt="12">
        <dgm:presLayoutVars>
          <dgm:bulletEnabled val="1"/>
        </dgm:presLayoutVars>
      </dgm:prSet>
      <dgm:spPr/>
    </dgm:pt>
    <dgm:pt modelId="{C40F1FC8-69A0-4102-8023-6B025989CA8A}" type="pres">
      <dgm:prSet presAssocID="{603D96A4-4CAD-4840-AEA8-ED17AE72F200}" presName="sibTrans" presStyleLbl="sibTrans1D1" presStyleIdx="0" presStyleCnt="11"/>
      <dgm:spPr/>
    </dgm:pt>
    <dgm:pt modelId="{5C2459BC-DAB7-4D10-9F7D-CA5F79789E54}" type="pres">
      <dgm:prSet presAssocID="{603D96A4-4CAD-4840-AEA8-ED17AE72F200}" presName="connectorText" presStyleLbl="sibTrans1D1" presStyleIdx="0" presStyleCnt="11"/>
      <dgm:spPr/>
    </dgm:pt>
    <dgm:pt modelId="{12B95AF2-9D72-4041-A15E-899F1216646D}" type="pres">
      <dgm:prSet presAssocID="{65C3BF00-9F40-4D87-A4E7-356E9C27AFE2}" presName="node" presStyleLbl="node1" presStyleIdx="1" presStyleCnt="12">
        <dgm:presLayoutVars>
          <dgm:bulletEnabled val="1"/>
        </dgm:presLayoutVars>
      </dgm:prSet>
      <dgm:spPr/>
    </dgm:pt>
    <dgm:pt modelId="{A83EFC3F-C025-4689-B53B-9BFD552CC9CC}" type="pres">
      <dgm:prSet presAssocID="{0730B570-C360-4052-BE22-34DAC1772293}" presName="sibTrans" presStyleLbl="sibTrans1D1" presStyleIdx="1" presStyleCnt="11"/>
      <dgm:spPr/>
    </dgm:pt>
    <dgm:pt modelId="{696990DB-997B-4C8E-AE11-1A7421C77C2E}" type="pres">
      <dgm:prSet presAssocID="{0730B570-C360-4052-BE22-34DAC1772293}" presName="connectorText" presStyleLbl="sibTrans1D1" presStyleIdx="1" presStyleCnt="11"/>
      <dgm:spPr/>
    </dgm:pt>
    <dgm:pt modelId="{28CBD63A-925A-496C-803C-36AFB417304D}" type="pres">
      <dgm:prSet presAssocID="{579D231B-6565-4816-B02F-1FD39DD72EF0}" presName="node" presStyleLbl="node1" presStyleIdx="2" presStyleCnt="12">
        <dgm:presLayoutVars>
          <dgm:bulletEnabled val="1"/>
        </dgm:presLayoutVars>
      </dgm:prSet>
      <dgm:spPr/>
    </dgm:pt>
    <dgm:pt modelId="{F427E480-FAA2-4CAC-B13B-09D46B5168D5}" type="pres">
      <dgm:prSet presAssocID="{C3435056-ADC3-44F9-90D4-094CC3492B41}" presName="sibTrans" presStyleLbl="sibTrans1D1" presStyleIdx="2" presStyleCnt="11"/>
      <dgm:spPr/>
    </dgm:pt>
    <dgm:pt modelId="{374B2628-A0D2-42E1-A581-66E053D2D76E}" type="pres">
      <dgm:prSet presAssocID="{C3435056-ADC3-44F9-90D4-094CC3492B41}" presName="connectorText" presStyleLbl="sibTrans1D1" presStyleIdx="2" presStyleCnt="11"/>
      <dgm:spPr/>
    </dgm:pt>
    <dgm:pt modelId="{E7571188-7DD8-47E6-8D8F-EFB5377813DD}" type="pres">
      <dgm:prSet presAssocID="{4BADF8D7-DA30-40CF-8BA0-CD47BB10FFFF}" presName="node" presStyleLbl="node1" presStyleIdx="3" presStyleCnt="12">
        <dgm:presLayoutVars>
          <dgm:bulletEnabled val="1"/>
        </dgm:presLayoutVars>
      </dgm:prSet>
      <dgm:spPr/>
    </dgm:pt>
    <dgm:pt modelId="{502BE5C0-8A3C-47DF-979A-E32AA62EBFB4}" type="pres">
      <dgm:prSet presAssocID="{EA34F031-3DAF-4800-84DC-AAA08D7F4B3F}" presName="sibTrans" presStyleLbl="sibTrans1D1" presStyleIdx="3" presStyleCnt="11"/>
      <dgm:spPr/>
    </dgm:pt>
    <dgm:pt modelId="{D2C8E7B8-096B-48CE-BFD8-ECE46193EF26}" type="pres">
      <dgm:prSet presAssocID="{EA34F031-3DAF-4800-84DC-AAA08D7F4B3F}" presName="connectorText" presStyleLbl="sibTrans1D1" presStyleIdx="3" presStyleCnt="11"/>
      <dgm:spPr/>
    </dgm:pt>
    <dgm:pt modelId="{08AD18BE-7135-49E7-A73E-F01220502EF6}" type="pres">
      <dgm:prSet presAssocID="{360CB14B-606D-4B01-9BBE-36BC62C25910}" presName="node" presStyleLbl="node1" presStyleIdx="4" presStyleCnt="12">
        <dgm:presLayoutVars>
          <dgm:bulletEnabled val="1"/>
        </dgm:presLayoutVars>
      </dgm:prSet>
      <dgm:spPr/>
    </dgm:pt>
    <dgm:pt modelId="{E2A323CE-F4E5-437F-9736-D193B54509F4}" type="pres">
      <dgm:prSet presAssocID="{AD6D655A-0234-4F83-A5B1-E242B088985F}" presName="sibTrans" presStyleLbl="sibTrans1D1" presStyleIdx="4" presStyleCnt="11"/>
      <dgm:spPr/>
    </dgm:pt>
    <dgm:pt modelId="{246A423C-FC48-4F21-B5B8-5F7C9F233B10}" type="pres">
      <dgm:prSet presAssocID="{AD6D655A-0234-4F83-A5B1-E242B088985F}" presName="connectorText" presStyleLbl="sibTrans1D1" presStyleIdx="4" presStyleCnt="11"/>
      <dgm:spPr/>
    </dgm:pt>
    <dgm:pt modelId="{0F1D58E6-8A92-4D40-B3D0-6B8F4952301C}" type="pres">
      <dgm:prSet presAssocID="{C0F05F90-F6F0-41E2-9B37-F2C9654ABEAA}" presName="node" presStyleLbl="node1" presStyleIdx="5" presStyleCnt="12">
        <dgm:presLayoutVars>
          <dgm:bulletEnabled val="1"/>
        </dgm:presLayoutVars>
      </dgm:prSet>
      <dgm:spPr/>
    </dgm:pt>
    <dgm:pt modelId="{7505715F-A8F4-410D-A044-D22F6028D1A6}" type="pres">
      <dgm:prSet presAssocID="{C2235156-0FB1-48E9-A022-4E804EBE0094}" presName="sibTrans" presStyleLbl="sibTrans1D1" presStyleIdx="5" presStyleCnt="11"/>
      <dgm:spPr/>
    </dgm:pt>
    <dgm:pt modelId="{1D1D3FB9-729A-4768-AA78-7D51A4ADFD8E}" type="pres">
      <dgm:prSet presAssocID="{C2235156-0FB1-48E9-A022-4E804EBE0094}" presName="connectorText" presStyleLbl="sibTrans1D1" presStyleIdx="5" presStyleCnt="11"/>
      <dgm:spPr/>
    </dgm:pt>
    <dgm:pt modelId="{3A25C5CF-7EDB-4994-8207-F9B8ADFC9E4D}" type="pres">
      <dgm:prSet presAssocID="{E9EE2354-BA7A-4810-8352-28770D49774E}" presName="node" presStyleLbl="node1" presStyleIdx="6" presStyleCnt="12">
        <dgm:presLayoutVars>
          <dgm:bulletEnabled val="1"/>
        </dgm:presLayoutVars>
      </dgm:prSet>
      <dgm:spPr/>
    </dgm:pt>
    <dgm:pt modelId="{E3C2F183-5A60-446F-A9BB-3C5BC5F73A64}" type="pres">
      <dgm:prSet presAssocID="{576CEB94-A668-4BC4-9624-744D013918AB}" presName="sibTrans" presStyleLbl="sibTrans1D1" presStyleIdx="6" presStyleCnt="11"/>
      <dgm:spPr/>
    </dgm:pt>
    <dgm:pt modelId="{65418AA7-68A9-4DD6-B9D2-1F25B7CB9BDC}" type="pres">
      <dgm:prSet presAssocID="{576CEB94-A668-4BC4-9624-744D013918AB}" presName="connectorText" presStyleLbl="sibTrans1D1" presStyleIdx="6" presStyleCnt="11"/>
      <dgm:spPr/>
    </dgm:pt>
    <dgm:pt modelId="{697924EF-EDDE-4C17-9231-CE7215087B7D}" type="pres">
      <dgm:prSet presAssocID="{61973FEE-77C8-4567-A937-A0232B1E440C}" presName="node" presStyleLbl="node1" presStyleIdx="7" presStyleCnt="12">
        <dgm:presLayoutVars>
          <dgm:bulletEnabled val="1"/>
        </dgm:presLayoutVars>
      </dgm:prSet>
      <dgm:spPr/>
    </dgm:pt>
    <dgm:pt modelId="{F13C8E8A-FD17-44CD-9C16-7F3EEF4074E9}" type="pres">
      <dgm:prSet presAssocID="{3C0A763B-D549-48CD-A047-59EEF6E9738F}" presName="sibTrans" presStyleLbl="sibTrans1D1" presStyleIdx="7" presStyleCnt="11"/>
      <dgm:spPr/>
    </dgm:pt>
    <dgm:pt modelId="{8B5D2638-0EA3-4E44-A7DF-7ABD8E06EA6E}" type="pres">
      <dgm:prSet presAssocID="{3C0A763B-D549-48CD-A047-59EEF6E9738F}" presName="connectorText" presStyleLbl="sibTrans1D1" presStyleIdx="7" presStyleCnt="11"/>
      <dgm:spPr/>
    </dgm:pt>
    <dgm:pt modelId="{6A519956-6D02-4C8E-9033-7AD876024A14}" type="pres">
      <dgm:prSet presAssocID="{2DDF6E86-0624-4ED8-A974-CB3F27D93D45}" presName="node" presStyleLbl="node1" presStyleIdx="8" presStyleCnt="12">
        <dgm:presLayoutVars>
          <dgm:bulletEnabled val="1"/>
        </dgm:presLayoutVars>
      </dgm:prSet>
      <dgm:spPr/>
    </dgm:pt>
    <dgm:pt modelId="{8AAB66E9-FA60-4010-859C-B9C3D185AA76}" type="pres">
      <dgm:prSet presAssocID="{E24D79CD-908B-4730-B4A1-D79AA06F5D99}" presName="sibTrans" presStyleLbl="sibTrans1D1" presStyleIdx="8" presStyleCnt="11"/>
      <dgm:spPr/>
    </dgm:pt>
    <dgm:pt modelId="{C04F24B8-E1FE-4D90-88CB-175AA21D19C8}" type="pres">
      <dgm:prSet presAssocID="{E24D79CD-908B-4730-B4A1-D79AA06F5D99}" presName="connectorText" presStyleLbl="sibTrans1D1" presStyleIdx="8" presStyleCnt="11"/>
      <dgm:spPr/>
    </dgm:pt>
    <dgm:pt modelId="{14FEB19C-274F-4712-AEF9-099277B20121}" type="pres">
      <dgm:prSet presAssocID="{E7201995-1DF6-42B9-8BFB-5E99213FD853}" presName="node" presStyleLbl="node1" presStyleIdx="9" presStyleCnt="12">
        <dgm:presLayoutVars>
          <dgm:bulletEnabled val="1"/>
        </dgm:presLayoutVars>
      </dgm:prSet>
      <dgm:spPr/>
    </dgm:pt>
    <dgm:pt modelId="{3EC1E6C8-CAE5-4078-84BA-8D8EBA741D4A}" type="pres">
      <dgm:prSet presAssocID="{0CDF0947-DA5C-43D8-84A6-3DE335173CE0}" presName="sibTrans" presStyleLbl="sibTrans1D1" presStyleIdx="9" presStyleCnt="11"/>
      <dgm:spPr/>
    </dgm:pt>
    <dgm:pt modelId="{C25AAD5E-21D0-4B71-92F7-59CBFCC551BC}" type="pres">
      <dgm:prSet presAssocID="{0CDF0947-DA5C-43D8-84A6-3DE335173CE0}" presName="connectorText" presStyleLbl="sibTrans1D1" presStyleIdx="9" presStyleCnt="11"/>
      <dgm:spPr/>
    </dgm:pt>
    <dgm:pt modelId="{838908FE-AEA2-4C41-A4C3-0602F321E286}" type="pres">
      <dgm:prSet presAssocID="{2468065E-667B-4585-BDF1-4CE4C5E85704}" presName="node" presStyleLbl="node1" presStyleIdx="10" presStyleCnt="12">
        <dgm:presLayoutVars>
          <dgm:bulletEnabled val="1"/>
        </dgm:presLayoutVars>
      </dgm:prSet>
      <dgm:spPr/>
    </dgm:pt>
    <dgm:pt modelId="{2221ED19-1A5D-446D-B706-327D93D6EADA}" type="pres">
      <dgm:prSet presAssocID="{D648844E-FF23-430A-A750-663263489F2C}" presName="sibTrans" presStyleLbl="sibTrans1D1" presStyleIdx="10" presStyleCnt="11"/>
      <dgm:spPr/>
    </dgm:pt>
    <dgm:pt modelId="{1B6A87D5-21FC-4685-8D8E-CF327ECE4163}" type="pres">
      <dgm:prSet presAssocID="{D648844E-FF23-430A-A750-663263489F2C}" presName="connectorText" presStyleLbl="sibTrans1D1" presStyleIdx="10" presStyleCnt="11"/>
      <dgm:spPr/>
    </dgm:pt>
    <dgm:pt modelId="{A90D66ED-4786-4BFA-A642-ADCC3711197A}" type="pres">
      <dgm:prSet presAssocID="{F6F491F8-2C6D-46C8-85A7-848D55155EF7}" presName="node" presStyleLbl="node1" presStyleIdx="11" presStyleCnt="12">
        <dgm:presLayoutVars>
          <dgm:bulletEnabled val="1"/>
        </dgm:presLayoutVars>
      </dgm:prSet>
      <dgm:spPr/>
    </dgm:pt>
  </dgm:ptLst>
  <dgm:cxnLst>
    <dgm:cxn modelId="{6F0E1B04-A8C0-4CDC-A1D3-75B8BFA70F29}" type="presOf" srcId="{2468065E-667B-4585-BDF1-4CE4C5E85704}" destId="{838908FE-AEA2-4C41-A4C3-0602F321E286}" srcOrd="0" destOrd="0" presId="urn:microsoft.com/office/officeart/2016/7/layout/RepeatingBendingProcessNew"/>
    <dgm:cxn modelId="{2EA8BB07-4365-4B0B-B281-DFC619A5E9B0}" srcId="{B11C3690-CFE1-454D-AE23-53F261B23987}" destId="{C0F05F90-F6F0-41E2-9B37-F2C9654ABEAA}" srcOrd="5" destOrd="0" parTransId="{9D36FA05-8D1D-4FDB-9E67-7540FB7BE854}" sibTransId="{C2235156-0FB1-48E9-A022-4E804EBE0094}"/>
    <dgm:cxn modelId="{AF178609-F6EC-443F-8EBD-5824052B357F}" srcId="{B11C3690-CFE1-454D-AE23-53F261B23987}" destId="{E9EE2354-BA7A-4810-8352-28770D49774E}" srcOrd="6" destOrd="0" parTransId="{2FD1EC03-26F1-4CA4-BF65-82EE4FDD922A}" sibTransId="{576CEB94-A668-4BC4-9624-744D013918AB}"/>
    <dgm:cxn modelId="{9CC3AE0A-E70D-4784-8B4C-75EAC25725DC}" type="presOf" srcId="{EA34F031-3DAF-4800-84DC-AAA08D7F4B3F}" destId="{D2C8E7B8-096B-48CE-BFD8-ECE46193EF26}" srcOrd="1" destOrd="0" presId="urn:microsoft.com/office/officeart/2016/7/layout/RepeatingBendingProcessNew"/>
    <dgm:cxn modelId="{D812CB0A-FCFA-499C-97B4-5209338CB87F}" srcId="{B11C3690-CFE1-454D-AE23-53F261B23987}" destId="{F6F491F8-2C6D-46C8-85A7-848D55155EF7}" srcOrd="11" destOrd="0" parTransId="{DBC811C5-B3FC-4DD1-B824-259A8D4E1CE6}" sibTransId="{8586AE52-F8CA-4E79-96DB-308A47DE859A}"/>
    <dgm:cxn modelId="{32CC780C-5B60-414E-9FDE-6AF6590C3462}" srcId="{B11C3690-CFE1-454D-AE23-53F261B23987}" destId="{360CB14B-606D-4B01-9BBE-36BC62C25910}" srcOrd="4" destOrd="0" parTransId="{F2B99EAD-7084-44CD-BB40-5F485DBD21AD}" sibTransId="{AD6D655A-0234-4F83-A5B1-E242B088985F}"/>
    <dgm:cxn modelId="{04C84413-E9C9-4B71-8A6B-8E359AA1517F}" srcId="{B11C3690-CFE1-454D-AE23-53F261B23987}" destId="{711165D0-F31C-4B6C-8A7D-C13F647531EB}" srcOrd="0" destOrd="0" parTransId="{5DEE3A94-5C03-47AF-BE26-C7B0558E2A46}" sibTransId="{603D96A4-4CAD-4840-AEA8-ED17AE72F200}"/>
    <dgm:cxn modelId="{CF00BA16-991D-465D-9CC1-80429220A723}" type="presOf" srcId="{AD6D655A-0234-4F83-A5B1-E242B088985F}" destId="{E2A323CE-F4E5-437F-9736-D193B54509F4}" srcOrd="0" destOrd="0" presId="urn:microsoft.com/office/officeart/2016/7/layout/RepeatingBendingProcessNew"/>
    <dgm:cxn modelId="{656ED423-C16B-4143-AB0C-CB7AEBBA2E56}" type="presOf" srcId="{360CB14B-606D-4B01-9BBE-36BC62C25910}" destId="{08AD18BE-7135-49E7-A73E-F01220502EF6}" srcOrd="0" destOrd="0" presId="urn:microsoft.com/office/officeart/2016/7/layout/RepeatingBendingProcessNew"/>
    <dgm:cxn modelId="{DB55CF26-F508-4418-97E3-D181D464E281}" type="presOf" srcId="{3C0A763B-D549-48CD-A047-59EEF6E9738F}" destId="{F13C8E8A-FD17-44CD-9C16-7F3EEF4074E9}" srcOrd="0" destOrd="0" presId="urn:microsoft.com/office/officeart/2016/7/layout/RepeatingBendingProcessNew"/>
    <dgm:cxn modelId="{85230633-5FE8-48B2-8E59-C4B47A04306D}" type="presOf" srcId="{E9EE2354-BA7A-4810-8352-28770D49774E}" destId="{3A25C5CF-7EDB-4994-8207-F9B8ADFC9E4D}" srcOrd="0" destOrd="0" presId="urn:microsoft.com/office/officeart/2016/7/layout/RepeatingBendingProcessNew"/>
    <dgm:cxn modelId="{36A51D3C-24DE-42E8-9E8C-50640E2A1AA0}" type="presOf" srcId="{AD6D655A-0234-4F83-A5B1-E242B088985F}" destId="{246A423C-FC48-4F21-B5B8-5F7C9F233B10}" srcOrd="1" destOrd="0" presId="urn:microsoft.com/office/officeart/2016/7/layout/RepeatingBendingProcessNew"/>
    <dgm:cxn modelId="{99EAA63E-5480-4F64-80E7-0277D894F676}" type="presOf" srcId="{0730B570-C360-4052-BE22-34DAC1772293}" destId="{A83EFC3F-C025-4689-B53B-9BFD552CC9CC}" srcOrd="0" destOrd="0" presId="urn:microsoft.com/office/officeart/2016/7/layout/RepeatingBendingProcessNew"/>
    <dgm:cxn modelId="{F88D5040-8557-4BB1-98B5-95E60AEF983E}" type="presOf" srcId="{F6F491F8-2C6D-46C8-85A7-848D55155EF7}" destId="{A90D66ED-4786-4BFA-A642-ADCC3711197A}" srcOrd="0" destOrd="0" presId="urn:microsoft.com/office/officeart/2016/7/layout/RepeatingBendingProcessNew"/>
    <dgm:cxn modelId="{834C4B5E-7992-4147-9052-3A922BCC4ABE}" type="presOf" srcId="{E24D79CD-908B-4730-B4A1-D79AA06F5D99}" destId="{8AAB66E9-FA60-4010-859C-B9C3D185AA76}" srcOrd="0" destOrd="0" presId="urn:microsoft.com/office/officeart/2016/7/layout/RepeatingBendingProcessNew"/>
    <dgm:cxn modelId="{37E87842-9E95-43D6-8124-05C732C10A14}" type="presOf" srcId="{E24D79CD-908B-4730-B4A1-D79AA06F5D99}" destId="{C04F24B8-E1FE-4D90-88CB-175AA21D19C8}" srcOrd="1" destOrd="0" presId="urn:microsoft.com/office/officeart/2016/7/layout/RepeatingBendingProcessNew"/>
    <dgm:cxn modelId="{F7B3A566-6490-4248-9587-1CA52F60CD63}" srcId="{B11C3690-CFE1-454D-AE23-53F261B23987}" destId="{2468065E-667B-4585-BDF1-4CE4C5E85704}" srcOrd="10" destOrd="0" parTransId="{10496664-746E-457F-BBA3-DE47C8C2872E}" sibTransId="{D648844E-FF23-430A-A750-663263489F2C}"/>
    <dgm:cxn modelId="{8753EA67-E55D-4DD4-9787-376A5963AF4B}" type="presOf" srcId="{EA34F031-3DAF-4800-84DC-AAA08D7F4B3F}" destId="{502BE5C0-8A3C-47DF-979A-E32AA62EBFB4}" srcOrd="0" destOrd="0" presId="urn:microsoft.com/office/officeart/2016/7/layout/RepeatingBendingProcessNew"/>
    <dgm:cxn modelId="{D1700868-4ED6-446C-854A-1D61BA8FBA82}" type="presOf" srcId="{61973FEE-77C8-4567-A937-A0232B1E440C}" destId="{697924EF-EDDE-4C17-9231-CE7215087B7D}" srcOrd="0" destOrd="0" presId="urn:microsoft.com/office/officeart/2016/7/layout/RepeatingBendingProcessNew"/>
    <dgm:cxn modelId="{2598CD4B-FF1A-45AC-8111-3196A7AE0E4E}" srcId="{B11C3690-CFE1-454D-AE23-53F261B23987}" destId="{61973FEE-77C8-4567-A937-A0232B1E440C}" srcOrd="7" destOrd="0" parTransId="{607D559D-B351-482A-B521-74B818E195D5}" sibTransId="{3C0A763B-D549-48CD-A047-59EEF6E9738F}"/>
    <dgm:cxn modelId="{0E540655-A88C-4D8F-B46B-B66E7FBCD7F6}" type="presOf" srcId="{0CDF0947-DA5C-43D8-84A6-3DE335173CE0}" destId="{3EC1E6C8-CAE5-4078-84BA-8D8EBA741D4A}" srcOrd="0" destOrd="0" presId="urn:microsoft.com/office/officeart/2016/7/layout/RepeatingBendingProcessNew"/>
    <dgm:cxn modelId="{7FBDA276-F56D-46EB-891A-142AF5D12BE8}" type="presOf" srcId="{3C0A763B-D549-48CD-A047-59EEF6E9738F}" destId="{8B5D2638-0EA3-4E44-A7DF-7ABD8E06EA6E}" srcOrd="1" destOrd="0" presId="urn:microsoft.com/office/officeart/2016/7/layout/RepeatingBendingProcessNew"/>
    <dgm:cxn modelId="{B31E2958-3D9C-4DB6-AA24-577128C462A9}" type="presOf" srcId="{C2235156-0FB1-48E9-A022-4E804EBE0094}" destId="{1D1D3FB9-729A-4768-AA78-7D51A4ADFD8E}" srcOrd="1" destOrd="0" presId="urn:microsoft.com/office/officeart/2016/7/layout/RepeatingBendingProcessNew"/>
    <dgm:cxn modelId="{E33C9D79-ABBE-4AAC-995D-C056B615F39A}" type="presOf" srcId="{4BADF8D7-DA30-40CF-8BA0-CD47BB10FFFF}" destId="{E7571188-7DD8-47E6-8D8F-EFB5377813DD}" srcOrd="0" destOrd="0" presId="urn:microsoft.com/office/officeart/2016/7/layout/RepeatingBendingProcessNew"/>
    <dgm:cxn modelId="{6AED157C-EA60-48D5-9A19-85D59E8B561D}" type="presOf" srcId="{C3435056-ADC3-44F9-90D4-094CC3492B41}" destId="{374B2628-A0D2-42E1-A581-66E053D2D76E}" srcOrd="1" destOrd="0" presId="urn:microsoft.com/office/officeart/2016/7/layout/RepeatingBendingProcessNew"/>
    <dgm:cxn modelId="{E900D07E-0231-4C04-81CA-A23F7120D4EB}" type="presOf" srcId="{576CEB94-A668-4BC4-9624-744D013918AB}" destId="{E3C2F183-5A60-446F-A9BB-3C5BC5F73A64}" srcOrd="0" destOrd="0" presId="urn:microsoft.com/office/officeart/2016/7/layout/RepeatingBendingProcessNew"/>
    <dgm:cxn modelId="{980F8E7F-03B2-4774-AD5A-00D52E1F049B}" type="presOf" srcId="{B11C3690-CFE1-454D-AE23-53F261B23987}" destId="{145CC653-5F88-45EF-82E0-259FE6ED49D4}" srcOrd="0" destOrd="0" presId="urn:microsoft.com/office/officeart/2016/7/layout/RepeatingBendingProcessNew"/>
    <dgm:cxn modelId="{9342BB80-C473-4F5B-A100-9F4AA90ACD74}" type="presOf" srcId="{65C3BF00-9F40-4D87-A4E7-356E9C27AFE2}" destId="{12B95AF2-9D72-4041-A15E-899F1216646D}" srcOrd="0" destOrd="0" presId="urn:microsoft.com/office/officeart/2016/7/layout/RepeatingBendingProcessNew"/>
    <dgm:cxn modelId="{C8BF4385-12F0-489F-8AA6-11E4467AECB3}" srcId="{B11C3690-CFE1-454D-AE23-53F261B23987}" destId="{579D231B-6565-4816-B02F-1FD39DD72EF0}" srcOrd="2" destOrd="0" parTransId="{6FD2B47B-C63D-4215-B05F-1DDD7D46A237}" sibTransId="{C3435056-ADC3-44F9-90D4-094CC3492B41}"/>
    <dgm:cxn modelId="{9574498C-49F8-4E68-A71A-B2C3B185BB30}" srcId="{B11C3690-CFE1-454D-AE23-53F261B23987}" destId="{65C3BF00-9F40-4D87-A4E7-356E9C27AFE2}" srcOrd="1" destOrd="0" parTransId="{13761CC5-4AD1-413B-A10B-35E9BA290F19}" sibTransId="{0730B570-C360-4052-BE22-34DAC1772293}"/>
    <dgm:cxn modelId="{9309B88D-8C18-4501-B12A-F35BF841CC14}" type="presOf" srcId="{D648844E-FF23-430A-A750-663263489F2C}" destId="{2221ED19-1A5D-446D-B706-327D93D6EADA}" srcOrd="0" destOrd="0" presId="urn:microsoft.com/office/officeart/2016/7/layout/RepeatingBendingProcessNew"/>
    <dgm:cxn modelId="{FD92D398-014E-4B65-B29C-0711C7698C3E}" type="presOf" srcId="{2DDF6E86-0624-4ED8-A974-CB3F27D93D45}" destId="{6A519956-6D02-4C8E-9033-7AD876024A14}" srcOrd="0" destOrd="0" presId="urn:microsoft.com/office/officeart/2016/7/layout/RepeatingBendingProcessNew"/>
    <dgm:cxn modelId="{BFED7CA2-30AA-409C-89CB-AC479CB3DADF}" type="presOf" srcId="{603D96A4-4CAD-4840-AEA8-ED17AE72F200}" destId="{C40F1FC8-69A0-4102-8023-6B025989CA8A}" srcOrd="0" destOrd="0" presId="urn:microsoft.com/office/officeart/2016/7/layout/RepeatingBendingProcessNew"/>
    <dgm:cxn modelId="{DC34F0A3-59B2-494C-90B0-808AF3393479}" type="presOf" srcId="{D648844E-FF23-430A-A750-663263489F2C}" destId="{1B6A87D5-21FC-4685-8D8E-CF327ECE4163}" srcOrd="1" destOrd="0" presId="urn:microsoft.com/office/officeart/2016/7/layout/RepeatingBendingProcessNew"/>
    <dgm:cxn modelId="{06B13BB2-5ABC-4874-A0DE-E6563FA460E0}" type="presOf" srcId="{E7201995-1DF6-42B9-8BFB-5E99213FD853}" destId="{14FEB19C-274F-4712-AEF9-099277B20121}" srcOrd="0" destOrd="0" presId="urn:microsoft.com/office/officeart/2016/7/layout/RepeatingBendingProcessNew"/>
    <dgm:cxn modelId="{6FDBECB5-C216-4C5D-983E-1330BD295303}" type="presOf" srcId="{C3435056-ADC3-44F9-90D4-094CC3492B41}" destId="{F427E480-FAA2-4CAC-B13B-09D46B5168D5}" srcOrd="0" destOrd="0" presId="urn:microsoft.com/office/officeart/2016/7/layout/RepeatingBendingProcessNew"/>
    <dgm:cxn modelId="{75C4AFB7-2176-4A79-BC8D-27E907FD48B8}" type="presOf" srcId="{576CEB94-A668-4BC4-9624-744D013918AB}" destId="{65418AA7-68A9-4DD6-B9D2-1F25B7CB9BDC}" srcOrd="1" destOrd="0" presId="urn:microsoft.com/office/officeart/2016/7/layout/RepeatingBendingProcessNew"/>
    <dgm:cxn modelId="{24B434BC-E427-446A-BF6F-8E13FC4D4DF9}" type="presOf" srcId="{0CDF0947-DA5C-43D8-84A6-3DE335173CE0}" destId="{C25AAD5E-21D0-4B71-92F7-59CBFCC551BC}" srcOrd="1" destOrd="0" presId="urn:microsoft.com/office/officeart/2016/7/layout/RepeatingBendingProcessNew"/>
    <dgm:cxn modelId="{2AD91ED6-C820-4982-8C96-1F3B935C2649}" srcId="{B11C3690-CFE1-454D-AE23-53F261B23987}" destId="{E7201995-1DF6-42B9-8BFB-5E99213FD853}" srcOrd="9" destOrd="0" parTransId="{2D065613-B6E9-43E3-BE47-B7CA924E00E5}" sibTransId="{0CDF0947-DA5C-43D8-84A6-3DE335173CE0}"/>
    <dgm:cxn modelId="{A75477E3-67FE-41AD-ABC7-C579CA93247D}" type="presOf" srcId="{C0F05F90-F6F0-41E2-9B37-F2C9654ABEAA}" destId="{0F1D58E6-8A92-4D40-B3D0-6B8F4952301C}" srcOrd="0" destOrd="0" presId="urn:microsoft.com/office/officeart/2016/7/layout/RepeatingBendingProcessNew"/>
    <dgm:cxn modelId="{4980FDE7-BDDD-4464-A617-DF496D2E84C9}" type="presOf" srcId="{0730B570-C360-4052-BE22-34DAC1772293}" destId="{696990DB-997B-4C8E-AE11-1A7421C77C2E}" srcOrd="1" destOrd="0" presId="urn:microsoft.com/office/officeart/2016/7/layout/RepeatingBendingProcessNew"/>
    <dgm:cxn modelId="{8F182FE8-68AD-4F9A-9FE9-4BF1C674CEC2}" type="presOf" srcId="{603D96A4-4CAD-4840-AEA8-ED17AE72F200}" destId="{5C2459BC-DAB7-4D10-9F7D-CA5F79789E54}" srcOrd="1" destOrd="0" presId="urn:microsoft.com/office/officeart/2016/7/layout/RepeatingBendingProcessNew"/>
    <dgm:cxn modelId="{B4D884E8-C1BF-4481-AFCA-34464FCE3BDB}" type="presOf" srcId="{579D231B-6565-4816-B02F-1FD39DD72EF0}" destId="{28CBD63A-925A-496C-803C-36AFB417304D}" srcOrd="0" destOrd="0" presId="urn:microsoft.com/office/officeart/2016/7/layout/RepeatingBendingProcessNew"/>
    <dgm:cxn modelId="{757E4DEA-BF86-45F2-852C-A2D074AD5DAA}" srcId="{B11C3690-CFE1-454D-AE23-53F261B23987}" destId="{4BADF8D7-DA30-40CF-8BA0-CD47BB10FFFF}" srcOrd="3" destOrd="0" parTransId="{0443F075-2AFC-4494-96EF-D4A36F5E0F8C}" sibTransId="{EA34F031-3DAF-4800-84DC-AAA08D7F4B3F}"/>
    <dgm:cxn modelId="{6EFA7FEB-E9A8-48EA-B8E6-722219E4768E}" type="presOf" srcId="{C2235156-0FB1-48E9-A022-4E804EBE0094}" destId="{7505715F-A8F4-410D-A044-D22F6028D1A6}" srcOrd="0" destOrd="0" presId="urn:microsoft.com/office/officeart/2016/7/layout/RepeatingBendingProcessNew"/>
    <dgm:cxn modelId="{C831C3F4-315B-4249-BC3E-4892146D2A8C}" type="presOf" srcId="{711165D0-F31C-4B6C-8A7D-C13F647531EB}" destId="{CB23DFBF-42BB-4AF5-9634-20C0EAFC0CE7}" srcOrd="0" destOrd="0" presId="urn:microsoft.com/office/officeart/2016/7/layout/RepeatingBendingProcessNew"/>
    <dgm:cxn modelId="{A63F63FF-071C-4D61-BA9F-10BDDE854E70}" srcId="{B11C3690-CFE1-454D-AE23-53F261B23987}" destId="{2DDF6E86-0624-4ED8-A974-CB3F27D93D45}" srcOrd="8" destOrd="0" parTransId="{36B36AD0-3909-4CD0-9190-906672A91291}" sibTransId="{E24D79CD-908B-4730-B4A1-D79AA06F5D99}"/>
    <dgm:cxn modelId="{71D85577-7C7B-4160-ACF7-345800D83107}" type="presParOf" srcId="{145CC653-5F88-45EF-82E0-259FE6ED49D4}" destId="{CB23DFBF-42BB-4AF5-9634-20C0EAFC0CE7}" srcOrd="0" destOrd="0" presId="urn:microsoft.com/office/officeart/2016/7/layout/RepeatingBendingProcessNew"/>
    <dgm:cxn modelId="{B5C45B9D-CFAF-4EEF-B39E-73675E424715}" type="presParOf" srcId="{145CC653-5F88-45EF-82E0-259FE6ED49D4}" destId="{C40F1FC8-69A0-4102-8023-6B025989CA8A}" srcOrd="1" destOrd="0" presId="urn:microsoft.com/office/officeart/2016/7/layout/RepeatingBendingProcessNew"/>
    <dgm:cxn modelId="{37FA264B-AFF4-4386-84E1-C7AB9E012D53}" type="presParOf" srcId="{C40F1FC8-69A0-4102-8023-6B025989CA8A}" destId="{5C2459BC-DAB7-4D10-9F7D-CA5F79789E54}" srcOrd="0" destOrd="0" presId="urn:microsoft.com/office/officeart/2016/7/layout/RepeatingBendingProcessNew"/>
    <dgm:cxn modelId="{D2231499-82A9-4DF3-9A06-3BE081CCD85D}" type="presParOf" srcId="{145CC653-5F88-45EF-82E0-259FE6ED49D4}" destId="{12B95AF2-9D72-4041-A15E-899F1216646D}" srcOrd="2" destOrd="0" presId="urn:microsoft.com/office/officeart/2016/7/layout/RepeatingBendingProcessNew"/>
    <dgm:cxn modelId="{CB10CF37-9BA0-4B7E-B234-442D1193A461}" type="presParOf" srcId="{145CC653-5F88-45EF-82E0-259FE6ED49D4}" destId="{A83EFC3F-C025-4689-B53B-9BFD552CC9CC}" srcOrd="3" destOrd="0" presId="urn:microsoft.com/office/officeart/2016/7/layout/RepeatingBendingProcessNew"/>
    <dgm:cxn modelId="{FC9CD3E3-2601-4D3B-BE32-7F3E6146352D}" type="presParOf" srcId="{A83EFC3F-C025-4689-B53B-9BFD552CC9CC}" destId="{696990DB-997B-4C8E-AE11-1A7421C77C2E}" srcOrd="0" destOrd="0" presId="urn:microsoft.com/office/officeart/2016/7/layout/RepeatingBendingProcessNew"/>
    <dgm:cxn modelId="{73827618-4495-4236-B217-A4C2D87470B8}" type="presParOf" srcId="{145CC653-5F88-45EF-82E0-259FE6ED49D4}" destId="{28CBD63A-925A-496C-803C-36AFB417304D}" srcOrd="4" destOrd="0" presId="urn:microsoft.com/office/officeart/2016/7/layout/RepeatingBendingProcessNew"/>
    <dgm:cxn modelId="{C66107DF-0051-4BA8-87C4-CE08771A7729}" type="presParOf" srcId="{145CC653-5F88-45EF-82E0-259FE6ED49D4}" destId="{F427E480-FAA2-4CAC-B13B-09D46B5168D5}" srcOrd="5" destOrd="0" presId="urn:microsoft.com/office/officeart/2016/7/layout/RepeatingBendingProcessNew"/>
    <dgm:cxn modelId="{92750D8D-D4BE-4306-85AF-751358DB52C1}" type="presParOf" srcId="{F427E480-FAA2-4CAC-B13B-09D46B5168D5}" destId="{374B2628-A0D2-42E1-A581-66E053D2D76E}" srcOrd="0" destOrd="0" presId="urn:microsoft.com/office/officeart/2016/7/layout/RepeatingBendingProcessNew"/>
    <dgm:cxn modelId="{C96EDC42-5030-4ADB-AFF0-4DA3FEC86CEC}" type="presParOf" srcId="{145CC653-5F88-45EF-82E0-259FE6ED49D4}" destId="{E7571188-7DD8-47E6-8D8F-EFB5377813DD}" srcOrd="6" destOrd="0" presId="urn:microsoft.com/office/officeart/2016/7/layout/RepeatingBendingProcessNew"/>
    <dgm:cxn modelId="{6A5DBD68-5C7A-41C2-830D-85BD62718889}" type="presParOf" srcId="{145CC653-5F88-45EF-82E0-259FE6ED49D4}" destId="{502BE5C0-8A3C-47DF-979A-E32AA62EBFB4}" srcOrd="7" destOrd="0" presId="urn:microsoft.com/office/officeart/2016/7/layout/RepeatingBendingProcessNew"/>
    <dgm:cxn modelId="{1DE3F12D-8E08-46C3-83AF-DD4DC348899C}" type="presParOf" srcId="{502BE5C0-8A3C-47DF-979A-E32AA62EBFB4}" destId="{D2C8E7B8-096B-48CE-BFD8-ECE46193EF26}" srcOrd="0" destOrd="0" presId="urn:microsoft.com/office/officeart/2016/7/layout/RepeatingBendingProcessNew"/>
    <dgm:cxn modelId="{C2C711C6-3FF5-495E-90B0-DE1BAE870F55}" type="presParOf" srcId="{145CC653-5F88-45EF-82E0-259FE6ED49D4}" destId="{08AD18BE-7135-49E7-A73E-F01220502EF6}" srcOrd="8" destOrd="0" presId="urn:microsoft.com/office/officeart/2016/7/layout/RepeatingBendingProcessNew"/>
    <dgm:cxn modelId="{61DC1BB2-D64E-4122-AC68-BEB890460D5A}" type="presParOf" srcId="{145CC653-5F88-45EF-82E0-259FE6ED49D4}" destId="{E2A323CE-F4E5-437F-9736-D193B54509F4}" srcOrd="9" destOrd="0" presId="urn:microsoft.com/office/officeart/2016/7/layout/RepeatingBendingProcessNew"/>
    <dgm:cxn modelId="{1644DBFC-E67D-4698-951A-BF4A3C5E567A}" type="presParOf" srcId="{E2A323CE-F4E5-437F-9736-D193B54509F4}" destId="{246A423C-FC48-4F21-B5B8-5F7C9F233B10}" srcOrd="0" destOrd="0" presId="urn:microsoft.com/office/officeart/2016/7/layout/RepeatingBendingProcessNew"/>
    <dgm:cxn modelId="{6D80E482-BB5D-447E-B83F-7090C50DE88C}" type="presParOf" srcId="{145CC653-5F88-45EF-82E0-259FE6ED49D4}" destId="{0F1D58E6-8A92-4D40-B3D0-6B8F4952301C}" srcOrd="10" destOrd="0" presId="urn:microsoft.com/office/officeart/2016/7/layout/RepeatingBendingProcessNew"/>
    <dgm:cxn modelId="{60E0B15E-EB8E-4C43-A31F-78055B0A2873}" type="presParOf" srcId="{145CC653-5F88-45EF-82E0-259FE6ED49D4}" destId="{7505715F-A8F4-410D-A044-D22F6028D1A6}" srcOrd="11" destOrd="0" presId="urn:microsoft.com/office/officeart/2016/7/layout/RepeatingBendingProcessNew"/>
    <dgm:cxn modelId="{FDFEC24D-848B-4DC2-AEF4-71757E664DBC}" type="presParOf" srcId="{7505715F-A8F4-410D-A044-D22F6028D1A6}" destId="{1D1D3FB9-729A-4768-AA78-7D51A4ADFD8E}" srcOrd="0" destOrd="0" presId="urn:microsoft.com/office/officeart/2016/7/layout/RepeatingBendingProcessNew"/>
    <dgm:cxn modelId="{A267C393-C0F1-4EAF-B9D8-C1BDA79C3C29}" type="presParOf" srcId="{145CC653-5F88-45EF-82E0-259FE6ED49D4}" destId="{3A25C5CF-7EDB-4994-8207-F9B8ADFC9E4D}" srcOrd="12" destOrd="0" presId="urn:microsoft.com/office/officeart/2016/7/layout/RepeatingBendingProcessNew"/>
    <dgm:cxn modelId="{37DD682F-9BCC-42CB-A2B0-9C8A33CF3F23}" type="presParOf" srcId="{145CC653-5F88-45EF-82E0-259FE6ED49D4}" destId="{E3C2F183-5A60-446F-A9BB-3C5BC5F73A64}" srcOrd="13" destOrd="0" presId="urn:microsoft.com/office/officeart/2016/7/layout/RepeatingBendingProcessNew"/>
    <dgm:cxn modelId="{F43D6368-0A0B-4B0A-9FE8-9F123588F616}" type="presParOf" srcId="{E3C2F183-5A60-446F-A9BB-3C5BC5F73A64}" destId="{65418AA7-68A9-4DD6-B9D2-1F25B7CB9BDC}" srcOrd="0" destOrd="0" presId="urn:microsoft.com/office/officeart/2016/7/layout/RepeatingBendingProcessNew"/>
    <dgm:cxn modelId="{FFD2F153-E92C-4B90-82D7-AFA1A55DBEF2}" type="presParOf" srcId="{145CC653-5F88-45EF-82E0-259FE6ED49D4}" destId="{697924EF-EDDE-4C17-9231-CE7215087B7D}" srcOrd="14" destOrd="0" presId="urn:microsoft.com/office/officeart/2016/7/layout/RepeatingBendingProcessNew"/>
    <dgm:cxn modelId="{65DB0CCD-B0E3-422F-8F1E-FA14EDAEE1E6}" type="presParOf" srcId="{145CC653-5F88-45EF-82E0-259FE6ED49D4}" destId="{F13C8E8A-FD17-44CD-9C16-7F3EEF4074E9}" srcOrd="15" destOrd="0" presId="urn:microsoft.com/office/officeart/2016/7/layout/RepeatingBendingProcessNew"/>
    <dgm:cxn modelId="{D471D44A-0A8D-43A7-BDAB-9C471C5B4376}" type="presParOf" srcId="{F13C8E8A-FD17-44CD-9C16-7F3EEF4074E9}" destId="{8B5D2638-0EA3-4E44-A7DF-7ABD8E06EA6E}" srcOrd="0" destOrd="0" presId="urn:microsoft.com/office/officeart/2016/7/layout/RepeatingBendingProcessNew"/>
    <dgm:cxn modelId="{58E6B88E-7A30-492C-8005-5A3042894156}" type="presParOf" srcId="{145CC653-5F88-45EF-82E0-259FE6ED49D4}" destId="{6A519956-6D02-4C8E-9033-7AD876024A14}" srcOrd="16" destOrd="0" presId="urn:microsoft.com/office/officeart/2016/7/layout/RepeatingBendingProcessNew"/>
    <dgm:cxn modelId="{91556953-6A85-496D-A817-979496DF5F51}" type="presParOf" srcId="{145CC653-5F88-45EF-82E0-259FE6ED49D4}" destId="{8AAB66E9-FA60-4010-859C-B9C3D185AA76}" srcOrd="17" destOrd="0" presId="urn:microsoft.com/office/officeart/2016/7/layout/RepeatingBendingProcessNew"/>
    <dgm:cxn modelId="{2E6F65A2-37E4-48FA-8BA7-C24EBB2B1C74}" type="presParOf" srcId="{8AAB66E9-FA60-4010-859C-B9C3D185AA76}" destId="{C04F24B8-E1FE-4D90-88CB-175AA21D19C8}" srcOrd="0" destOrd="0" presId="urn:microsoft.com/office/officeart/2016/7/layout/RepeatingBendingProcessNew"/>
    <dgm:cxn modelId="{87DE23B2-844E-443F-BB76-ABA09B19B72A}" type="presParOf" srcId="{145CC653-5F88-45EF-82E0-259FE6ED49D4}" destId="{14FEB19C-274F-4712-AEF9-099277B20121}" srcOrd="18" destOrd="0" presId="urn:microsoft.com/office/officeart/2016/7/layout/RepeatingBendingProcessNew"/>
    <dgm:cxn modelId="{54FB2B3D-2B2A-4D81-A4AE-382E75770BDB}" type="presParOf" srcId="{145CC653-5F88-45EF-82E0-259FE6ED49D4}" destId="{3EC1E6C8-CAE5-4078-84BA-8D8EBA741D4A}" srcOrd="19" destOrd="0" presId="urn:microsoft.com/office/officeart/2016/7/layout/RepeatingBendingProcessNew"/>
    <dgm:cxn modelId="{4C0BFDB3-9ADA-4C0F-8767-AC2A16C687FD}" type="presParOf" srcId="{3EC1E6C8-CAE5-4078-84BA-8D8EBA741D4A}" destId="{C25AAD5E-21D0-4B71-92F7-59CBFCC551BC}" srcOrd="0" destOrd="0" presId="urn:microsoft.com/office/officeart/2016/7/layout/RepeatingBendingProcessNew"/>
    <dgm:cxn modelId="{B0138449-38E3-4C44-92AC-859B8AC6CE62}" type="presParOf" srcId="{145CC653-5F88-45EF-82E0-259FE6ED49D4}" destId="{838908FE-AEA2-4C41-A4C3-0602F321E286}" srcOrd="20" destOrd="0" presId="urn:microsoft.com/office/officeart/2016/7/layout/RepeatingBendingProcessNew"/>
    <dgm:cxn modelId="{63E38299-459B-489F-B103-8C736DFDF4F2}" type="presParOf" srcId="{145CC653-5F88-45EF-82E0-259FE6ED49D4}" destId="{2221ED19-1A5D-446D-B706-327D93D6EADA}" srcOrd="21" destOrd="0" presId="urn:microsoft.com/office/officeart/2016/7/layout/RepeatingBendingProcessNew"/>
    <dgm:cxn modelId="{40A71877-717A-4631-94DC-117FFC82BBA9}" type="presParOf" srcId="{2221ED19-1A5D-446D-B706-327D93D6EADA}" destId="{1B6A87D5-21FC-4685-8D8E-CF327ECE4163}" srcOrd="0" destOrd="0" presId="urn:microsoft.com/office/officeart/2016/7/layout/RepeatingBendingProcessNew"/>
    <dgm:cxn modelId="{5CBBA801-869A-4D7F-8BE0-FF7F80A0D057}" type="presParOf" srcId="{145CC653-5F88-45EF-82E0-259FE6ED49D4}" destId="{A90D66ED-4786-4BFA-A642-ADCC3711197A}" srcOrd="2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47FD9D60-F2A7-4523-A147-FC46F8C29CD6}"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99A1CFF-692D-4DFA-9918-AC635AC0B82A}">
      <dgm:prSet/>
      <dgm:spPr/>
      <dgm:t>
        <a:bodyPr/>
        <a:lstStyle/>
        <a:p>
          <a:r>
            <a:rPr lang="nl-BE" dirty="0"/>
            <a:t>met spreek- en schrijfdoel rekening houden; </a:t>
          </a:r>
          <a:endParaRPr lang="en-US" dirty="0"/>
        </a:p>
      </dgm:t>
    </dgm:pt>
    <dgm:pt modelId="{D42C78B2-B7F5-4D45-9DF0-E86B5923CB65}" type="parTrans" cxnId="{A9325CED-A13C-49FB-83BB-8EEC614839A3}">
      <dgm:prSet/>
      <dgm:spPr/>
      <dgm:t>
        <a:bodyPr/>
        <a:lstStyle/>
        <a:p>
          <a:endParaRPr lang="en-US"/>
        </a:p>
      </dgm:t>
    </dgm:pt>
    <dgm:pt modelId="{E6892C39-0012-42EF-B42A-C86DAD975F11}" type="sibTrans" cxnId="{A9325CED-A13C-49FB-83BB-8EEC614839A3}">
      <dgm:prSet/>
      <dgm:spPr/>
      <dgm:t>
        <a:bodyPr/>
        <a:lstStyle/>
        <a:p>
          <a:endParaRPr lang="en-US"/>
        </a:p>
      </dgm:t>
    </dgm:pt>
    <dgm:pt modelId="{B35720C6-F2C1-4F5B-8DF8-1D479D9A00DF}">
      <dgm:prSet/>
      <dgm:spPr/>
      <dgm:t>
        <a:bodyPr/>
        <a:lstStyle/>
        <a:p>
          <a:r>
            <a:rPr lang="nl-BE"/>
            <a:t>voorkennis activeren; </a:t>
          </a:r>
          <a:endParaRPr lang="en-US"/>
        </a:p>
      </dgm:t>
    </dgm:pt>
    <dgm:pt modelId="{11A39854-7A30-4C8D-8668-67B385CDE769}" type="parTrans" cxnId="{3BF181C2-FDC2-45E8-AB63-9EE845C6EE46}">
      <dgm:prSet/>
      <dgm:spPr/>
      <dgm:t>
        <a:bodyPr/>
        <a:lstStyle/>
        <a:p>
          <a:endParaRPr lang="en-US"/>
        </a:p>
      </dgm:t>
    </dgm:pt>
    <dgm:pt modelId="{ACF89ED5-DE83-4642-B00C-878DAA68220A}" type="sibTrans" cxnId="{3BF181C2-FDC2-45E8-AB63-9EE845C6EE46}">
      <dgm:prSet/>
      <dgm:spPr/>
      <dgm:t>
        <a:bodyPr/>
        <a:lstStyle/>
        <a:p>
          <a:endParaRPr lang="en-US"/>
        </a:p>
      </dgm:t>
    </dgm:pt>
    <dgm:pt modelId="{8613F928-3DBA-4BD5-9EF5-9F4F92C9A2D1}">
      <dgm:prSet/>
      <dgm:spPr/>
      <dgm:t>
        <a:bodyPr/>
        <a:lstStyle/>
        <a:p>
          <a:r>
            <a:rPr lang="nl-BE" dirty="0"/>
            <a:t>met de ontvanger rekening houden, bv. door het gepast inzetten van lichaamstaal; </a:t>
          </a:r>
          <a:endParaRPr lang="en-US" dirty="0"/>
        </a:p>
      </dgm:t>
    </dgm:pt>
    <dgm:pt modelId="{AEAAEF65-8256-4DB3-80AF-1F0DD67A68FC}" type="parTrans" cxnId="{F264D2EF-E4ED-4673-9FF4-BDC8AC198250}">
      <dgm:prSet/>
      <dgm:spPr/>
      <dgm:t>
        <a:bodyPr/>
        <a:lstStyle/>
        <a:p>
          <a:endParaRPr lang="en-US"/>
        </a:p>
      </dgm:t>
    </dgm:pt>
    <dgm:pt modelId="{40D16E27-5C05-4D8A-B707-203B9B0B717E}" type="sibTrans" cxnId="{F264D2EF-E4ED-4673-9FF4-BDC8AC198250}">
      <dgm:prSet/>
      <dgm:spPr/>
      <dgm:t>
        <a:bodyPr/>
        <a:lstStyle/>
        <a:p>
          <a:endParaRPr lang="en-US"/>
        </a:p>
      </dgm:t>
    </dgm:pt>
    <dgm:pt modelId="{B9F5DB5C-A760-4FE7-A2F6-34A180C33CDE}">
      <dgm:prSet/>
      <dgm:spPr/>
      <dgm:t>
        <a:bodyPr/>
        <a:lstStyle/>
        <a:p>
          <a:r>
            <a:rPr lang="nl-BE"/>
            <a:t>rekening houden met effecten van non-verbaal gedrag;</a:t>
          </a:r>
          <a:endParaRPr lang="en-US"/>
        </a:p>
      </dgm:t>
    </dgm:pt>
    <dgm:pt modelId="{1BA653AE-363F-490D-B893-1A5E4E64383E}" type="parTrans" cxnId="{32799919-C1F2-4EC5-A45B-26A148F28C3C}">
      <dgm:prSet/>
      <dgm:spPr/>
      <dgm:t>
        <a:bodyPr/>
        <a:lstStyle/>
        <a:p>
          <a:endParaRPr lang="en-US"/>
        </a:p>
      </dgm:t>
    </dgm:pt>
    <dgm:pt modelId="{B8FF3CAD-8FFE-40A5-B6A2-9F9C9B2A8201}" type="sibTrans" cxnId="{32799919-C1F2-4EC5-A45B-26A148F28C3C}">
      <dgm:prSet/>
      <dgm:spPr/>
      <dgm:t>
        <a:bodyPr/>
        <a:lstStyle/>
        <a:p>
          <a:endParaRPr lang="en-US"/>
        </a:p>
      </dgm:t>
    </dgm:pt>
    <dgm:pt modelId="{EB12B027-4185-4031-9FCE-B1F77699AA88}">
      <dgm:prSet/>
      <dgm:spPr/>
      <dgm:t>
        <a:bodyPr/>
        <a:lstStyle/>
        <a:p>
          <a:r>
            <a:rPr lang="nl-BE"/>
            <a:t>visuele ondersteunende elementen gebruiken; </a:t>
          </a:r>
          <a:endParaRPr lang="en-US"/>
        </a:p>
      </dgm:t>
    </dgm:pt>
    <dgm:pt modelId="{D71B76AE-EA76-46BB-8D98-0640593587D0}" type="parTrans" cxnId="{05DD043B-2D7B-4A93-B6D1-DBFBBD6088DE}">
      <dgm:prSet/>
      <dgm:spPr/>
      <dgm:t>
        <a:bodyPr/>
        <a:lstStyle/>
        <a:p>
          <a:endParaRPr lang="en-US"/>
        </a:p>
      </dgm:t>
    </dgm:pt>
    <dgm:pt modelId="{B5481563-A48D-4FA0-9BE6-A0FA67EB5763}" type="sibTrans" cxnId="{05DD043B-2D7B-4A93-B6D1-DBFBBD6088DE}">
      <dgm:prSet/>
      <dgm:spPr/>
      <dgm:t>
        <a:bodyPr/>
        <a:lstStyle/>
        <a:p>
          <a:endParaRPr lang="en-US"/>
        </a:p>
      </dgm:t>
    </dgm:pt>
    <dgm:pt modelId="{D585D0B8-A53F-4775-83FE-78E2013E9BAA}">
      <dgm:prSet/>
      <dgm:spPr/>
      <dgm:t>
        <a:bodyPr/>
        <a:lstStyle/>
        <a:p>
          <a:r>
            <a:rPr lang="nl-BE"/>
            <a:t>talige hulpmiddelen gebruiken, bv. spreek- en schrijfkaders, spreek- en schrijfplan, spellingcorrector, uitspraakhulpmiddelen, woordenboek; </a:t>
          </a:r>
          <a:endParaRPr lang="en-US"/>
        </a:p>
      </dgm:t>
    </dgm:pt>
    <dgm:pt modelId="{030BE1AD-7EA7-45F2-901E-BB69E0A46AA1}" type="parTrans" cxnId="{77C7754B-DC59-4D07-8496-C4D87F566112}">
      <dgm:prSet/>
      <dgm:spPr/>
      <dgm:t>
        <a:bodyPr/>
        <a:lstStyle/>
        <a:p>
          <a:endParaRPr lang="en-US"/>
        </a:p>
      </dgm:t>
    </dgm:pt>
    <dgm:pt modelId="{DF2472F9-2CC8-4039-B735-6A42AB60DA5C}" type="sibTrans" cxnId="{77C7754B-DC59-4D07-8496-C4D87F566112}">
      <dgm:prSet/>
      <dgm:spPr/>
      <dgm:t>
        <a:bodyPr/>
        <a:lstStyle/>
        <a:p>
          <a:endParaRPr lang="en-US"/>
        </a:p>
      </dgm:t>
    </dgm:pt>
    <dgm:pt modelId="{81A1AE3C-48B3-438E-BD21-24ED13689EAF}">
      <dgm:prSet/>
      <dgm:spPr/>
      <dgm:t>
        <a:bodyPr/>
        <a:lstStyle/>
        <a:p>
          <a:r>
            <a:rPr lang="nl-BE"/>
            <a:t>lay-out, tekststructuur, structuuraanduiders, titels en benadrukte woorden gebruiken;</a:t>
          </a:r>
          <a:endParaRPr lang="en-US"/>
        </a:p>
      </dgm:t>
    </dgm:pt>
    <dgm:pt modelId="{AE3FAE97-D326-4A96-9563-5491A3FA6591}" type="parTrans" cxnId="{5AF1C5D7-922B-4C8A-998D-54FB9ACD9340}">
      <dgm:prSet/>
      <dgm:spPr/>
      <dgm:t>
        <a:bodyPr/>
        <a:lstStyle/>
        <a:p>
          <a:endParaRPr lang="en-US"/>
        </a:p>
      </dgm:t>
    </dgm:pt>
    <dgm:pt modelId="{B63D8882-5971-49CF-ACA9-B4B3FA603347}" type="sibTrans" cxnId="{5AF1C5D7-922B-4C8A-998D-54FB9ACD9340}">
      <dgm:prSet/>
      <dgm:spPr/>
      <dgm:t>
        <a:bodyPr/>
        <a:lstStyle/>
        <a:p>
          <a:endParaRPr lang="en-US"/>
        </a:p>
      </dgm:t>
    </dgm:pt>
    <dgm:pt modelId="{5B2553CC-0D21-4164-86F1-092EB089AD50}">
      <dgm:prSet/>
      <dgm:spPr/>
      <dgm:t>
        <a:bodyPr/>
        <a:lstStyle/>
        <a:p>
          <a:r>
            <a:rPr lang="nl-BE"/>
            <a:t>eigen tekst nakijken; </a:t>
          </a:r>
          <a:endParaRPr lang="en-US"/>
        </a:p>
      </dgm:t>
    </dgm:pt>
    <dgm:pt modelId="{507A321D-E188-4709-B13A-027876FA8BCA}" type="parTrans" cxnId="{016D74C8-D526-42B4-9474-59B2F404F76C}">
      <dgm:prSet/>
      <dgm:spPr/>
      <dgm:t>
        <a:bodyPr/>
        <a:lstStyle/>
        <a:p>
          <a:endParaRPr lang="en-US"/>
        </a:p>
      </dgm:t>
    </dgm:pt>
    <dgm:pt modelId="{C704187B-86E2-491B-BE4B-7D7FBD33D257}" type="sibTrans" cxnId="{016D74C8-D526-42B4-9474-59B2F404F76C}">
      <dgm:prSet/>
      <dgm:spPr/>
      <dgm:t>
        <a:bodyPr/>
        <a:lstStyle/>
        <a:p>
          <a:endParaRPr lang="en-US"/>
        </a:p>
      </dgm:t>
    </dgm:pt>
    <dgm:pt modelId="{925D7190-3D4E-4277-81D0-5C6654DF775A}">
      <dgm:prSet/>
      <dgm:spPr/>
      <dgm:t>
        <a:bodyPr/>
        <a:lstStyle/>
        <a:p>
          <a:r>
            <a:rPr lang="nl-BE"/>
            <a:t>respecteren van conventies met betrekking tot tekstsoorten en teksttypes;</a:t>
          </a:r>
          <a:endParaRPr lang="en-US"/>
        </a:p>
      </dgm:t>
    </dgm:pt>
    <dgm:pt modelId="{747F60C3-70D1-4304-B8E6-94AB0EF81214}" type="parTrans" cxnId="{42114B6F-155C-4D24-8AC7-DFDE2265F866}">
      <dgm:prSet/>
      <dgm:spPr/>
      <dgm:t>
        <a:bodyPr/>
        <a:lstStyle/>
        <a:p>
          <a:endParaRPr lang="en-US"/>
        </a:p>
      </dgm:t>
    </dgm:pt>
    <dgm:pt modelId="{3D49B9D5-687C-4767-A9E9-5DEE6D54E89B}" type="sibTrans" cxnId="{42114B6F-155C-4D24-8AC7-DFDE2265F866}">
      <dgm:prSet/>
      <dgm:spPr/>
      <dgm:t>
        <a:bodyPr/>
        <a:lstStyle/>
        <a:p>
          <a:endParaRPr lang="en-US"/>
        </a:p>
      </dgm:t>
    </dgm:pt>
    <dgm:pt modelId="{FFDF5FF7-BF4F-491C-9588-F24CDD6F2025}">
      <dgm:prSet/>
      <dgm:spPr/>
      <dgm:t>
        <a:bodyPr/>
        <a:lstStyle/>
        <a:p>
          <a:r>
            <a:rPr lang="nl-BE"/>
            <a:t>…</a:t>
          </a:r>
          <a:endParaRPr lang="en-US"/>
        </a:p>
      </dgm:t>
    </dgm:pt>
    <dgm:pt modelId="{30D58B35-4EE4-49B9-96E1-43C170B5F86A}" type="parTrans" cxnId="{60322620-AE51-47C5-AC28-1DD2E26478B8}">
      <dgm:prSet/>
      <dgm:spPr/>
      <dgm:t>
        <a:bodyPr/>
        <a:lstStyle/>
        <a:p>
          <a:endParaRPr lang="en-US"/>
        </a:p>
      </dgm:t>
    </dgm:pt>
    <dgm:pt modelId="{B09431A1-2107-4ED6-8252-49E7BC8A2734}" type="sibTrans" cxnId="{60322620-AE51-47C5-AC28-1DD2E26478B8}">
      <dgm:prSet/>
      <dgm:spPr/>
      <dgm:t>
        <a:bodyPr/>
        <a:lstStyle/>
        <a:p>
          <a:endParaRPr lang="en-US"/>
        </a:p>
      </dgm:t>
    </dgm:pt>
    <dgm:pt modelId="{A95D34F2-1AC1-4007-A0DF-F63500410DB0}" type="pres">
      <dgm:prSet presAssocID="{47FD9D60-F2A7-4523-A147-FC46F8C29CD6}" presName="diagram" presStyleCnt="0">
        <dgm:presLayoutVars>
          <dgm:dir/>
          <dgm:resizeHandles val="exact"/>
        </dgm:presLayoutVars>
      </dgm:prSet>
      <dgm:spPr/>
    </dgm:pt>
    <dgm:pt modelId="{87AF1760-D3BE-4022-86E4-1F9219944410}" type="pres">
      <dgm:prSet presAssocID="{D99A1CFF-692D-4DFA-9918-AC635AC0B82A}" presName="node" presStyleLbl="node1" presStyleIdx="0" presStyleCnt="10">
        <dgm:presLayoutVars>
          <dgm:bulletEnabled val="1"/>
        </dgm:presLayoutVars>
      </dgm:prSet>
      <dgm:spPr/>
    </dgm:pt>
    <dgm:pt modelId="{05865FB0-5042-4039-A8FE-57C52CEB0B1B}" type="pres">
      <dgm:prSet presAssocID="{E6892C39-0012-42EF-B42A-C86DAD975F11}" presName="sibTrans" presStyleCnt="0"/>
      <dgm:spPr/>
    </dgm:pt>
    <dgm:pt modelId="{3A263F1E-BFB0-49EB-9081-986EABA17C50}" type="pres">
      <dgm:prSet presAssocID="{B35720C6-F2C1-4F5B-8DF8-1D479D9A00DF}" presName="node" presStyleLbl="node1" presStyleIdx="1" presStyleCnt="10">
        <dgm:presLayoutVars>
          <dgm:bulletEnabled val="1"/>
        </dgm:presLayoutVars>
      </dgm:prSet>
      <dgm:spPr/>
    </dgm:pt>
    <dgm:pt modelId="{56272335-CF9F-4405-8394-3DC4B59D73A5}" type="pres">
      <dgm:prSet presAssocID="{ACF89ED5-DE83-4642-B00C-878DAA68220A}" presName="sibTrans" presStyleCnt="0"/>
      <dgm:spPr/>
    </dgm:pt>
    <dgm:pt modelId="{3EF449FE-3FA1-4234-84D9-414438433743}" type="pres">
      <dgm:prSet presAssocID="{8613F928-3DBA-4BD5-9EF5-9F4F92C9A2D1}" presName="node" presStyleLbl="node1" presStyleIdx="2" presStyleCnt="10">
        <dgm:presLayoutVars>
          <dgm:bulletEnabled val="1"/>
        </dgm:presLayoutVars>
      </dgm:prSet>
      <dgm:spPr/>
    </dgm:pt>
    <dgm:pt modelId="{4C7A9BBB-91EE-4813-99A1-019F2B83CFF3}" type="pres">
      <dgm:prSet presAssocID="{40D16E27-5C05-4D8A-B707-203B9B0B717E}" presName="sibTrans" presStyleCnt="0"/>
      <dgm:spPr/>
    </dgm:pt>
    <dgm:pt modelId="{E75DAD70-A91B-419E-AF97-7C6C12CB547E}" type="pres">
      <dgm:prSet presAssocID="{B9F5DB5C-A760-4FE7-A2F6-34A180C33CDE}" presName="node" presStyleLbl="node1" presStyleIdx="3" presStyleCnt="10">
        <dgm:presLayoutVars>
          <dgm:bulletEnabled val="1"/>
        </dgm:presLayoutVars>
      </dgm:prSet>
      <dgm:spPr/>
    </dgm:pt>
    <dgm:pt modelId="{932735E4-67D3-410A-AEF0-81B455C82F39}" type="pres">
      <dgm:prSet presAssocID="{B8FF3CAD-8FFE-40A5-B6A2-9F9C9B2A8201}" presName="sibTrans" presStyleCnt="0"/>
      <dgm:spPr/>
    </dgm:pt>
    <dgm:pt modelId="{C81CC28C-6EF6-4D3F-99DD-24F5956D00D3}" type="pres">
      <dgm:prSet presAssocID="{EB12B027-4185-4031-9FCE-B1F77699AA88}" presName="node" presStyleLbl="node1" presStyleIdx="4" presStyleCnt="10">
        <dgm:presLayoutVars>
          <dgm:bulletEnabled val="1"/>
        </dgm:presLayoutVars>
      </dgm:prSet>
      <dgm:spPr/>
    </dgm:pt>
    <dgm:pt modelId="{A2F4EACC-3507-4B80-B1BB-A9DC59D62E6B}" type="pres">
      <dgm:prSet presAssocID="{B5481563-A48D-4FA0-9BE6-A0FA67EB5763}" presName="sibTrans" presStyleCnt="0"/>
      <dgm:spPr/>
    </dgm:pt>
    <dgm:pt modelId="{691F67C9-426A-40DA-A6C5-9844C4C4A1B5}" type="pres">
      <dgm:prSet presAssocID="{D585D0B8-A53F-4775-83FE-78E2013E9BAA}" presName="node" presStyleLbl="node1" presStyleIdx="5" presStyleCnt="10">
        <dgm:presLayoutVars>
          <dgm:bulletEnabled val="1"/>
        </dgm:presLayoutVars>
      </dgm:prSet>
      <dgm:spPr/>
    </dgm:pt>
    <dgm:pt modelId="{F2BA58BB-8787-42BB-850E-2BC2D4251021}" type="pres">
      <dgm:prSet presAssocID="{DF2472F9-2CC8-4039-B735-6A42AB60DA5C}" presName="sibTrans" presStyleCnt="0"/>
      <dgm:spPr/>
    </dgm:pt>
    <dgm:pt modelId="{98F427C4-C2A5-451C-B826-D00279F27AF6}" type="pres">
      <dgm:prSet presAssocID="{81A1AE3C-48B3-438E-BD21-24ED13689EAF}" presName="node" presStyleLbl="node1" presStyleIdx="6" presStyleCnt="10">
        <dgm:presLayoutVars>
          <dgm:bulletEnabled val="1"/>
        </dgm:presLayoutVars>
      </dgm:prSet>
      <dgm:spPr/>
    </dgm:pt>
    <dgm:pt modelId="{B390679E-2322-4946-93C2-F124ED4CFC07}" type="pres">
      <dgm:prSet presAssocID="{B63D8882-5971-49CF-ACA9-B4B3FA603347}" presName="sibTrans" presStyleCnt="0"/>
      <dgm:spPr/>
    </dgm:pt>
    <dgm:pt modelId="{78CFF7AF-F552-44A5-BEBB-8B31E3472D94}" type="pres">
      <dgm:prSet presAssocID="{5B2553CC-0D21-4164-86F1-092EB089AD50}" presName="node" presStyleLbl="node1" presStyleIdx="7" presStyleCnt="10">
        <dgm:presLayoutVars>
          <dgm:bulletEnabled val="1"/>
        </dgm:presLayoutVars>
      </dgm:prSet>
      <dgm:spPr/>
    </dgm:pt>
    <dgm:pt modelId="{B7FF4D14-5783-4C7C-923D-7C4454A03D50}" type="pres">
      <dgm:prSet presAssocID="{C704187B-86E2-491B-BE4B-7D7FBD33D257}" presName="sibTrans" presStyleCnt="0"/>
      <dgm:spPr/>
    </dgm:pt>
    <dgm:pt modelId="{580D86C1-20C4-4189-B7F5-233381845E85}" type="pres">
      <dgm:prSet presAssocID="{925D7190-3D4E-4277-81D0-5C6654DF775A}" presName="node" presStyleLbl="node1" presStyleIdx="8" presStyleCnt="10">
        <dgm:presLayoutVars>
          <dgm:bulletEnabled val="1"/>
        </dgm:presLayoutVars>
      </dgm:prSet>
      <dgm:spPr/>
    </dgm:pt>
    <dgm:pt modelId="{C256EACA-D3D9-419B-B7B9-A8C561C4ADE4}" type="pres">
      <dgm:prSet presAssocID="{3D49B9D5-687C-4767-A9E9-5DEE6D54E89B}" presName="sibTrans" presStyleCnt="0"/>
      <dgm:spPr/>
    </dgm:pt>
    <dgm:pt modelId="{8ADBC5F6-4A15-4B45-A828-1A800E40B80B}" type="pres">
      <dgm:prSet presAssocID="{FFDF5FF7-BF4F-491C-9588-F24CDD6F2025}" presName="node" presStyleLbl="node1" presStyleIdx="9" presStyleCnt="10">
        <dgm:presLayoutVars>
          <dgm:bulletEnabled val="1"/>
        </dgm:presLayoutVars>
      </dgm:prSet>
      <dgm:spPr/>
    </dgm:pt>
  </dgm:ptLst>
  <dgm:cxnLst>
    <dgm:cxn modelId="{B7C0F004-4234-434E-B79B-A70C3324D74D}" type="presOf" srcId="{47FD9D60-F2A7-4523-A147-FC46F8C29CD6}" destId="{A95D34F2-1AC1-4007-A0DF-F63500410DB0}" srcOrd="0" destOrd="0" presId="urn:microsoft.com/office/officeart/2005/8/layout/default"/>
    <dgm:cxn modelId="{32799919-C1F2-4EC5-A45B-26A148F28C3C}" srcId="{47FD9D60-F2A7-4523-A147-FC46F8C29CD6}" destId="{B9F5DB5C-A760-4FE7-A2F6-34A180C33CDE}" srcOrd="3" destOrd="0" parTransId="{1BA653AE-363F-490D-B893-1A5E4E64383E}" sibTransId="{B8FF3CAD-8FFE-40A5-B6A2-9F9C9B2A8201}"/>
    <dgm:cxn modelId="{60322620-AE51-47C5-AC28-1DD2E26478B8}" srcId="{47FD9D60-F2A7-4523-A147-FC46F8C29CD6}" destId="{FFDF5FF7-BF4F-491C-9588-F24CDD6F2025}" srcOrd="9" destOrd="0" parTransId="{30D58B35-4EE4-49B9-96E1-43C170B5F86A}" sibTransId="{B09431A1-2107-4ED6-8252-49E7BC8A2734}"/>
    <dgm:cxn modelId="{ACF6F934-BD29-48DA-865E-5712B6B74F6B}" type="presOf" srcId="{8613F928-3DBA-4BD5-9EF5-9F4F92C9A2D1}" destId="{3EF449FE-3FA1-4234-84D9-414438433743}" srcOrd="0" destOrd="0" presId="urn:microsoft.com/office/officeart/2005/8/layout/default"/>
    <dgm:cxn modelId="{05DD043B-2D7B-4A93-B6D1-DBFBBD6088DE}" srcId="{47FD9D60-F2A7-4523-A147-FC46F8C29CD6}" destId="{EB12B027-4185-4031-9FCE-B1F77699AA88}" srcOrd="4" destOrd="0" parTransId="{D71B76AE-EA76-46BB-8D98-0640593587D0}" sibTransId="{B5481563-A48D-4FA0-9BE6-A0FA67EB5763}"/>
    <dgm:cxn modelId="{77C7754B-DC59-4D07-8496-C4D87F566112}" srcId="{47FD9D60-F2A7-4523-A147-FC46F8C29CD6}" destId="{D585D0B8-A53F-4775-83FE-78E2013E9BAA}" srcOrd="5" destOrd="0" parTransId="{030BE1AD-7EA7-45F2-901E-BB69E0A46AA1}" sibTransId="{DF2472F9-2CC8-4039-B735-6A42AB60DA5C}"/>
    <dgm:cxn modelId="{42114B6F-155C-4D24-8AC7-DFDE2265F866}" srcId="{47FD9D60-F2A7-4523-A147-FC46F8C29CD6}" destId="{925D7190-3D4E-4277-81D0-5C6654DF775A}" srcOrd="8" destOrd="0" parTransId="{747F60C3-70D1-4304-B8E6-94AB0EF81214}" sibTransId="{3D49B9D5-687C-4767-A9E9-5DEE6D54E89B}"/>
    <dgm:cxn modelId="{2EDE415A-17C6-4324-9030-2E11158314B2}" type="presOf" srcId="{D99A1CFF-692D-4DFA-9918-AC635AC0B82A}" destId="{87AF1760-D3BE-4022-86E4-1F9219944410}" srcOrd="0" destOrd="0" presId="urn:microsoft.com/office/officeart/2005/8/layout/default"/>
    <dgm:cxn modelId="{5D763E8A-E450-43F5-B400-43CD398B1E78}" type="presOf" srcId="{EB12B027-4185-4031-9FCE-B1F77699AA88}" destId="{C81CC28C-6EF6-4D3F-99DD-24F5956D00D3}" srcOrd="0" destOrd="0" presId="urn:microsoft.com/office/officeart/2005/8/layout/default"/>
    <dgm:cxn modelId="{920EA4A3-F1A9-4AFD-963C-A052DD7EE56F}" type="presOf" srcId="{925D7190-3D4E-4277-81D0-5C6654DF775A}" destId="{580D86C1-20C4-4189-B7F5-233381845E85}" srcOrd="0" destOrd="0" presId="urn:microsoft.com/office/officeart/2005/8/layout/default"/>
    <dgm:cxn modelId="{D885BFA7-A4C6-4C66-AACA-2C1BD24536BF}" type="presOf" srcId="{D585D0B8-A53F-4775-83FE-78E2013E9BAA}" destId="{691F67C9-426A-40DA-A6C5-9844C4C4A1B5}" srcOrd="0" destOrd="0" presId="urn:microsoft.com/office/officeart/2005/8/layout/default"/>
    <dgm:cxn modelId="{3BF181C2-FDC2-45E8-AB63-9EE845C6EE46}" srcId="{47FD9D60-F2A7-4523-A147-FC46F8C29CD6}" destId="{B35720C6-F2C1-4F5B-8DF8-1D479D9A00DF}" srcOrd="1" destOrd="0" parTransId="{11A39854-7A30-4C8D-8668-67B385CDE769}" sibTransId="{ACF89ED5-DE83-4642-B00C-878DAA68220A}"/>
    <dgm:cxn modelId="{016D74C8-D526-42B4-9474-59B2F404F76C}" srcId="{47FD9D60-F2A7-4523-A147-FC46F8C29CD6}" destId="{5B2553CC-0D21-4164-86F1-092EB089AD50}" srcOrd="7" destOrd="0" parTransId="{507A321D-E188-4709-B13A-027876FA8BCA}" sibTransId="{C704187B-86E2-491B-BE4B-7D7FBD33D257}"/>
    <dgm:cxn modelId="{B9AF83D3-330B-4FC4-A79D-C6DE56463A9A}" type="presOf" srcId="{FFDF5FF7-BF4F-491C-9588-F24CDD6F2025}" destId="{8ADBC5F6-4A15-4B45-A828-1A800E40B80B}" srcOrd="0" destOrd="0" presId="urn:microsoft.com/office/officeart/2005/8/layout/default"/>
    <dgm:cxn modelId="{5AF1C5D7-922B-4C8A-998D-54FB9ACD9340}" srcId="{47FD9D60-F2A7-4523-A147-FC46F8C29CD6}" destId="{81A1AE3C-48B3-438E-BD21-24ED13689EAF}" srcOrd="6" destOrd="0" parTransId="{AE3FAE97-D326-4A96-9563-5491A3FA6591}" sibTransId="{B63D8882-5971-49CF-ACA9-B4B3FA603347}"/>
    <dgm:cxn modelId="{D10221DA-4AC7-478B-BF73-EDA6122C0915}" type="presOf" srcId="{B35720C6-F2C1-4F5B-8DF8-1D479D9A00DF}" destId="{3A263F1E-BFB0-49EB-9081-986EABA17C50}" srcOrd="0" destOrd="0" presId="urn:microsoft.com/office/officeart/2005/8/layout/default"/>
    <dgm:cxn modelId="{8CC996DC-F4DA-415C-88B9-C8D1145DE728}" type="presOf" srcId="{81A1AE3C-48B3-438E-BD21-24ED13689EAF}" destId="{98F427C4-C2A5-451C-B826-D00279F27AF6}" srcOrd="0" destOrd="0" presId="urn:microsoft.com/office/officeart/2005/8/layout/default"/>
    <dgm:cxn modelId="{FCEB5DE3-FA40-400C-9F69-9829F58282D3}" type="presOf" srcId="{5B2553CC-0D21-4164-86F1-092EB089AD50}" destId="{78CFF7AF-F552-44A5-BEBB-8B31E3472D94}" srcOrd="0" destOrd="0" presId="urn:microsoft.com/office/officeart/2005/8/layout/default"/>
    <dgm:cxn modelId="{A9325CED-A13C-49FB-83BB-8EEC614839A3}" srcId="{47FD9D60-F2A7-4523-A147-FC46F8C29CD6}" destId="{D99A1CFF-692D-4DFA-9918-AC635AC0B82A}" srcOrd="0" destOrd="0" parTransId="{D42C78B2-B7F5-4D45-9DF0-E86B5923CB65}" sibTransId="{E6892C39-0012-42EF-B42A-C86DAD975F11}"/>
    <dgm:cxn modelId="{F264D2EF-E4ED-4673-9FF4-BDC8AC198250}" srcId="{47FD9D60-F2A7-4523-A147-FC46F8C29CD6}" destId="{8613F928-3DBA-4BD5-9EF5-9F4F92C9A2D1}" srcOrd="2" destOrd="0" parTransId="{AEAAEF65-8256-4DB3-80AF-1F0DD67A68FC}" sibTransId="{40D16E27-5C05-4D8A-B707-203B9B0B717E}"/>
    <dgm:cxn modelId="{C35C41F2-2D90-415E-BA1C-AC5E57F6CAD4}" type="presOf" srcId="{B9F5DB5C-A760-4FE7-A2F6-34A180C33CDE}" destId="{E75DAD70-A91B-419E-AF97-7C6C12CB547E}" srcOrd="0" destOrd="0" presId="urn:microsoft.com/office/officeart/2005/8/layout/default"/>
    <dgm:cxn modelId="{0C8BE114-24FE-440E-8324-C30FE30E98AA}" type="presParOf" srcId="{A95D34F2-1AC1-4007-A0DF-F63500410DB0}" destId="{87AF1760-D3BE-4022-86E4-1F9219944410}" srcOrd="0" destOrd="0" presId="urn:microsoft.com/office/officeart/2005/8/layout/default"/>
    <dgm:cxn modelId="{F2DD6A05-556B-48C5-AE16-634C748238C5}" type="presParOf" srcId="{A95D34F2-1AC1-4007-A0DF-F63500410DB0}" destId="{05865FB0-5042-4039-A8FE-57C52CEB0B1B}" srcOrd="1" destOrd="0" presId="urn:microsoft.com/office/officeart/2005/8/layout/default"/>
    <dgm:cxn modelId="{93A94BD6-A8C7-49D8-A96D-E33ABD3232D3}" type="presParOf" srcId="{A95D34F2-1AC1-4007-A0DF-F63500410DB0}" destId="{3A263F1E-BFB0-49EB-9081-986EABA17C50}" srcOrd="2" destOrd="0" presId="urn:microsoft.com/office/officeart/2005/8/layout/default"/>
    <dgm:cxn modelId="{EADD21EA-C203-4272-9875-3C684AF735DD}" type="presParOf" srcId="{A95D34F2-1AC1-4007-A0DF-F63500410DB0}" destId="{56272335-CF9F-4405-8394-3DC4B59D73A5}" srcOrd="3" destOrd="0" presId="urn:microsoft.com/office/officeart/2005/8/layout/default"/>
    <dgm:cxn modelId="{4A30AE71-C3BC-409F-96E3-84657D6AF50C}" type="presParOf" srcId="{A95D34F2-1AC1-4007-A0DF-F63500410DB0}" destId="{3EF449FE-3FA1-4234-84D9-414438433743}" srcOrd="4" destOrd="0" presId="urn:microsoft.com/office/officeart/2005/8/layout/default"/>
    <dgm:cxn modelId="{4A132186-F227-49A9-B8F1-DA0B8CB760E4}" type="presParOf" srcId="{A95D34F2-1AC1-4007-A0DF-F63500410DB0}" destId="{4C7A9BBB-91EE-4813-99A1-019F2B83CFF3}" srcOrd="5" destOrd="0" presId="urn:microsoft.com/office/officeart/2005/8/layout/default"/>
    <dgm:cxn modelId="{EFBF3496-EF18-4936-BA9A-2C8F3A019F3E}" type="presParOf" srcId="{A95D34F2-1AC1-4007-A0DF-F63500410DB0}" destId="{E75DAD70-A91B-419E-AF97-7C6C12CB547E}" srcOrd="6" destOrd="0" presId="urn:microsoft.com/office/officeart/2005/8/layout/default"/>
    <dgm:cxn modelId="{15C65E90-3411-4518-9D77-D891F0A3125B}" type="presParOf" srcId="{A95D34F2-1AC1-4007-A0DF-F63500410DB0}" destId="{932735E4-67D3-410A-AEF0-81B455C82F39}" srcOrd="7" destOrd="0" presId="urn:microsoft.com/office/officeart/2005/8/layout/default"/>
    <dgm:cxn modelId="{C7528068-4A5E-4C8C-BCB0-6A32D242E192}" type="presParOf" srcId="{A95D34F2-1AC1-4007-A0DF-F63500410DB0}" destId="{C81CC28C-6EF6-4D3F-99DD-24F5956D00D3}" srcOrd="8" destOrd="0" presId="urn:microsoft.com/office/officeart/2005/8/layout/default"/>
    <dgm:cxn modelId="{648992FA-A1CD-4EC8-B46F-169E5B274BD7}" type="presParOf" srcId="{A95D34F2-1AC1-4007-A0DF-F63500410DB0}" destId="{A2F4EACC-3507-4B80-B1BB-A9DC59D62E6B}" srcOrd="9" destOrd="0" presId="urn:microsoft.com/office/officeart/2005/8/layout/default"/>
    <dgm:cxn modelId="{DC45D321-A5F1-4667-93EC-717163551ED5}" type="presParOf" srcId="{A95D34F2-1AC1-4007-A0DF-F63500410DB0}" destId="{691F67C9-426A-40DA-A6C5-9844C4C4A1B5}" srcOrd="10" destOrd="0" presId="urn:microsoft.com/office/officeart/2005/8/layout/default"/>
    <dgm:cxn modelId="{424CAA6F-FF7C-442B-9AFE-558D54CCC7F5}" type="presParOf" srcId="{A95D34F2-1AC1-4007-A0DF-F63500410DB0}" destId="{F2BA58BB-8787-42BB-850E-2BC2D4251021}" srcOrd="11" destOrd="0" presId="urn:microsoft.com/office/officeart/2005/8/layout/default"/>
    <dgm:cxn modelId="{ECB70AE4-0627-40FE-B308-F13F22610DB1}" type="presParOf" srcId="{A95D34F2-1AC1-4007-A0DF-F63500410DB0}" destId="{98F427C4-C2A5-451C-B826-D00279F27AF6}" srcOrd="12" destOrd="0" presId="urn:microsoft.com/office/officeart/2005/8/layout/default"/>
    <dgm:cxn modelId="{F1E13C13-F533-4747-8377-137662BC7D6B}" type="presParOf" srcId="{A95D34F2-1AC1-4007-A0DF-F63500410DB0}" destId="{B390679E-2322-4946-93C2-F124ED4CFC07}" srcOrd="13" destOrd="0" presId="urn:microsoft.com/office/officeart/2005/8/layout/default"/>
    <dgm:cxn modelId="{781ABEC7-8F1E-46DE-B245-C9D41BBD5DCF}" type="presParOf" srcId="{A95D34F2-1AC1-4007-A0DF-F63500410DB0}" destId="{78CFF7AF-F552-44A5-BEBB-8B31E3472D94}" srcOrd="14" destOrd="0" presId="urn:microsoft.com/office/officeart/2005/8/layout/default"/>
    <dgm:cxn modelId="{B8595706-DB1A-4B5A-B4E4-D6B7AC8D76D1}" type="presParOf" srcId="{A95D34F2-1AC1-4007-A0DF-F63500410DB0}" destId="{B7FF4D14-5783-4C7C-923D-7C4454A03D50}" srcOrd="15" destOrd="0" presId="urn:microsoft.com/office/officeart/2005/8/layout/default"/>
    <dgm:cxn modelId="{73BCBCC3-0C91-450A-ABE0-9DC3F10AC128}" type="presParOf" srcId="{A95D34F2-1AC1-4007-A0DF-F63500410DB0}" destId="{580D86C1-20C4-4189-B7F5-233381845E85}" srcOrd="16" destOrd="0" presId="urn:microsoft.com/office/officeart/2005/8/layout/default"/>
    <dgm:cxn modelId="{A0DDC3C8-C6A6-4286-8AB6-5408919956E8}" type="presParOf" srcId="{A95D34F2-1AC1-4007-A0DF-F63500410DB0}" destId="{C256EACA-D3D9-419B-B7B9-A8C561C4ADE4}" srcOrd="17" destOrd="0" presId="urn:microsoft.com/office/officeart/2005/8/layout/default"/>
    <dgm:cxn modelId="{E3A86EAA-1497-4E78-AC5E-4BF0FDEE7B4D}" type="presParOf" srcId="{A95D34F2-1AC1-4007-A0DF-F63500410DB0}" destId="{8ADBC5F6-4A15-4B45-A828-1A800E40B80B}"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A59E9A-0818-4AD7-B6C4-B848039B1F93}" type="doc">
      <dgm:prSet loTypeId="urn:microsoft.com/office/officeart/2008/layout/CircleAccentTimeline" loCatId="process" qsTypeId="urn:microsoft.com/office/officeart/2005/8/quickstyle/3d1" qsCatId="3D" csTypeId="urn:microsoft.com/office/officeart/2005/8/colors/colorful5" csCatId="colorful" phldr="1"/>
      <dgm:spPr/>
    </dgm:pt>
    <dgm:pt modelId="{B2BAC7B9-2665-4CDF-9D09-943D68A18CC7}">
      <dgm:prSet phldrT="[Tekst]" custT="1"/>
      <dgm:spPr/>
      <dgm:t>
        <a:bodyPr/>
        <a:lstStyle/>
        <a:p>
          <a:pPr algn="ctr"/>
          <a:r>
            <a:rPr lang="nl-NL" sz="1800" b="1"/>
            <a:t>Website Katholiek Onderwijs Vlaanderen</a:t>
          </a:r>
          <a:endParaRPr lang="nl-BE" sz="1800" b="1"/>
        </a:p>
      </dgm:t>
    </dgm:pt>
    <dgm:pt modelId="{96DE8EEF-7BAE-4861-AD95-82D3B3030D12}" type="parTrans" cxnId="{FB1981D2-7C51-4E04-A8C5-3B34E88F3738}">
      <dgm:prSet/>
      <dgm:spPr/>
      <dgm:t>
        <a:bodyPr/>
        <a:lstStyle/>
        <a:p>
          <a:endParaRPr lang="nl-BE" sz="1800"/>
        </a:p>
      </dgm:t>
    </dgm:pt>
    <dgm:pt modelId="{5F7D7D63-9DD6-4204-984B-6C1BE8DF0988}" type="sibTrans" cxnId="{FB1981D2-7C51-4E04-A8C5-3B34E88F3738}">
      <dgm:prSet/>
      <dgm:spPr/>
      <dgm:t>
        <a:bodyPr/>
        <a:lstStyle/>
        <a:p>
          <a:endParaRPr lang="nl-BE" sz="1800"/>
        </a:p>
      </dgm:t>
    </dgm:pt>
    <dgm:pt modelId="{5B9591BE-A982-4DC4-986A-B3802647CDC4}">
      <dgm:prSet phldrT="[Tekst]" custT="1"/>
      <dgm:spPr/>
      <dgm:t>
        <a:bodyPr/>
        <a:lstStyle/>
        <a:p>
          <a:pPr algn="ctr"/>
          <a:r>
            <a:rPr lang="nl-NL" sz="1800"/>
            <a:t>Didactiek en leerplannen</a:t>
          </a:r>
          <a:endParaRPr lang="nl-BE" sz="1800"/>
        </a:p>
      </dgm:t>
    </dgm:pt>
    <dgm:pt modelId="{FBF7F45A-5360-47ED-ABAF-C445F342B34F}" type="parTrans" cxnId="{1A646936-03CC-42E0-8F7E-28F8AF7A51B2}">
      <dgm:prSet/>
      <dgm:spPr/>
      <dgm:t>
        <a:bodyPr/>
        <a:lstStyle/>
        <a:p>
          <a:endParaRPr lang="nl-BE" sz="1800"/>
        </a:p>
      </dgm:t>
    </dgm:pt>
    <dgm:pt modelId="{ABCCBBFC-0173-459E-9C81-C759AE95BC0A}" type="sibTrans" cxnId="{1A646936-03CC-42E0-8F7E-28F8AF7A51B2}">
      <dgm:prSet/>
      <dgm:spPr/>
      <dgm:t>
        <a:bodyPr/>
        <a:lstStyle/>
        <a:p>
          <a:endParaRPr lang="nl-BE" sz="1800"/>
        </a:p>
      </dgm:t>
    </dgm:pt>
    <dgm:pt modelId="{8EE5E0BB-8198-471C-818D-F20D06F0946C}">
      <dgm:prSet phldrT="[Tekst]" custT="1"/>
      <dgm:spPr/>
      <dgm:t>
        <a:bodyPr/>
        <a:lstStyle/>
        <a:p>
          <a:pPr algn="ctr"/>
          <a:r>
            <a:rPr lang="nl-NL" sz="1800"/>
            <a:t>7</a:t>
          </a:r>
          <a:r>
            <a:rPr lang="nl-NL" sz="1800" baseline="30000"/>
            <a:t>de</a:t>
          </a:r>
          <a:r>
            <a:rPr lang="nl-NL" sz="1800"/>
            <a:t> leerjaar gericht op doorstroom hoger onderwijs </a:t>
          </a:r>
          <a:r>
            <a:rPr lang="nl-NL" sz="1800" b="1"/>
            <a:t>verschillende leerplannen</a:t>
          </a:r>
          <a:endParaRPr lang="nl-BE" sz="1800" b="1"/>
        </a:p>
      </dgm:t>
    </dgm:pt>
    <dgm:pt modelId="{86B403AE-5172-47DF-B141-AF9D00292E5A}" type="parTrans" cxnId="{F73BFE3A-346A-4727-A636-19E047038BCC}">
      <dgm:prSet/>
      <dgm:spPr/>
      <dgm:t>
        <a:bodyPr/>
        <a:lstStyle/>
        <a:p>
          <a:endParaRPr lang="nl-BE" sz="1800"/>
        </a:p>
      </dgm:t>
    </dgm:pt>
    <dgm:pt modelId="{3812EE81-CF2C-4554-A148-A7BE8A9B49F1}" type="sibTrans" cxnId="{F73BFE3A-346A-4727-A636-19E047038BCC}">
      <dgm:prSet/>
      <dgm:spPr/>
      <dgm:t>
        <a:bodyPr/>
        <a:lstStyle/>
        <a:p>
          <a:endParaRPr lang="nl-BE" sz="1800"/>
        </a:p>
      </dgm:t>
    </dgm:pt>
    <dgm:pt modelId="{3D8222BA-0EB4-4E40-AACE-45AC77B3CAC9}">
      <dgm:prSet phldrT="[Tekst]" custT="1"/>
      <dgm:spPr/>
      <dgm:t>
        <a:bodyPr/>
        <a:lstStyle/>
        <a:p>
          <a:pPr algn="ctr"/>
          <a:r>
            <a:rPr lang="nl-NL" sz="1600" b="0"/>
            <a:t>PRO-site</a:t>
          </a:r>
          <a:endParaRPr lang="nl-BE" sz="1600" b="0"/>
        </a:p>
      </dgm:t>
    </dgm:pt>
    <dgm:pt modelId="{66A1443A-0D15-430B-B2D0-75DD73E63F64}" type="parTrans" cxnId="{2E2F308F-AE2F-4572-A2CB-FCD6601514C2}">
      <dgm:prSet/>
      <dgm:spPr/>
      <dgm:t>
        <a:bodyPr/>
        <a:lstStyle/>
        <a:p>
          <a:endParaRPr lang="nl-BE"/>
        </a:p>
      </dgm:t>
    </dgm:pt>
    <dgm:pt modelId="{671A2CB4-F238-48C6-8940-DCCC520AE409}" type="sibTrans" cxnId="{2E2F308F-AE2F-4572-A2CB-FCD6601514C2}">
      <dgm:prSet/>
      <dgm:spPr/>
      <dgm:t>
        <a:bodyPr/>
        <a:lstStyle/>
        <a:p>
          <a:endParaRPr lang="nl-BE"/>
        </a:p>
      </dgm:t>
    </dgm:pt>
    <dgm:pt modelId="{BBA99C4F-B56A-4313-BA4C-28C5F92223AD}">
      <dgm:prSet phldrT="[Tekst]" custT="1"/>
      <dgm:spPr/>
      <dgm:t>
        <a:bodyPr/>
        <a:lstStyle/>
        <a:p>
          <a:pPr algn="ctr"/>
          <a:r>
            <a:rPr lang="nl-NL" sz="1600"/>
            <a:t>Vakken en leerplannen</a:t>
          </a:r>
          <a:endParaRPr lang="nl-BE" sz="1600"/>
        </a:p>
      </dgm:t>
    </dgm:pt>
    <dgm:pt modelId="{17035CF7-95EE-4194-8DAF-8AD69A19CB85}" type="parTrans" cxnId="{DE03F32C-D900-402E-9D53-00CB934FA4F5}">
      <dgm:prSet/>
      <dgm:spPr/>
      <dgm:t>
        <a:bodyPr/>
        <a:lstStyle/>
        <a:p>
          <a:endParaRPr lang="nl-BE"/>
        </a:p>
      </dgm:t>
    </dgm:pt>
    <dgm:pt modelId="{3F25FCA0-87B5-41E2-8EA2-75E4544ECA0D}" type="sibTrans" cxnId="{DE03F32C-D900-402E-9D53-00CB934FA4F5}">
      <dgm:prSet/>
      <dgm:spPr/>
      <dgm:t>
        <a:bodyPr/>
        <a:lstStyle/>
        <a:p>
          <a:endParaRPr lang="nl-BE"/>
        </a:p>
      </dgm:t>
    </dgm:pt>
    <dgm:pt modelId="{2DD8AA54-33EB-4C73-A46D-191D6391BF7D}">
      <dgm:prSet phldrT="[Tekst]" custT="1"/>
      <dgm:spPr/>
      <dgm:t>
        <a:bodyPr/>
        <a:lstStyle/>
        <a:p>
          <a:pPr algn="ctr"/>
          <a:r>
            <a:rPr lang="nl-NL" sz="1600"/>
            <a:t>Vakken en leerplannen </a:t>
          </a:r>
        </a:p>
        <a:p>
          <a:pPr algn="r"/>
          <a:r>
            <a:rPr lang="nl-NL" sz="1600"/>
            <a:t>7</a:t>
          </a:r>
          <a:r>
            <a:rPr lang="nl-NL" sz="1600" baseline="30000"/>
            <a:t>de</a:t>
          </a:r>
          <a:r>
            <a:rPr lang="nl-NL" sz="1600"/>
            <a:t> leerjaar</a:t>
          </a:r>
          <a:endParaRPr lang="nl-BE" sz="1600"/>
        </a:p>
      </dgm:t>
    </dgm:pt>
    <dgm:pt modelId="{03387EFF-C46B-4122-8454-1E13CC1083F3}" type="parTrans" cxnId="{9D788C2B-5B70-4537-8FD4-269129534AE0}">
      <dgm:prSet/>
      <dgm:spPr/>
      <dgm:t>
        <a:bodyPr/>
        <a:lstStyle/>
        <a:p>
          <a:endParaRPr lang="nl-BE"/>
        </a:p>
      </dgm:t>
    </dgm:pt>
    <dgm:pt modelId="{E4FF549B-33B4-4FE5-A04A-F3EE150C77C1}" type="sibTrans" cxnId="{9D788C2B-5B70-4537-8FD4-269129534AE0}">
      <dgm:prSet/>
      <dgm:spPr/>
      <dgm:t>
        <a:bodyPr/>
        <a:lstStyle/>
        <a:p>
          <a:endParaRPr lang="nl-BE"/>
        </a:p>
      </dgm:t>
    </dgm:pt>
    <dgm:pt modelId="{DDCAD6C4-31F2-4A52-BF66-9000674910A9}" type="pres">
      <dgm:prSet presAssocID="{EAA59E9A-0818-4AD7-B6C4-B848039B1F93}" presName="Name0" presStyleCnt="0">
        <dgm:presLayoutVars>
          <dgm:dir/>
        </dgm:presLayoutVars>
      </dgm:prSet>
      <dgm:spPr/>
    </dgm:pt>
    <dgm:pt modelId="{2AE125C2-4009-4639-B80E-8F0C47A25B11}" type="pres">
      <dgm:prSet presAssocID="{B2BAC7B9-2665-4CDF-9D09-943D68A18CC7}" presName="parComposite" presStyleCnt="0"/>
      <dgm:spPr/>
    </dgm:pt>
    <dgm:pt modelId="{19845800-4F00-4E23-9C7C-BC6B4E484E5D}" type="pres">
      <dgm:prSet presAssocID="{B2BAC7B9-2665-4CDF-9D09-943D68A18CC7}" presName="parBigCircle" presStyleLbl="node0" presStyleIdx="0" presStyleCnt="3"/>
      <dgm:spPr/>
    </dgm:pt>
    <dgm:pt modelId="{EFC5BA70-14E1-4890-A713-1DD5B1BD7868}" type="pres">
      <dgm:prSet presAssocID="{B2BAC7B9-2665-4CDF-9D09-943D68A18CC7}" presName="parTx" presStyleLbl="revTx" presStyleIdx="0" presStyleCnt="9"/>
      <dgm:spPr/>
    </dgm:pt>
    <dgm:pt modelId="{B522A74A-D61D-4B71-AAB0-2910BF448EBE}" type="pres">
      <dgm:prSet presAssocID="{B2BAC7B9-2665-4CDF-9D09-943D68A18CC7}" presName="bSpace" presStyleCnt="0"/>
      <dgm:spPr/>
    </dgm:pt>
    <dgm:pt modelId="{00E9D932-5EDE-43DF-922D-80FAA11B009E}" type="pres">
      <dgm:prSet presAssocID="{B2BAC7B9-2665-4CDF-9D09-943D68A18CC7}" presName="parBackupNorm" presStyleCnt="0"/>
      <dgm:spPr/>
    </dgm:pt>
    <dgm:pt modelId="{405365DC-6240-45CA-8C32-4C6306576DC9}" type="pres">
      <dgm:prSet presAssocID="{5F7D7D63-9DD6-4204-984B-6C1BE8DF0988}" presName="parSpace" presStyleCnt="0"/>
      <dgm:spPr/>
    </dgm:pt>
    <dgm:pt modelId="{D4EB2461-F6B9-423B-A6E2-A68B5C7281E3}" type="pres">
      <dgm:prSet presAssocID="{3D8222BA-0EB4-4E40-AACE-45AC77B3CAC9}" presName="desBackupLeftNorm" presStyleCnt="0"/>
      <dgm:spPr/>
    </dgm:pt>
    <dgm:pt modelId="{9A845E0F-2DCC-4DF1-B5ED-693B544CB079}" type="pres">
      <dgm:prSet presAssocID="{3D8222BA-0EB4-4E40-AACE-45AC77B3CAC9}" presName="desComposite" presStyleCnt="0"/>
      <dgm:spPr/>
    </dgm:pt>
    <dgm:pt modelId="{94D13632-6A30-4AAE-8429-895C62D64290}" type="pres">
      <dgm:prSet presAssocID="{3D8222BA-0EB4-4E40-AACE-45AC77B3CAC9}" presName="desCircle" presStyleLbl="node1" presStyleIdx="0" presStyleCnt="3"/>
      <dgm:spPr/>
    </dgm:pt>
    <dgm:pt modelId="{2C25B987-451A-4E98-A563-AC9AF2D021D7}" type="pres">
      <dgm:prSet presAssocID="{3D8222BA-0EB4-4E40-AACE-45AC77B3CAC9}" presName="chTx" presStyleLbl="revTx" presStyleIdx="1" presStyleCnt="9"/>
      <dgm:spPr/>
    </dgm:pt>
    <dgm:pt modelId="{5091E14B-6066-4766-BEE2-084007AB9B0C}" type="pres">
      <dgm:prSet presAssocID="{3D8222BA-0EB4-4E40-AACE-45AC77B3CAC9}" presName="desTx" presStyleLbl="revTx" presStyleIdx="2" presStyleCnt="9">
        <dgm:presLayoutVars>
          <dgm:bulletEnabled val="1"/>
        </dgm:presLayoutVars>
      </dgm:prSet>
      <dgm:spPr/>
    </dgm:pt>
    <dgm:pt modelId="{F0DC883C-AD24-4E0C-B58A-0949B17D60B4}" type="pres">
      <dgm:prSet presAssocID="{3D8222BA-0EB4-4E40-AACE-45AC77B3CAC9}" presName="desBackupRightNorm" presStyleCnt="0"/>
      <dgm:spPr/>
    </dgm:pt>
    <dgm:pt modelId="{6D5DC10D-5C45-4E0B-8600-D24E24965532}" type="pres">
      <dgm:prSet presAssocID="{671A2CB4-F238-48C6-8940-DCCC520AE409}" presName="desSpace" presStyleCnt="0"/>
      <dgm:spPr/>
    </dgm:pt>
    <dgm:pt modelId="{757E71A2-E827-4434-9A3B-3208E41F6581}" type="pres">
      <dgm:prSet presAssocID="{5B9591BE-A982-4DC4-986A-B3802647CDC4}" presName="parComposite" presStyleCnt="0"/>
      <dgm:spPr/>
    </dgm:pt>
    <dgm:pt modelId="{8CB6C944-2F7B-4BFC-A228-E8567914F295}" type="pres">
      <dgm:prSet presAssocID="{5B9591BE-A982-4DC4-986A-B3802647CDC4}" presName="parBigCircle" presStyleLbl="node0" presStyleIdx="1" presStyleCnt="3"/>
      <dgm:spPr/>
    </dgm:pt>
    <dgm:pt modelId="{E5908243-1404-4DE5-ACF0-25E59C3D6B48}" type="pres">
      <dgm:prSet presAssocID="{5B9591BE-A982-4DC4-986A-B3802647CDC4}" presName="parTx" presStyleLbl="revTx" presStyleIdx="3" presStyleCnt="9"/>
      <dgm:spPr/>
    </dgm:pt>
    <dgm:pt modelId="{B7ED0CD9-3774-4A0C-AD2E-FDA96A4FE398}" type="pres">
      <dgm:prSet presAssocID="{5B9591BE-A982-4DC4-986A-B3802647CDC4}" presName="bSpace" presStyleCnt="0"/>
      <dgm:spPr/>
    </dgm:pt>
    <dgm:pt modelId="{AF0324F1-CFF7-4250-8511-D13FC9DFBFC7}" type="pres">
      <dgm:prSet presAssocID="{5B9591BE-A982-4DC4-986A-B3802647CDC4}" presName="parBackupNorm" presStyleCnt="0"/>
      <dgm:spPr/>
    </dgm:pt>
    <dgm:pt modelId="{F955A0E6-6200-47B8-8D7A-DF159E239381}" type="pres">
      <dgm:prSet presAssocID="{ABCCBBFC-0173-459E-9C81-C759AE95BC0A}" presName="parSpace" presStyleCnt="0"/>
      <dgm:spPr/>
    </dgm:pt>
    <dgm:pt modelId="{B29DEDEE-9FB0-4418-85A0-97957688E547}" type="pres">
      <dgm:prSet presAssocID="{BBA99C4F-B56A-4313-BA4C-28C5F92223AD}" presName="desBackupLeftNorm" presStyleCnt="0"/>
      <dgm:spPr/>
    </dgm:pt>
    <dgm:pt modelId="{534DA876-78B7-4E87-A3FB-1F618B1D4A57}" type="pres">
      <dgm:prSet presAssocID="{BBA99C4F-B56A-4313-BA4C-28C5F92223AD}" presName="desComposite" presStyleCnt="0"/>
      <dgm:spPr/>
    </dgm:pt>
    <dgm:pt modelId="{5788FAA8-DA38-4E2C-A313-2E2D9D46AC56}" type="pres">
      <dgm:prSet presAssocID="{BBA99C4F-B56A-4313-BA4C-28C5F92223AD}" presName="desCircle" presStyleLbl="node1" presStyleIdx="1" presStyleCnt="3"/>
      <dgm:spPr/>
    </dgm:pt>
    <dgm:pt modelId="{CB58BFEF-73FB-4E4E-BE59-33E1C1477FB7}" type="pres">
      <dgm:prSet presAssocID="{BBA99C4F-B56A-4313-BA4C-28C5F92223AD}" presName="chTx" presStyleLbl="revTx" presStyleIdx="4" presStyleCnt="9"/>
      <dgm:spPr/>
    </dgm:pt>
    <dgm:pt modelId="{8D697705-920D-444D-B8A7-FDE49604A56C}" type="pres">
      <dgm:prSet presAssocID="{BBA99C4F-B56A-4313-BA4C-28C5F92223AD}" presName="desTx" presStyleLbl="revTx" presStyleIdx="5" presStyleCnt="9">
        <dgm:presLayoutVars>
          <dgm:bulletEnabled val="1"/>
        </dgm:presLayoutVars>
      </dgm:prSet>
      <dgm:spPr/>
    </dgm:pt>
    <dgm:pt modelId="{EB2C612D-F3EC-430E-A5E7-7AE1F30FD10C}" type="pres">
      <dgm:prSet presAssocID="{BBA99C4F-B56A-4313-BA4C-28C5F92223AD}" presName="desBackupRightNorm" presStyleCnt="0"/>
      <dgm:spPr/>
    </dgm:pt>
    <dgm:pt modelId="{EF35342A-868C-4784-9969-EDAEDF2CA0D0}" type="pres">
      <dgm:prSet presAssocID="{3F25FCA0-87B5-41E2-8EA2-75E4544ECA0D}" presName="desSpace" presStyleCnt="0"/>
      <dgm:spPr/>
    </dgm:pt>
    <dgm:pt modelId="{5E370B64-63CA-46CF-BBE4-10D4032409D1}" type="pres">
      <dgm:prSet presAssocID="{2DD8AA54-33EB-4C73-A46D-191D6391BF7D}" presName="desBackupLeftNorm" presStyleCnt="0"/>
      <dgm:spPr/>
    </dgm:pt>
    <dgm:pt modelId="{2607D708-3B99-416A-87E7-5178CFCE8860}" type="pres">
      <dgm:prSet presAssocID="{2DD8AA54-33EB-4C73-A46D-191D6391BF7D}" presName="desComposite" presStyleCnt="0"/>
      <dgm:spPr/>
    </dgm:pt>
    <dgm:pt modelId="{766527F4-E3E4-47B6-8115-19CFE5EAA215}" type="pres">
      <dgm:prSet presAssocID="{2DD8AA54-33EB-4C73-A46D-191D6391BF7D}" presName="desCircle" presStyleLbl="node1" presStyleIdx="2" presStyleCnt="3"/>
      <dgm:spPr/>
    </dgm:pt>
    <dgm:pt modelId="{26BF1E6B-7DC6-4745-B314-0C580E7F1B61}" type="pres">
      <dgm:prSet presAssocID="{2DD8AA54-33EB-4C73-A46D-191D6391BF7D}" presName="chTx" presStyleLbl="revTx" presStyleIdx="6" presStyleCnt="9"/>
      <dgm:spPr/>
    </dgm:pt>
    <dgm:pt modelId="{45C81E1C-F88A-4A2B-BEA7-3AB58FBF4EEB}" type="pres">
      <dgm:prSet presAssocID="{2DD8AA54-33EB-4C73-A46D-191D6391BF7D}" presName="desTx" presStyleLbl="revTx" presStyleIdx="7" presStyleCnt="9">
        <dgm:presLayoutVars>
          <dgm:bulletEnabled val="1"/>
        </dgm:presLayoutVars>
      </dgm:prSet>
      <dgm:spPr/>
    </dgm:pt>
    <dgm:pt modelId="{7A7211BA-6A1E-4488-9F96-037F848EB900}" type="pres">
      <dgm:prSet presAssocID="{2DD8AA54-33EB-4C73-A46D-191D6391BF7D}" presName="desBackupRightNorm" presStyleCnt="0"/>
      <dgm:spPr/>
    </dgm:pt>
    <dgm:pt modelId="{76F039D6-CCA9-433D-82B0-20058824C6EA}" type="pres">
      <dgm:prSet presAssocID="{E4FF549B-33B4-4FE5-A04A-F3EE150C77C1}" presName="desSpace" presStyleCnt="0"/>
      <dgm:spPr/>
    </dgm:pt>
    <dgm:pt modelId="{72CD8B89-59B9-442A-9DF9-8E35C814E16E}" type="pres">
      <dgm:prSet presAssocID="{8EE5E0BB-8198-471C-818D-F20D06F0946C}" presName="parComposite" presStyleCnt="0"/>
      <dgm:spPr/>
    </dgm:pt>
    <dgm:pt modelId="{65D5FBB3-A702-4A51-AADD-10871321E059}" type="pres">
      <dgm:prSet presAssocID="{8EE5E0BB-8198-471C-818D-F20D06F0946C}" presName="parBigCircle" presStyleLbl="node0" presStyleIdx="2" presStyleCnt="3"/>
      <dgm:spPr/>
    </dgm:pt>
    <dgm:pt modelId="{398CE2E8-5B71-4941-8ABF-8BFF2CB8D77C}" type="pres">
      <dgm:prSet presAssocID="{8EE5E0BB-8198-471C-818D-F20D06F0946C}" presName="parTx" presStyleLbl="revTx" presStyleIdx="8" presStyleCnt="9"/>
      <dgm:spPr/>
    </dgm:pt>
    <dgm:pt modelId="{F10E09F4-2E23-46D3-832A-83CEDB9ED5A5}" type="pres">
      <dgm:prSet presAssocID="{8EE5E0BB-8198-471C-818D-F20D06F0946C}" presName="bSpace" presStyleCnt="0"/>
      <dgm:spPr/>
    </dgm:pt>
    <dgm:pt modelId="{B60416DE-0875-4161-A9F5-EBD4E129980E}" type="pres">
      <dgm:prSet presAssocID="{8EE5E0BB-8198-471C-818D-F20D06F0946C}" presName="parBackupNorm" presStyleCnt="0"/>
      <dgm:spPr/>
    </dgm:pt>
    <dgm:pt modelId="{E56894A6-B422-4D79-988D-E9A1DE1C1037}" type="pres">
      <dgm:prSet presAssocID="{3812EE81-CF2C-4554-A148-A7BE8A9B49F1}" presName="parSpace" presStyleCnt="0"/>
      <dgm:spPr/>
    </dgm:pt>
  </dgm:ptLst>
  <dgm:cxnLst>
    <dgm:cxn modelId="{9E364819-86CB-4DFC-B898-A1F0702E60CA}" type="presOf" srcId="{5B9591BE-A982-4DC4-986A-B3802647CDC4}" destId="{E5908243-1404-4DE5-ACF0-25E59C3D6B48}" srcOrd="0" destOrd="0" presId="urn:microsoft.com/office/officeart/2008/layout/CircleAccentTimeline"/>
    <dgm:cxn modelId="{9D788C2B-5B70-4537-8FD4-269129534AE0}" srcId="{5B9591BE-A982-4DC4-986A-B3802647CDC4}" destId="{2DD8AA54-33EB-4C73-A46D-191D6391BF7D}" srcOrd="1" destOrd="0" parTransId="{03387EFF-C46B-4122-8454-1E13CC1083F3}" sibTransId="{E4FF549B-33B4-4FE5-A04A-F3EE150C77C1}"/>
    <dgm:cxn modelId="{DE03F32C-D900-402E-9D53-00CB934FA4F5}" srcId="{5B9591BE-A982-4DC4-986A-B3802647CDC4}" destId="{BBA99C4F-B56A-4313-BA4C-28C5F92223AD}" srcOrd="0" destOrd="0" parTransId="{17035CF7-95EE-4194-8DAF-8AD69A19CB85}" sibTransId="{3F25FCA0-87B5-41E2-8EA2-75E4544ECA0D}"/>
    <dgm:cxn modelId="{1A646936-03CC-42E0-8F7E-28F8AF7A51B2}" srcId="{EAA59E9A-0818-4AD7-B6C4-B848039B1F93}" destId="{5B9591BE-A982-4DC4-986A-B3802647CDC4}" srcOrd="1" destOrd="0" parTransId="{FBF7F45A-5360-47ED-ABAF-C445F342B34F}" sibTransId="{ABCCBBFC-0173-459E-9C81-C759AE95BC0A}"/>
    <dgm:cxn modelId="{F73BFE3A-346A-4727-A636-19E047038BCC}" srcId="{EAA59E9A-0818-4AD7-B6C4-B848039B1F93}" destId="{8EE5E0BB-8198-471C-818D-F20D06F0946C}" srcOrd="2" destOrd="0" parTransId="{86B403AE-5172-47DF-B141-AF9D00292E5A}" sibTransId="{3812EE81-CF2C-4554-A148-A7BE8A9B49F1}"/>
    <dgm:cxn modelId="{61794955-9BA1-47D2-821B-F83A78DBDDAB}" type="presOf" srcId="{B2BAC7B9-2665-4CDF-9D09-943D68A18CC7}" destId="{EFC5BA70-14E1-4890-A713-1DD5B1BD7868}" srcOrd="0" destOrd="0" presId="urn:microsoft.com/office/officeart/2008/layout/CircleAccentTimeline"/>
    <dgm:cxn modelId="{03CFFC89-438E-445D-BF20-CAFD08AB42B3}" type="presOf" srcId="{8EE5E0BB-8198-471C-818D-F20D06F0946C}" destId="{398CE2E8-5B71-4941-8ABF-8BFF2CB8D77C}" srcOrd="0" destOrd="0" presId="urn:microsoft.com/office/officeart/2008/layout/CircleAccentTimeline"/>
    <dgm:cxn modelId="{2E2F308F-AE2F-4572-A2CB-FCD6601514C2}" srcId="{B2BAC7B9-2665-4CDF-9D09-943D68A18CC7}" destId="{3D8222BA-0EB4-4E40-AACE-45AC77B3CAC9}" srcOrd="0" destOrd="0" parTransId="{66A1443A-0D15-430B-B2D0-75DD73E63F64}" sibTransId="{671A2CB4-F238-48C6-8940-DCCC520AE409}"/>
    <dgm:cxn modelId="{05D2ABB2-5B3D-4B9F-9670-627722B56A77}" type="presOf" srcId="{BBA99C4F-B56A-4313-BA4C-28C5F92223AD}" destId="{CB58BFEF-73FB-4E4E-BE59-33E1C1477FB7}" srcOrd="0" destOrd="0" presId="urn:microsoft.com/office/officeart/2008/layout/CircleAccentTimeline"/>
    <dgm:cxn modelId="{4CBC91BB-222C-4D71-941D-4BD66DC78B84}" type="presOf" srcId="{2DD8AA54-33EB-4C73-A46D-191D6391BF7D}" destId="{26BF1E6B-7DC6-4745-B314-0C580E7F1B61}" srcOrd="0" destOrd="0" presId="urn:microsoft.com/office/officeart/2008/layout/CircleAccentTimeline"/>
    <dgm:cxn modelId="{B80C1FCA-7037-47C4-9AFF-5A6F17DE9FC4}" type="presOf" srcId="{3D8222BA-0EB4-4E40-AACE-45AC77B3CAC9}" destId="{2C25B987-451A-4E98-A563-AC9AF2D021D7}" srcOrd="0" destOrd="0" presId="urn:microsoft.com/office/officeart/2008/layout/CircleAccentTimeline"/>
    <dgm:cxn modelId="{FB1981D2-7C51-4E04-A8C5-3B34E88F3738}" srcId="{EAA59E9A-0818-4AD7-B6C4-B848039B1F93}" destId="{B2BAC7B9-2665-4CDF-9D09-943D68A18CC7}" srcOrd="0" destOrd="0" parTransId="{96DE8EEF-7BAE-4861-AD95-82D3B3030D12}" sibTransId="{5F7D7D63-9DD6-4204-984B-6C1BE8DF0988}"/>
    <dgm:cxn modelId="{FFD8ECE3-6E6A-4C84-932A-D7E1CCC1C2FB}" type="presOf" srcId="{EAA59E9A-0818-4AD7-B6C4-B848039B1F93}" destId="{DDCAD6C4-31F2-4A52-BF66-9000674910A9}" srcOrd="0" destOrd="0" presId="urn:microsoft.com/office/officeart/2008/layout/CircleAccentTimeline"/>
    <dgm:cxn modelId="{2C19D34E-92F0-40E7-A9DC-3D145115DE2F}" type="presParOf" srcId="{DDCAD6C4-31F2-4A52-BF66-9000674910A9}" destId="{2AE125C2-4009-4639-B80E-8F0C47A25B11}" srcOrd="0" destOrd="0" presId="urn:microsoft.com/office/officeart/2008/layout/CircleAccentTimeline"/>
    <dgm:cxn modelId="{1006F423-603D-4165-9043-4C3C4E5E37FB}" type="presParOf" srcId="{2AE125C2-4009-4639-B80E-8F0C47A25B11}" destId="{19845800-4F00-4E23-9C7C-BC6B4E484E5D}" srcOrd="0" destOrd="0" presId="urn:microsoft.com/office/officeart/2008/layout/CircleAccentTimeline"/>
    <dgm:cxn modelId="{98AF1E0F-0996-4DAA-9E00-595FC189598F}" type="presParOf" srcId="{2AE125C2-4009-4639-B80E-8F0C47A25B11}" destId="{EFC5BA70-14E1-4890-A713-1DD5B1BD7868}" srcOrd="1" destOrd="0" presId="urn:microsoft.com/office/officeart/2008/layout/CircleAccentTimeline"/>
    <dgm:cxn modelId="{8CAFC517-BEF4-4D0C-982F-0CFA552B0CA3}" type="presParOf" srcId="{2AE125C2-4009-4639-B80E-8F0C47A25B11}" destId="{B522A74A-D61D-4B71-AAB0-2910BF448EBE}" srcOrd="2" destOrd="0" presId="urn:microsoft.com/office/officeart/2008/layout/CircleAccentTimeline"/>
    <dgm:cxn modelId="{F87C1917-6290-47B9-8F7D-5777AD504597}" type="presParOf" srcId="{DDCAD6C4-31F2-4A52-BF66-9000674910A9}" destId="{00E9D932-5EDE-43DF-922D-80FAA11B009E}" srcOrd="1" destOrd="0" presId="urn:microsoft.com/office/officeart/2008/layout/CircleAccentTimeline"/>
    <dgm:cxn modelId="{99924AB8-F784-4B63-8C23-DE19BA9D6169}" type="presParOf" srcId="{DDCAD6C4-31F2-4A52-BF66-9000674910A9}" destId="{405365DC-6240-45CA-8C32-4C6306576DC9}" srcOrd="2" destOrd="0" presId="urn:microsoft.com/office/officeart/2008/layout/CircleAccentTimeline"/>
    <dgm:cxn modelId="{508BEE2A-704A-4B0B-8154-5D7663144F3E}" type="presParOf" srcId="{DDCAD6C4-31F2-4A52-BF66-9000674910A9}" destId="{D4EB2461-F6B9-423B-A6E2-A68B5C7281E3}" srcOrd="3" destOrd="0" presId="urn:microsoft.com/office/officeart/2008/layout/CircleAccentTimeline"/>
    <dgm:cxn modelId="{61332CE8-AEB8-4A8D-B0C0-AE0786A8A174}" type="presParOf" srcId="{DDCAD6C4-31F2-4A52-BF66-9000674910A9}" destId="{9A845E0F-2DCC-4DF1-B5ED-693B544CB079}" srcOrd="4" destOrd="0" presId="urn:microsoft.com/office/officeart/2008/layout/CircleAccentTimeline"/>
    <dgm:cxn modelId="{C39359F4-E723-4681-8BF1-044B0100BF56}" type="presParOf" srcId="{9A845E0F-2DCC-4DF1-B5ED-693B544CB079}" destId="{94D13632-6A30-4AAE-8429-895C62D64290}" srcOrd="0" destOrd="0" presId="urn:microsoft.com/office/officeart/2008/layout/CircleAccentTimeline"/>
    <dgm:cxn modelId="{5DC01338-B0FC-49D2-886D-658A1EDFCFE0}" type="presParOf" srcId="{9A845E0F-2DCC-4DF1-B5ED-693B544CB079}" destId="{2C25B987-451A-4E98-A563-AC9AF2D021D7}" srcOrd="1" destOrd="0" presId="urn:microsoft.com/office/officeart/2008/layout/CircleAccentTimeline"/>
    <dgm:cxn modelId="{4EF02982-629A-44F8-B1BD-4780ED8D1903}" type="presParOf" srcId="{9A845E0F-2DCC-4DF1-B5ED-693B544CB079}" destId="{5091E14B-6066-4766-BEE2-084007AB9B0C}" srcOrd="2" destOrd="0" presId="urn:microsoft.com/office/officeart/2008/layout/CircleAccentTimeline"/>
    <dgm:cxn modelId="{1223F3FC-8A46-4F3F-BE4B-1EE6ACA98326}" type="presParOf" srcId="{DDCAD6C4-31F2-4A52-BF66-9000674910A9}" destId="{F0DC883C-AD24-4E0C-B58A-0949B17D60B4}" srcOrd="5" destOrd="0" presId="urn:microsoft.com/office/officeart/2008/layout/CircleAccentTimeline"/>
    <dgm:cxn modelId="{6F88C957-C1B8-476D-AA31-23DF4595B8B9}" type="presParOf" srcId="{DDCAD6C4-31F2-4A52-BF66-9000674910A9}" destId="{6D5DC10D-5C45-4E0B-8600-D24E24965532}" srcOrd="6" destOrd="0" presId="urn:microsoft.com/office/officeart/2008/layout/CircleAccentTimeline"/>
    <dgm:cxn modelId="{BC7E276A-F272-4CC9-ACFB-F166D337C17B}" type="presParOf" srcId="{DDCAD6C4-31F2-4A52-BF66-9000674910A9}" destId="{757E71A2-E827-4434-9A3B-3208E41F6581}" srcOrd="7" destOrd="0" presId="urn:microsoft.com/office/officeart/2008/layout/CircleAccentTimeline"/>
    <dgm:cxn modelId="{30987F91-D2CB-44B8-9C30-585512D2DCAD}" type="presParOf" srcId="{757E71A2-E827-4434-9A3B-3208E41F6581}" destId="{8CB6C944-2F7B-4BFC-A228-E8567914F295}" srcOrd="0" destOrd="0" presId="urn:microsoft.com/office/officeart/2008/layout/CircleAccentTimeline"/>
    <dgm:cxn modelId="{FE935FCF-FE1D-489E-B548-57C0A01BD44D}" type="presParOf" srcId="{757E71A2-E827-4434-9A3B-3208E41F6581}" destId="{E5908243-1404-4DE5-ACF0-25E59C3D6B48}" srcOrd="1" destOrd="0" presId="urn:microsoft.com/office/officeart/2008/layout/CircleAccentTimeline"/>
    <dgm:cxn modelId="{48220210-90B0-4468-BB62-F01BD88015E5}" type="presParOf" srcId="{757E71A2-E827-4434-9A3B-3208E41F6581}" destId="{B7ED0CD9-3774-4A0C-AD2E-FDA96A4FE398}" srcOrd="2" destOrd="0" presId="urn:microsoft.com/office/officeart/2008/layout/CircleAccentTimeline"/>
    <dgm:cxn modelId="{9CA0B4DA-F207-44DB-8156-6A037C0294D1}" type="presParOf" srcId="{DDCAD6C4-31F2-4A52-BF66-9000674910A9}" destId="{AF0324F1-CFF7-4250-8511-D13FC9DFBFC7}" srcOrd="8" destOrd="0" presId="urn:microsoft.com/office/officeart/2008/layout/CircleAccentTimeline"/>
    <dgm:cxn modelId="{E3E0EC0B-FD17-4299-91AB-A2ECA9DB1561}" type="presParOf" srcId="{DDCAD6C4-31F2-4A52-BF66-9000674910A9}" destId="{F955A0E6-6200-47B8-8D7A-DF159E239381}" srcOrd="9" destOrd="0" presId="urn:microsoft.com/office/officeart/2008/layout/CircleAccentTimeline"/>
    <dgm:cxn modelId="{E1CD02EE-9835-4674-BF74-F17C026008FE}" type="presParOf" srcId="{DDCAD6C4-31F2-4A52-BF66-9000674910A9}" destId="{B29DEDEE-9FB0-4418-85A0-97957688E547}" srcOrd="10" destOrd="0" presId="urn:microsoft.com/office/officeart/2008/layout/CircleAccentTimeline"/>
    <dgm:cxn modelId="{255A12C8-2AC4-4111-BD00-FB537997C9A6}" type="presParOf" srcId="{DDCAD6C4-31F2-4A52-BF66-9000674910A9}" destId="{534DA876-78B7-4E87-A3FB-1F618B1D4A57}" srcOrd="11" destOrd="0" presId="urn:microsoft.com/office/officeart/2008/layout/CircleAccentTimeline"/>
    <dgm:cxn modelId="{5FBC9D2A-6B2F-4549-91A0-D1705F68C5F2}" type="presParOf" srcId="{534DA876-78B7-4E87-A3FB-1F618B1D4A57}" destId="{5788FAA8-DA38-4E2C-A313-2E2D9D46AC56}" srcOrd="0" destOrd="0" presId="urn:microsoft.com/office/officeart/2008/layout/CircleAccentTimeline"/>
    <dgm:cxn modelId="{E2EB03C0-734A-49C2-900A-FC291B0EDC98}" type="presParOf" srcId="{534DA876-78B7-4E87-A3FB-1F618B1D4A57}" destId="{CB58BFEF-73FB-4E4E-BE59-33E1C1477FB7}" srcOrd="1" destOrd="0" presId="urn:microsoft.com/office/officeart/2008/layout/CircleAccentTimeline"/>
    <dgm:cxn modelId="{80BE50FA-3B3C-430E-B842-D0F338B1D11E}" type="presParOf" srcId="{534DA876-78B7-4E87-A3FB-1F618B1D4A57}" destId="{8D697705-920D-444D-B8A7-FDE49604A56C}" srcOrd="2" destOrd="0" presId="urn:microsoft.com/office/officeart/2008/layout/CircleAccentTimeline"/>
    <dgm:cxn modelId="{5A19C76B-B696-43CC-96F2-6FD7172D69AD}" type="presParOf" srcId="{DDCAD6C4-31F2-4A52-BF66-9000674910A9}" destId="{EB2C612D-F3EC-430E-A5E7-7AE1F30FD10C}" srcOrd="12" destOrd="0" presId="urn:microsoft.com/office/officeart/2008/layout/CircleAccentTimeline"/>
    <dgm:cxn modelId="{4BDC802F-5A57-4D2A-A161-16896DF6F9AC}" type="presParOf" srcId="{DDCAD6C4-31F2-4A52-BF66-9000674910A9}" destId="{EF35342A-868C-4784-9969-EDAEDF2CA0D0}" srcOrd="13" destOrd="0" presId="urn:microsoft.com/office/officeart/2008/layout/CircleAccentTimeline"/>
    <dgm:cxn modelId="{6DC7F4EA-E0AD-4985-86B2-15B8A4A33C57}" type="presParOf" srcId="{DDCAD6C4-31F2-4A52-BF66-9000674910A9}" destId="{5E370B64-63CA-46CF-BBE4-10D4032409D1}" srcOrd="14" destOrd="0" presId="urn:microsoft.com/office/officeart/2008/layout/CircleAccentTimeline"/>
    <dgm:cxn modelId="{E0E16BC8-CE4E-4F39-89A7-C77E073F47D7}" type="presParOf" srcId="{DDCAD6C4-31F2-4A52-BF66-9000674910A9}" destId="{2607D708-3B99-416A-87E7-5178CFCE8860}" srcOrd="15" destOrd="0" presId="urn:microsoft.com/office/officeart/2008/layout/CircleAccentTimeline"/>
    <dgm:cxn modelId="{9FA2FFA2-9069-428B-947F-6DD537AB812D}" type="presParOf" srcId="{2607D708-3B99-416A-87E7-5178CFCE8860}" destId="{766527F4-E3E4-47B6-8115-19CFE5EAA215}" srcOrd="0" destOrd="0" presId="urn:microsoft.com/office/officeart/2008/layout/CircleAccentTimeline"/>
    <dgm:cxn modelId="{5AC15479-723C-47FB-92FF-168DA196AFFD}" type="presParOf" srcId="{2607D708-3B99-416A-87E7-5178CFCE8860}" destId="{26BF1E6B-7DC6-4745-B314-0C580E7F1B61}" srcOrd="1" destOrd="0" presId="urn:microsoft.com/office/officeart/2008/layout/CircleAccentTimeline"/>
    <dgm:cxn modelId="{E9DA0142-ADCA-4ACA-87F1-15CBC27AEC27}" type="presParOf" srcId="{2607D708-3B99-416A-87E7-5178CFCE8860}" destId="{45C81E1C-F88A-4A2B-BEA7-3AB58FBF4EEB}" srcOrd="2" destOrd="0" presId="urn:microsoft.com/office/officeart/2008/layout/CircleAccentTimeline"/>
    <dgm:cxn modelId="{E19A8627-DDDF-4B29-A43B-E6E622C356BA}" type="presParOf" srcId="{DDCAD6C4-31F2-4A52-BF66-9000674910A9}" destId="{7A7211BA-6A1E-4488-9F96-037F848EB900}" srcOrd="16" destOrd="0" presId="urn:microsoft.com/office/officeart/2008/layout/CircleAccentTimeline"/>
    <dgm:cxn modelId="{3574C941-86A8-4844-87BA-D7064745DE9F}" type="presParOf" srcId="{DDCAD6C4-31F2-4A52-BF66-9000674910A9}" destId="{76F039D6-CCA9-433D-82B0-20058824C6EA}" srcOrd="17" destOrd="0" presId="urn:microsoft.com/office/officeart/2008/layout/CircleAccentTimeline"/>
    <dgm:cxn modelId="{5FAEFEB3-D77F-4573-8A68-508CE6B7A4D4}" type="presParOf" srcId="{DDCAD6C4-31F2-4A52-BF66-9000674910A9}" destId="{72CD8B89-59B9-442A-9DF9-8E35C814E16E}" srcOrd="18" destOrd="0" presId="urn:microsoft.com/office/officeart/2008/layout/CircleAccentTimeline"/>
    <dgm:cxn modelId="{1EA6EA78-AD4B-4442-9BC9-3003E3A009DB}" type="presParOf" srcId="{72CD8B89-59B9-442A-9DF9-8E35C814E16E}" destId="{65D5FBB3-A702-4A51-AADD-10871321E059}" srcOrd="0" destOrd="0" presId="urn:microsoft.com/office/officeart/2008/layout/CircleAccentTimeline"/>
    <dgm:cxn modelId="{F0AB59AF-41FE-44C9-9541-0CBC98E370D1}" type="presParOf" srcId="{72CD8B89-59B9-442A-9DF9-8E35C814E16E}" destId="{398CE2E8-5B71-4941-8ABF-8BFF2CB8D77C}" srcOrd="1" destOrd="0" presId="urn:microsoft.com/office/officeart/2008/layout/CircleAccentTimeline"/>
    <dgm:cxn modelId="{9D0ACFA8-E4F1-487A-898F-966AB17322DD}" type="presParOf" srcId="{72CD8B89-59B9-442A-9DF9-8E35C814E16E}" destId="{F10E09F4-2E23-46D3-832A-83CEDB9ED5A5}" srcOrd="2" destOrd="0" presId="urn:microsoft.com/office/officeart/2008/layout/CircleAccentTimeline"/>
    <dgm:cxn modelId="{0938CBB0-5EB3-424C-8654-B76F549C80D2}" type="presParOf" srcId="{DDCAD6C4-31F2-4A52-BF66-9000674910A9}" destId="{B60416DE-0875-4161-A9F5-EBD4E129980E}" srcOrd="19" destOrd="0" presId="urn:microsoft.com/office/officeart/2008/layout/CircleAccentTimeline"/>
    <dgm:cxn modelId="{B058275A-0406-4FF0-B824-8B50EADAB114}" type="presParOf" srcId="{DDCAD6C4-31F2-4A52-BF66-9000674910A9}" destId="{E56894A6-B422-4D79-988D-E9A1DE1C1037}" srcOrd="20"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CF9D97-6605-410A-A0F4-50CD50FAE4A5}"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5D33882B-B8CB-47EA-89A2-7F8DF5903DFA}">
      <dgm:prSet/>
      <dgm:spPr/>
      <dgm:t>
        <a:bodyPr/>
        <a:lstStyle/>
        <a:p>
          <a:r>
            <a:rPr lang="nl-BE" dirty="0"/>
            <a:t>6 lesuren  </a:t>
          </a:r>
        </a:p>
        <a:p>
          <a:r>
            <a:rPr lang="nl-BE" dirty="0"/>
            <a:t>‘Voorbereidend jaar op hoger onderwijs na structuuronderdeel met </a:t>
          </a:r>
          <a:r>
            <a:rPr lang="nl-BE" dirty="0" err="1"/>
            <a:t>afbeidsmarktfinaliteit</a:t>
          </a:r>
          <a:r>
            <a:rPr lang="nl-BE" dirty="0"/>
            <a:t>’ (onderwijskwalificatie 3)</a:t>
          </a:r>
          <a:endParaRPr lang="en-US" dirty="0"/>
        </a:p>
      </dgm:t>
    </dgm:pt>
    <dgm:pt modelId="{E1DB6F64-09E6-4CCB-8DBD-A5AC2C5CF925}" type="parTrans" cxnId="{CA3A0D5D-578D-4820-B6FD-3E6911B8EF02}">
      <dgm:prSet/>
      <dgm:spPr/>
      <dgm:t>
        <a:bodyPr/>
        <a:lstStyle/>
        <a:p>
          <a:endParaRPr lang="en-US"/>
        </a:p>
      </dgm:t>
    </dgm:pt>
    <dgm:pt modelId="{B7C6B4A9-B4C9-4BFD-BD6D-0C8B39C2D33B}" type="sibTrans" cxnId="{CA3A0D5D-578D-4820-B6FD-3E6911B8EF02}">
      <dgm:prSet/>
      <dgm:spPr/>
      <dgm:t>
        <a:bodyPr/>
        <a:lstStyle/>
        <a:p>
          <a:endParaRPr lang="en-US"/>
        </a:p>
      </dgm:t>
    </dgm:pt>
    <dgm:pt modelId="{96E38B4B-45C0-4876-B8AC-C20C71852861}">
      <dgm:prSet/>
      <dgm:spPr/>
      <dgm:t>
        <a:bodyPr/>
        <a:lstStyle/>
        <a:p>
          <a:r>
            <a:rPr lang="nl-BE"/>
            <a:t>Voor doorstroomgerichte specialisatie (VII-</a:t>
          </a:r>
          <a:r>
            <a:rPr lang="nl-BE" err="1"/>
            <a:t>DoSp</a:t>
          </a:r>
          <a:r>
            <a:rPr lang="nl-BE"/>
            <a:t>) met 2 doelen die je aan Nederlands kan koppelen. Dat leerplan is geschreven voor 2 lesuren en ‘onze’ leerplandoelen zullen vooral gekozen worden in functie van het domein ‘Maatschappij en welzijn/ onderwijs’.</a:t>
          </a:r>
          <a:endParaRPr lang="en-US"/>
        </a:p>
      </dgm:t>
    </dgm:pt>
    <dgm:pt modelId="{951BEE3B-4EA5-42A8-A97B-24C00AD5CBD7}" type="parTrans" cxnId="{01312028-CAD2-45F3-895B-22188FEF1DBE}">
      <dgm:prSet/>
      <dgm:spPr/>
      <dgm:t>
        <a:bodyPr/>
        <a:lstStyle/>
        <a:p>
          <a:endParaRPr lang="en-US"/>
        </a:p>
      </dgm:t>
    </dgm:pt>
    <dgm:pt modelId="{985B8E66-1B1D-4A5F-BFE3-C9A9CA47F21D}" type="sibTrans" cxnId="{01312028-CAD2-45F3-895B-22188FEF1DBE}">
      <dgm:prSet/>
      <dgm:spPr/>
      <dgm:t>
        <a:bodyPr/>
        <a:lstStyle/>
        <a:p>
          <a:endParaRPr lang="en-US"/>
        </a:p>
      </dgm:t>
    </dgm:pt>
    <dgm:pt modelId="{221C3EDD-9D04-4360-9456-26A688A025A1}">
      <dgm:prSet/>
      <dgm:spPr/>
      <dgm:t>
        <a:bodyPr/>
        <a:lstStyle/>
        <a:p>
          <a:r>
            <a:rPr lang="nl-BE"/>
            <a:t>In complementair gedeelte kan gekozen worden voor een uur ‘Communicatie en interactie’. </a:t>
          </a:r>
        </a:p>
        <a:p>
          <a:r>
            <a:rPr lang="nl-BE"/>
            <a:t>Maak afspraken met de leraar van dat vak zodat er geen overlap is.</a:t>
          </a:r>
          <a:endParaRPr lang="en-US"/>
        </a:p>
      </dgm:t>
    </dgm:pt>
    <dgm:pt modelId="{C7435C41-1738-44E5-8044-B226BC2F0518}" type="parTrans" cxnId="{5327F2AD-3227-46EE-9A52-DD084A57F20A}">
      <dgm:prSet/>
      <dgm:spPr/>
      <dgm:t>
        <a:bodyPr/>
        <a:lstStyle/>
        <a:p>
          <a:endParaRPr lang="en-US"/>
        </a:p>
      </dgm:t>
    </dgm:pt>
    <dgm:pt modelId="{4843DFFC-F0FD-472E-B882-D9D4A3934874}" type="sibTrans" cxnId="{5327F2AD-3227-46EE-9A52-DD084A57F20A}">
      <dgm:prSet/>
      <dgm:spPr/>
      <dgm:t>
        <a:bodyPr/>
        <a:lstStyle/>
        <a:p>
          <a:endParaRPr lang="en-US"/>
        </a:p>
      </dgm:t>
    </dgm:pt>
    <dgm:pt modelId="{FFF6127C-A72A-4420-913D-0768C0E54AD1}" type="pres">
      <dgm:prSet presAssocID="{4FCF9D97-6605-410A-A0F4-50CD50FAE4A5}" presName="diagram" presStyleCnt="0">
        <dgm:presLayoutVars>
          <dgm:dir/>
          <dgm:resizeHandles val="exact"/>
        </dgm:presLayoutVars>
      </dgm:prSet>
      <dgm:spPr/>
    </dgm:pt>
    <dgm:pt modelId="{C0F04B56-2EF3-4BFF-BDB1-82727873DF2E}" type="pres">
      <dgm:prSet presAssocID="{5D33882B-B8CB-47EA-89A2-7F8DF5903DFA}" presName="node" presStyleLbl="node1" presStyleIdx="0" presStyleCnt="3">
        <dgm:presLayoutVars>
          <dgm:bulletEnabled val="1"/>
        </dgm:presLayoutVars>
      </dgm:prSet>
      <dgm:spPr/>
    </dgm:pt>
    <dgm:pt modelId="{0823318B-1395-44DF-B39E-9CDBC0BD8E41}" type="pres">
      <dgm:prSet presAssocID="{B7C6B4A9-B4C9-4BFD-BD6D-0C8B39C2D33B}" presName="sibTrans" presStyleCnt="0"/>
      <dgm:spPr/>
    </dgm:pt>
    <dgm:pt modelId="{6A335884-CCA0-483F-9F19-1D1418D48737}" type="pres">
      <dgm:prSet presAssocID="{96E38B4B-45C0-4876-B8AC-C20C71852861}" presName="node" presStyleLbl="node1" presStyleIdx="1" presStyleCnt="3">
        <dgm:presLayoutVars>
          <dgm:bulletEnabled val="1"/>
        </dgm:presLayoutVars>
      </dgm:prSet>
      <dgm:spPr/>
    </dgm:pt>
    <dgm:pt modelId="{1D9BF08B-8727-4282-9059-E4787F9E2965}" type="pres">
      <dgm:prSet presAssocID="{985B8E66-1B1D-4A5F-BFE3-C9A9CA47F21D}" presName="sibTrans" presStyleCnt="0"/>
      <dgm:spPr/>
    </dgm:pt>
    <dgm:pt modelId="{3EB6EAC7-510F-4044-805B-D22CEBCB8207}" type="pres">
      <dgm:prSet presAssocID="{221C3EDD-9D04-4360-9456-26A688A025A1}" presName="node" presStyleLbl="node1" presStyleIdx="2" presStyleCnt="3">
        <dgm:presLayoutVars>
          <dgm:bulletEnabled val="1"/>
        </dgm:presLayoutVars>
      </dgm:prSet>
      <dgm:spPr/>
    </dgm:pt>
  </dgm:ptLst>
  <dgm:cxnLst>
    <dgm:cxn modelId="{01312028-CAD2-45F3-895B-22188FEF1DBE}" srcId="{4FCF9D97-6605-410A-A0F4-50CD50FAE4A5}" destId="{96E38B4B-45C0-4876-B8AC-C20C71852861}" srcOrd="1" destOrd="0" parTransId="{951BEE3B-4EA5-42A8-A97B-24C00AD5CBD7}" sibTransId="{985B8E66-1B1D-4A5F-BFE3-C9A9CA47F21D}"/>
    <dgm:cxn modelId="{CA3A0D5D-578D-4820-B6FD-3E6911B8EF02}" srcId="{4FCF9D97-6605-410A-A0F4-50CD50FAE4A5}" destId="{5D33882B-B8CB-47EA-89A2-7F8DF5903DFA}" srcOrd="0" destOrd="0" parTransId="{E1DB6F64-09E6-4CCB-8DBD-A5AC2C5CF925}" sibTransId="{B7C6B4A9-B4C9-4BFD-BD6D-0C8B39C2D33B}"/>
    <dgm:cxn modelId="{B0160541-5555-4CED-AC01-7AD9D51B7677}" type="presOf" srcId="{5D33882B-B8CB-47EA-89A2-7F8DF5903DFA}" destId="{C0F04B56-2EF3-4BFF-BDB1-82727873DF2E}" srcOrd="0" destOrd="0" presId="urn:microsoft.com/office/officeart/2005/8/layout/default"/>
    <dgm:cxn modelId="{6116296A-BEB8-4B54-B26E-D8589543F839}" type="presOf" srcId="{96E38B4B-45C0-4876-B8AC-C20C71852861}" destId="{6A335884-CCA0-483F-9F19-1D1418D48737}" srcOrd="0" destOrd="0" presId="urn:microsoft.com/office/officeart/2005/8/layout/default"/>
    <dgm:cxn modelId="{5327F2AD-3227-46EE-9A52-DD084A57F20A}" srcId="{4FCF9D97-6605-410A-A0F4-50CD50FAE4A5}" destId="{221C3EDD-9D04-4360-9456-26A688A025A1}" srcOrd="2" destOrd="0" parTransId="{C7435C41-1738-44E5-8044-B226BC2F0518}" sibTransId="{4843DFFC-F0FD-472E-B882-D9D4A3934874}"/>
    <dgm:cxn modelId="{8B118AE0-B574-437A-B481-5A4BCFB6411A}" type="presOf" srcId="{221C3EDD-9D04-4360-9456-26A688A025A1}" destId="{3EB6EAC7-510F-4044-805B-D22CEBCB8207}" srcOrd="0" destOrd="0" presId="urn:microsoft.com/office/officeart/2005/8/layout/default"/>
    <dgm:cxn modelId="{728434E9-3C1C-47FE-83F2-2D747DA5146D}" type="presOf" srcId="{4FCF9D97-6605-410A-A0F4-50CD50FAE4A5}" destId="{FFF6127C-A72A-4420-913D-0768C0E54AD1}" srcOrd="0" destOrd="0" presId="urn:microsoft.com/office/officeart/2005/8/layout/default"/>
    <dgm:cxn modelId="{CFCF65A8-6FEA-4BDF-9622-14A9443AA353}" type="presParOf" srcId="{FFF6127C-A72A-4420-913D-0768C0E54AD1}" destId="{C0F04B56-2EF3-4BFF-BDB1-82727873DF2E}" srcOrd="0" destOrd="0" presId="urn:microsoft.com/office/officeart/2005/8/layout/default"/>
    <dgm:cxn modelId="{7CD64C65-62EB-49FC-AA7A-A9D330686FB9}" type="presParOf" srcId="{FFF6127C-A72A-4420-913D-0768C0E54AD1}" destId="{0823318B-1395-44DF-B39E-9CDBC0BD8E41}" srcOrd="1" destOrd="0" presId="urn:microsoft.com/office/officeart/2005/8/layout/default"/>
    <dgm:cxn modelId="{B559316B-CE85-4CB1-8C25-E73EFC4BBEA9}" type="presParOf" srcId="{FFF6127C-A72A-4420-913D-0768C0E54AD1}" destId="{6A335884-CCA0-483F-9F19-1D1418D48737}" srcOrd="2" destOrd="0" presId="urn:microsoft.com/office/officeart/2005/8/layout/default"/>
    <dgm:cxn modelId="{45D60B43-DBB1-4460-8D7D-A74E55A1B126}" type="presParOf" srcId="{FFF6127C-A72A-4420-913D-0768C0E54AD1}" destId="{1D9BF08B-8727-4282-9059-E4787F9E2965}" srcOrd="3" destOrd="0" presId="urn:microsoft.com/office/officeart/2005/8/layout/default"/>
    <dgm:cxn modelId="{EF130C5E-E946-4DD3-9212-88B678670069}" type="presParOf" srcId="{FFF6127C-A72A-4420-913D-0768C0E54AD1}" destId="{3EB6EAC7-510F-4044-805B-D22CEBCB8207}"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C32F01-44BA-4709-A0D7-DCC8EC0ECD82}" type="doc">
      <dgm:prSet loTypeId="urn:microsoft.com/office/officeart/2008/layout/HexagonCluster" loCatId="picture" qsTypeId="urn:microsoft.com/office/officeart/2005/8/quickstyle/simple1" qsCatId="simple" csTypeId="urn:microsoft.com/office/officeart/2005/8/colors/colorful2" csCatId="colorful" phldr="1"/>
      <dgm:spPr/>
      <dgm:t>
        <a:bodyPr/>
        <a:lstStyle/>
        <a:p>
          <a:endParaRPr lang="nl-BE"/>
        </a:p>
      </dgm:t>
    </dgm:pt>
    <dgm:pt modelId="{D0AE9E48-2F09-4D60-A10A-CDBE1B54AF47}">
      <dgm:prSet phldrT="[Tekst]"/>
      <dgm:spPr/>
      <dgm:t>
        <a:bodyPr/>
        <a:lstStyle/>
        <a:p>
          <a:r>
            <a:rPr lang="nl-NL"/>
            <a:t>Geen aparte doelen rond attitudes (*)</a:t>
          </a:r>
          <a:endParaRPr lang="nl-BE"/>
        </a:p>
      </dgm:t>
    </dgm:pt>
    <dgm:pt modelId="{65CD3973-B55F-497F-927A-525F2AA25083}" type="parTrans" cxnId="{65E5EE2C-3894-42B4-87AA-76C841391170}">
      <dgm:prSet/>
      <dgm:spPr/>
      <dgm:t>
        <a:bodyPr/>
        <a:lstStyle/>
        <a:p>
          <a:endParaRPr lang="nl-BE"/>
        </a:p>
      </dgm:t>
    </dgm:pt>
    <dgm:pt modelId="{60A3D0CC-5251-4CE1-8D67-A92420B69F85}" type="sibTrans" cxnId="{65E5EE2C-3894-42B4-87AA-76C84139117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nl-BE"/>
        </a:p>
      </dgm:t>
    </dgm:pt>
    <dgm:pt modelId="{721562FA-783F-4AD8-B631-2C438A1C314D}">
      <dgm:prSet phldrT="[Tekst]"/>
      <dgm:spPr/>
      <dgm:t>
        <a:bodyPr/>
        <a:lstStyle/>
        <a:p>
          <a:r>
            <a:rPr lang="nl-NL"/>
            <a:t>Uitdagend om in 1 schooljaar te bereiken</a:t>
          </a:r>
          <a:endParaRPr lang="nl-BE"/>
        </a:p>
      </dgm:t>
    </dgm:pt>
    <dgm:pt modelId="{BE9BE244-1F4D-448C-A369-6F280F155BA2}" type="parTrans" cxnId="{17CF86A7-1CC6-41B5-83FC-EC93733AC2A2}">
      <dgm:prSet/>
      <dgm:spPr/>
      <dgm:t>
        <a:bodyPr/>
        <a:lstStyle/>
        <a:p>
          <a:endParaRPr lang="nl-BE"/>
        </a:p>
      </dgm:t>
    </dgm:pt>
    <dgm:pt modelId="{BD656A6D-3071-4E47-B7D3-6BEEF0965ECA}" type="sibTrans" cxnId="{17CF86A7-1CC6-41B5-83FC-EC93733AC2A2}">
      <dgm:prSet/>
      <dgm:spPr>
        <a:blipFill>
          <a:blip xmlns:r="http://schemas.openxmlformats.org/officeDocument/2006/relationships" r:embed="rId2"/>
          <a:srcRect/>
          <a:stretch>
            <a:fillRect t="-13000" b="-13000"/>
          </a:stretch>
        </a:blipFill>
      </dgm:spPr>
      <dgm:t>
        <a:bodyPr/>
        <a:lstStyle/>
        <a:p>
          <a:endParaRPr lang="nl-BE"/>
        </a:p>
      </dgm:t>
    </dgm:pt>
    <dgm:pt modelId="{FA877BE0-7656-427A-810C-89EC3834ECEA}">
      <dgm:prSet phldrT="[Tekst]"/>
      <dgm:spPr/>
      <dgm:t>
        <a:bodyPr/>
        <a:lstStyle/>
        <a:p>
          <a:r>
            <a:rPr lang="nl-NL"/>
            <a:t>De doelen bouwen verder op het leerplan III-</a:t>
          </a:r>
          <a:r>
            <a:rPr lang="nl-NL" err="1"/>
            <a:t>Ned</a:t>
          </a:r>
          <a:r>
            <a:rPr lang="nl-NL"/>
            <a:t>-a</a:t>
          </a:r>
          <a:endParaRPr lang="nl-BE"/>
        </a:p>
      </dgm:t>
    </dgm:pt>
    <dgm:pt modelId="{5EBB2555-F348-4939-B4F8-EE5CF9B31815}" type="parTrans" cxnId="{6F312040-4AD7-4DC1-84D1-0E31E1ACBC0C}">
      <dgm:prSet/>
      <dgm:spPr/>
      <dgm:t>
        <a:bodyPr/>
        <a:lstStyle/>
        <a:p>
          <a:endParaRPr lang="nl-BE"/>
        </a:p>
      </dgm:t>
    </dgm:pt>
    <dgm:pt modelId="{4762D915-0BA6-4A3A-8D53-C69C4084C551}" type="sibTrans" cxnId="{6F312040-4AD7-4DC1-84D1-0E31E1ACBC0C}">
      <dgm:prSet/>
      <dgm:spPr/>
      <dgm:t>
        <a:bodyPr/>
        <a:lstStyle/>
        <a:p>
          <a:endParaRPr lang="nl-BE"/>
        </a:p>
      </dgm:t>
    </dgm:pt>
    <dgm:pt modelId="{61778410-4647-4344-8BEE-DD905215ECD8}" type="pres">
      <dgm:prSet presAssocID="{F5C32F01-44BA-4709-A0D7-DCC8EC0ECD82}" presName="Name0" presStyleCnt="0">
        <dgm:presLayoutVars>
          <dgm:chMax val="21"/>
          <dgm:chPref val="21"/>
        </dgm:presLayoutVars>
      </dgm:prSet>
      <dgm:spPr/>
    </dgm:pt>
    <dgm:pt modelId="{08E584DD-7EB6-4DA9-9CAE-1326B9D7B837}" type="pres">
      <dgm:prSet presAssocID="{D0AE9E48-2F09-4D60-A10A-CDBE1B54AF47}" presName="text1" presStyleCnt="0"/>
      <dgm:spPr/>
    </dgm:pt>
    <dgm:pt modelId="{0F1E9F44-CC09-4D07-9805-F1E891865206}" type="pres">
      <dgm:prSet presAssocID="{D0AE9E48-2F09-4D60-A10A-CDBE1B54AF47}" presName="textRepeatNode" presStyleLbl="alignNode1" presStyleIdx="0" presStyleCnt="3">
        <dgm:presLayoutVars>
          <dgm:chMax val="0"/>
          <dgm:chPref val="0"/>
          <dgm:bulletEnabled val="1"/>
        </dgm:presLayoutVars>
      </dgm:prSet>
      <dgm:spPr/>
    </dgm:pt>
    <dgm:pt modelId="{31E9AEC6-CE43-4C58-9952-F4CEF24376F4}" type="pres">
      <dgm:prSet presAssocID="{D0AE9E48-2F09-4D60-A10A-CDBE1B54AF47}" presName="textaccent1" presStyleCnt="0"/>
      <dgm:spPr/>
    </dgm:pt>
    <dgm:pt modelId="{B91FD9AE-E01E-4EE3-9D3C-7E2EA7F44905}" type="pres">
      <dgm:prSet presAssocID="{D0AE9E48-2F09-4D60-A10A-CDBE1B54AF47}" presName="accentRepeatNode" presStyleLbl="solidAlignAcc1" presStyleIdx="0" presStyleCnt="6"/>
      <dgm:spPr/>
    </dgm:pt>
    <dgm:pt modelId="{B484864D-8D91-4085-9505-C21ED0C3FF4E}" type="pres">
      <dgm:prSet presAssocID="{60A3D0CC-5251-4CE1-8D67-A92420B69F85}" presName="image1" presStyleCnt="0"/>
      <dgm:spPr/>
    </dgm:pt>
    <dgm:pt modelId="{BF6BC796-5090-4502-827C-9EC32E15B347}" type="pres">
      <dgm:prSet presAssocID="{60A3D0CC-5251-4CE1-8D67-A92420B69F85}" presName="imageRepeatNode" presStyleLbl="alignAcc1" presStyleIdx="0" presStyleCnt="3"/>
      <dgm:spPr/>
    </dgm:pt>
    <dgm:pt modelId="{E4AB0A7E-7483-4B8D-8001-6A9986037A11}" type="pres">
      <dgm:prSet presAssocID="{60A3D0CC-5251-4CE1-8D67-A92420B69F85}" presName="imageaccent1" presStyleCnt="0"/>
      <dgm:spPr/>
    </dgm:pt>
    <dgm:pt modelId="{64BE0435-D1C1-4047-8DE4-01F832BE6A61}" type="pres">
      <dgm:prSet presAssocID="{60A3D0CC-5251-4CE1-8D67-A92420B69F85}" presName="accentRepeatNode" presStyleLbl="solidAlignAcc1" presStyleIdx="1" presStyleCnt="6"/>
      <dgm:spPr/>
    </dgm:pt>
    <dgm:pt modelId="{C0D9AEBA-CD35-4A54-998D-CEB85D21B8C8}" type="pres">
      <dgm:prSet presAssocID="{721562FA-783F-4AD8-B631-2C438A1C314D}" presName="text2" presStyleCnt="0"/>
      <dgm:spPr/>
    </dgm:pt>
    <dgm:pt modelId="{145605C3-8EC3-4331-8E54-24052B31A698}" type="pres">
      <dgm:prSet presAssocID="{721562FA-783F-4AD8-B631-2C438A1C314D}" presName="textRepeatNode" presStyleLbl="alignNode1" presStyleIdx="1" presStyleCnt="3">
        <dgm:presLayoutVars>
          <dgm:chMax val="0"/>
          <dgm:chPref val="0"/>
          <dgm:bulletEnabled val="1"/>
        </dgm:presLayoutVars>
      </dgm:prSet>
      <dgm:spPr/>
    </dgm:pt>
    <dgm:pt modelId="{2F915006-2012-4F24-8C7E-A3308BFA4437}" type="pres">
      <dgm:prSet presAssocID="{721562FA-783F-4AD8-B631-2C438A1C314D}" presName="textaccent2" presStyleCnt="0"/>
      <dgm:spPr/>
    </dgm:pt>
    <dgm:pt modelId="{0451AA9F-BA53-4DEF-9187-9B1F41C48DD3}" type="pres">
      <dgm:prSet presAssocID="{721562FA-783F-4AD8-B631-2C438A1C314D}" presName="accentRepeatNode" presStyleLbl="solidAlignAcc1" presStyleIdx="2" presStyleCnt="6"/>
      <dgm:spPr/>
    </dgm:pt>
    <dgm:pt modelId="{4371E341-49FE-42F5-8458-AEA6B3FAA8EF}" type="pres">
      <dgm:prSet presAssocID="{BD656A6D-3071-4E47-B7D3-6BEEF0965ECA}" presName="image2" presStyleCnt="0"/>
      <dgm:spPr/>
    </dgm:pt>
    <dgm:pt modelId="{3345EECB-10BE-4CFF-8292-F59C83FAD171}" type="pres">
      <dgm:prSet presAssocID="{BD656A6D-3071-4E47-B7D3-6BEEF0965ECA}" presName="imageRepeatNode" presStyleLbl="alignAcc1" presStyleIdx="1" presStyleCnt="3" custLinFactY="-1907" custLinFactNeighborX="0" custLinFactNeighborY="-100000"/>
      <dgm:spPr/>
    </dgm:pt>
    <dgm:pt modelId="{6B159B6B-11BB-460D-A54B-968C1431DD0E}" type="pres">
      <dgm:prSet presAssocID="{BD656A6D-3071-4E47-B7D3-6BEEF0965ECA}" presName="imageaccent2" presStyleCnt="0"/>
      <dgm:spPr/>
    </dgm:pt>
    <dgm:pt modelId="{55E80A4C-BDCB-4F25-AD03-9E9750797960}" type="pres">
      <dgm:prSet presAssocID="{BD656A6D-3071-4E47-B7D3-6BEEF0965ECA}" presName="accentRepeatNode" presStyleLbl="solidAlignAcc1" presStyleIdx="3" presStyleCnt="6"/>
      <dgm:spPr/>
    </dgm:pt>
    <dgm:pt modelId="{274CFBDD-40AE-4C14-96B4-F722F064C38E}" type="pres">
      <dgm:prSet presAssocID="{FA877BE0-7656-427A-810C-89EC3834ECEA}" presName="text3" presStyleCnt="0"/>
      <dgm:spPr/>
    </dgm:pt>
    <dgm:pt modelId="{71C118DF-4CB7-4BBD-84D0-986507286574}" type="pres">
      <dgm:prSet presAssocID="{FA877BE0-7656-427A-810C-89EC3834ECEA}" presName="textRepeatNode" presStyleLbl="alignNode1" presStyleIdx="2" presStyleCnt="3">
        <dgm:presLayoutVars>
          <dgm:chMax val="0"/>
          <dgm:chPref val="0"/>
          <dgm:bulletEnabled val="1"/>
        </dgm:presLayoutVars>
      </dgm:prSet>
      <dgm:spPr/>
    </dgm:pt>
    <dgm:pt modelId="{9E420D23-D11C-49B3-8EFD-2BEDA8FBA471}" type="pres">
      <dgm:prSet presAssocID="{FA877BE0-7656-427A-810C-89EC3834ECEA}" presName="textaccent3" presStyleCnt="0"/>
      <dgm:spPr/>
    </dgm:pt>
    <dgm:pt modelId="{476053FD-5F3F-4133-AC8E-E63875663FDA}" type="pres">
      <dgm:prSet presAssocID="{FA877BE0-7656-427A-810C-89EC3834ECEA}" presName="accentRepeatNode" presStyleLbl="solidAlignAcc1" presStyleIdx="4" presStyleCnt="6"/>
      <dgm:spPr/>
    </dgm:pt>
    <dgm:pt modelId="{6515D5B3-12E6-401A-8DD3-DF3B4EED7E25}" type="pres">
      <dgm:prSet presAssocID="{4762D915-0BA6-4A3A-8D53-C69C4084C551}" presName="image3" presStyleCnt="0"/>
      <dgm:spPr/>
    </dgm:pt>
    <dgm:pt modelId="{C6C5DBFF-D328-4211-A45E-1AD351DB0F12}" type="pres">
      <dgm:prSet presAssocID="{4762D915-0BA6-4A3A-8D53-C69C4084C551}" presName="imageRepeatNode" presStyleLbl="alignAcc1" presStyleIdx="2" presStyleCnt="3"/>
      <dgm:spPr/>
    </dgm:pt>
    <dgm:pt modelId="{4EF8004D-EB51-48A0-ABB8-B756A4C5D4A9}" type="pres">
      <dgm:prSet presAssocID="{4762D915-0BA6-4A3A-8D53-C69C4084C551}" presName="imageaccent3" presStyleCnt="0"/>
      <dgm:spPr/>
    </dgm:pt>
    <dgm:pt modelId="{91551925-9031-41B5-AB73-16408A476BC3}" type="pres">
      <dgm:prSet presAssocID="{4762D915-0BA6-4A3A-8D53-C69C4084C551}" presName="accentRepeatNode" presStyleLbl="solidAlignAcc1" presStyleIdx="5" presStyleCnt="6"/>
      <dgm:spPr/>
    </dgm:pt>
  </dgm:ptLst>
  <dgm:cxnLst>
    <dgm:cxn modelId="{82BDE412-5990-44F2-BD04-B7DA4EAF9CC6}" type="presOf" srcId="{4762D915-0BA6-4A3A-8D53-C69C4084C551}" destId="{C6C5DBFF-D328-4211-A45E-1AD351DB0F12}" srcOrd="0" destOrd="0" presId="urn:microsoft.com/office/officeart/2008/layout/HexagonCluster"/>
    <dgm:cxn modelId="{F8D4351B-15D3-4697-B3D6-FE956D513A13}" type="presOf" srcId="{D0AE9E48-2F09-4D60-A10A-CDBE1B54AF47}" destId="{0F1E9F44-CC09-4D07-9805-F1E891865206}" srcOrd="0" destOrd="0" presId="urn:microsoft.com/office/officeart/2008/layout/HexagonCluster"/>
    <dgm:cxn modelId="{65E5EE2C-3894-42B4-87AA-76C841391170}" srcId="{F5C32F01-44BA-4709-A0D7-DCC8EC0ECD82}" destId="{D0AE9E48-2F09-4D60-A10A-CDBE1B54AF47}" srcOrd="0" destOrd="0" parTransId="{65CD3973-B55F-497F-927A-525F2AA25083}" sibTransId="{60A3D0CC-5251-4CE1-8D67-A92420B69F85}"/>
    <dgm:cxn modelId="{6F312040-4AD7-4DC1-84D1-0E31E1ACBC0C}" srcId="{F5C32F01-44BA-4709-A0D7-DCC8EC0ECD82}" destId="{FA877BE0-7656-427A-810C-89EC3834ECEA}" srcOrd="2" destOrd="0" parTransId="{5EBB2555-F348-4939-B4F8-EE5CF9B31815}" sibTransId="{4762D915-0BA6-4A3A-8D53-C69C4084C551}"/>
    <dgm:cxn modelId="{195AAF71-E5D1-4D49-9FF5-3A18A674F63B}" type="presOf" srcId="{BD656A6D-3071-4E47-B7D3-6BEEF0965ECA}" destId="{3345EECB-10BE-4CFF-8292-F59C83FAD171}" srcOrd="0" destOrd="0" presId="urn:microsoft.com/office/officeart/2008/layout/HexagonCluster"/>
    <dgm:cxn modelId="{0D139B80-4326-42DE-AA63-A93DADFE099B}" type="presOf" srcId="{FA877BE0-7656-427A-810C-89EC3834ECEA}" destId="{71C118DF-4CB7-4BBD-84D0-986507286574}" srcOrd="0" destOrd="0" presId="urn:microsoft.com/office/officeart/2008/layout/HexagonCluster"/>
    <dgm:cxn modelId="{BF4EF48F-F14C-482E-A9DD-0D21031917D3}" type="presOf" srcId="{721562FA-783F-4AD8-B631-2C438A1C314D}" destId="{145605C3-8EC3-4331-8E54-24052B31A698}" srcOrd="0" destOrd="0" presId="urn:microsoft.com/office/officeart/2008/layout/HexagonCluster"/>
    <dgm:cxn modelId="{CD3A9C99-C42C-44FA-9685-EF6508FBE83E}" type="presOf" srcId="{60A3D0CC-5251-4CE1-8D67-A92420B69F85}" destId="{BF6BC796-5090-4502-827C-9EC32E15B347}" srcOrd="0" destOrd="0" presId="urn:microsoft.com/office/officeart/2008/layout/HexagonCluster"/>
    <dgm:cxn modelId="{17CF86A7-1CC6-41B5-83FC-EC93733AC2A2}" srcId="{F5C32F01-44BA-4709-A0D7-DCC8EC0ECD82}" destId="{721562FA-783F-4AD8-B631-2C438A1C314D}" srcOrd="1" destOrd="0" parTransId="{BE9BE244-1F4D-448C-A369-6F280F155BA2}" sibTransId="{BD656A6D-3071-4E47-B7D3-6BEEF0965ECA}"/>
    <dgm:cxn modelId="{B8FB14D1-31AF-4124-A62C-632B8CBD74D6}" type="presOf" srcId="{F5C32F01-44BA-4709-A0D7-DCC8EC0ECD82}" destId="{61778410-4647-4344-8BEE-DD905215ECD8}" srcOrd="0" destOrd="0" presId="urn:microsoft.com/office/officeart/2008/layout/HexagonCluster"/>
    <dgm:cxn modelId="{F6A2699D-37B6-4B4D-A0F3-152234A3E6D1}" type="presParOf" srcId="{61778410-4647-4344-8BEE-DD905215ECD8}" destId="{08E584DD-7EB6-4DA9-9CAE-1326B9D7B837}" srcOrd="0" destOrd="0" presId="urn:microsoft.com/office/officeart/2008/layout/HexagonCluster"/>
    <dgm:cxn modelId="{5DD86F9F-FA04-40C9-B129-017EAA53FBCE}" type="presParOf" srcId="{08E584DD-7EB6-4DA9-9CAE-1326B9D7B837}" destId="{0F1E9F44-CC09-4D07-9805-F1E891865206}" srcOrd="0" destOrd="0" presId="urn:microsoft.com/office/officeart/2008/layout/HexagonCluster"/>
    <dgm:cxn modelId="{22042641-875C-40C4-B1A1-0785882CF1D2}" type="presParOf" srcId="{61778410-4647-4344-8BEE-DD905215ECD8}" destId="{31E9AEC6-CE43-4C58-9952-F4CEF24376F4}" srcOrd="1" destOrd="0" presId="urn:microsoft.com/office/officeart/2008/layout/HexagonCluster"/>
    <dgm:cxn modelId="{3959F884-624D-46CA-81B2-3D2CD257A85C}" type="presParOf" srcId="{31E9AEC6-CE43-4C58-9952-F4CEF24376F4}" destId="{B91FD9AE-E01E-4EE3-9D3C-7E2EA7F44905}" srcOrd="0" destOrd="0" presId="urn:microsoft.com/office/officeart/2008/layout/HexagonCluster"/>
    <dgm:cxn modelId="{C4ECABC9-8571-4686-AA6A-DF54E4A49B37}" type="presParOf" srcId="{61778410-4647-4344-8BEE-DD905215ECD8}" destId="{B484864D-8D91-4085-9505-C21ED0C3FF4E}" srcOrd="2" destOrd="0" presId="urn:microsoft.com/office/officeart/2008/layout/HexagonCluster"/>
    <dgm:cxn modelId="{598D4B40-57CA-48D7-919C-01F1F182EB8D}" type="presParOf" srcId="{B484864D-8D91-4085-9505-C21ED0C3FF4E}" destId="{BF6BC796-5090-4502-827C-9EC32E15B347}" srcOrd="0" destOrd="0" presId="urn:microsoft.com/office/officeart/2008/layout/HexagonCluster"/>
    <dgm:cxn modelId="{4EAD9C14-F3BC-45E3-800B-7C918615672B}" type="presParOf" srcId="{61778410-4647-4344-8BEE-DD905215ECD8}" destId="{E4AB0A7E-7483-4B8D-8001-6A9986037A11}" srcOrd="3" destOrd="0" presId="urn:microsoft.com/office/officeart/2008/layout/HexagonCluster"/>
    <dgm:cxn modelId="{5F7AA533-637D-452F-A5C7-FA5351AE689D}" type="presParOf" srcId="{E4AB0A7E-7483-4B8D-8001-6A9986037A11}" destId="{64BE0435-D1C1-4047-8DE4-01F832BE6A61}" srcOrd="0" destOrd="0" presId="urn:microsoft.com/office/officeart/2008/layout/HexagonCluster"/>
    <dgm:cxn modelId="{65B4A8F3-CF30-4AB8-924A-DB749E77E787}" type="presParOf" srcId="{61778410-4647-4344-8BEE-DD905215ECD8}" destId="{C0D9AEBA-CD35-4A54-998D-CEB85D21B8C8}" srcOrd="4" destOrd="0" presId="urn:microsoft.com/office/officeart/2008/layout/HexagonCluster"/>
    <dgm:cxn modelId="{98539ACE-635E-4DF8-B6A9-C0C03615D334}" type="presParOf" srcId="{C0D9AEBA-CD35-4A54-998D-CEB85D21B8C8}" destId="{145605C3-8EC3-4331-8E54-24052B31A698}" srcOrd="0" destOrd="0" presId="urn:microsoft.com/office/officeart/2008/layout/HexagonCluster"/>
    <dgm:cxn modelId="{F03E4701-3BA5-44CD-B71B-EE68B869154A}" type="presParOf" srcId="{61778410-4647-4344-8BEE-DD905215ECD8}" destId="{2F915006-2012-4F24-8C7E-A3308BFA4437}" srcOrd="5" destOrd="0" presId="urn:microsoft.com/office/officeart/2008/layout/HexagonCluster"/>
    <dgm:cxn modelId="{3004CBFF-187F-4087-B209-8B3E7048A3C6}" type="presParOf" srcId="{2F915006-2012-4F24-8C7E-A3308BFA4437}" destId="{0451AA9F-BA53-4DEF-9187-9B1F41C48DD3}" srcOrd="0" destOrd="0" presId="urn:microsoft.com/office/officeart/2008/layout/HexagonCluster"/>
    <dgm:cxn modelId="{E8CFC766-CC77-43AE-BA09-B944DBA230F7}" type="presParOf" srcId="{61778410-4647-4344-8BEE-DD905215ECD8}" destId="{4371E341-49FE-42F5-8458-AEA6B3FAA8EF}" srcOrd="6" destOrd="0" presId="urn:microsoft.com/office/officeart/2008/layout/HexagonCluster"/>
    <dgm:cxn modelId="{18CD253B-52CD-4070-8A8B-CC1CD32B45FB}" type="presParOf" srcId="{4371E341-49FE-42F5-8458-AEA6B3FAA8EF}" destId="{3345EECB-10BE-4CFF-8292-F59C83FAD171}" srcOrd="0" destOrd="0" presId="urn:microsoft.com/office/officeart/2008/layout/HexagonCluster"/>
    <dgm:cxn modelId="{D0E7E1CF-2AE2-4836-8255-8AB924B637E8}" type="presParOf" srcId="{61778410-4647-4344-8BEE-DD905215ECD8}" destId="{6B159B6B-11BB-460D-A54B-968C1431DD0E}" srcOrd="7" destOrd="0" presId="urn:microsoft.com/office/officeart/2008/layout/HexagonCluster"/>
    <dgm:cxn modelId="{2C22E2D8-2AE4-4005-93E9-5D03934D3C82}" type="presParOf" srcId="{6B159B6B-11BB-460D-A54B-968C1431DD0E}" destId="{55E80A4C-BDCB-4F25-AD03-9E9750797960}" srcOrd="0" destOrd="0" presId="urn:microsoft.com/office/officeart/2008/layout/HexagonCluster"/>
    <dgm:cxn modelId="{7E2B4AE2-C754-4E25-AA33-69AA043398FD}" type="presParOf" srcId="{61778410-4647-4344-8BEE-DD905215ECD8}" destId="{274CFBDD-40AE-4C14-96B4-F722F064C38E}" srcOrd="8" destOrd="0" presId="urn:microsoft.com/office/officeart/2008/layout/HexagonCluster"/>
    <dgm:cxn modelId="{91B51649-FBAF-41AD-9E92-869DDA847640}" type="presParOf" srcId="{274CFBDD-40AE-4C14-96B4-F722F064C38E}" destId="{71C118DF-4CB7-4BBD-84D0-986507286574}" srcOrd="0" destOrd="0" presId="urn:microsoft.com/office/officeart/2008/layout/HexagonCluster"/>
    <dgm:cxn modelId="{B4C5EC9B-3FA7-44D9-8CF8-8616E552CEC6}" type="presParOf" srcId="{61778410-4647-4344-8BEE-DD905215ECD8}" destId="{9E420D23-D11C-49B3-8EFD-2BEDA8FBA471}" srcOrd="9" destOrd="0" presId="urn:microsoft.com/office/officeart/2008/layout/HexagonCluster"/>
    <dgm:cxn modelId="{62D55126-06DB-4122-B565-628DEFF91866}" type="presParOf" srcId="{9E420D23-D11C-49B3-8EFD-2BEDA8FBA471}" destId="{476053FD-5F3F-4133-AC8E-E63875663FDA}" srcOrd="0" destOrd="0" presId="urn:microsoft.com/office/officeart/2008/layout/HexagonCluster"/>
    <dgm:cxn modelId="{F5F0F3CC-9924-4EFD-BF7C-ACB2F5544394}" type="presParOf" srcId="{61778410-4647-4344-8BEE-DD905215ECD8}" destId="{6515D5B3-12E6-401A-8DD3-DF3B4EED7E25}" srcOrd="10" destOrd="0" presId="urn:microsoft.com/office/officeart/2008/layout/HexagonCluster"/>
    <dgm:cxn modelId="{852571CC-D6CB-4E82-B88D-4FD65531B4C8}" type="presParOf" srcId="{6515D5B3-12E6-401A-8DD3-DF3B4EED7E25}" destId="{C6C5DBFF-D328-4211-A45E-1AD351DB0F12}" srcOrd="0" destOrd="0" presId="urn:microsoft.com/office/officeart/2008/layout/HexagonCluster"/>
    <dgm:cxn modelId="{4D68B522-B0DA-4464-8007-853B70C1FA25}" type="presParOf" srcId="{61778410-4647-4344-8BEE-DD905215ECD8}" destId="{4EF8004D-EB51-48A0-ABB8-B756A4C5D4A9}" srcOrd="11" destOrd="0" presId="urn:microsoft.com/office/officeart/2008/layout/HexagonCluster"/>
    <dgm:cxn modelId="{6B13D49D-F152-45A8-824B-7290B22AE6AB}" type="presParOf" srcId="{4EF8004D-EB51-48A0-ABB8-B756A4C5D4A9}" destId="{91551925-9031-41B5-AB73-16408A476BC3}"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EE5F584-3D38-4566-A66A-8BFC84DF2018}" type="doc">
      <dgm:prSet loTypeId="urn:microsoft.com/office/officeart/2005/8/layout/equation1" loCatId="process" qsTypeId="urn:microsoft.com/office/officeart/2005/8/quickstyle/3d1" qsCatId="3D" csTypeId="urn:microsoft.com/office/officeart/2005/8/colors/colorful1" csCatId="colorful" phldr="1"/>
      <dgm:spPr/>
      <dgm:t>
        <a:bodyPr/>
        <a:lstStyle/>
        <a:p>
          <a:endParaRPr lang="nl-BE"/>
        </a:p>
      </dgm:t>
    </dgm:pt>
    <dgm:pt modelId="{AB957C06-D89A-465F-AFA0-9DB6EC705D39}">
      <dgm:prSet phldrT="[Tekst]"/>
      <dgm:spPr/>
      <dgm:t>
        <a:bodyPr/>
        <a:lstStyle/>
        <a:p>
          <a:r>
            <a:rPr lang="nl-NL"/>
            <a:t>Minimumdoelen 2</a:t>
          </a:r>
          <a:r>
            <a:rPr lang="nl-NL" baseline="30000"/>
            <a:t>de</a:t>
          </a:r>
          <a:r>
            <a:rPr lang="nl-NL"/>
            <a:t> en 3</a:t>
          </a:r>
          <a:r>
            <a:rPr lang="nl-NL" baseline="30000"/>
            <a:t>de</a:t>
          </a:r>
          <a:r>
            <a:rPr lang="nl-NL"/>
            <a:t> graad D/A</a:t>
          </a:r>
          <a:endParaRPr lang="nl-BE"/>
        </a:p>
      </dgm:t>
    </dgm:pt>
    <dgm:pt modelId="{4443B5A2-5D81-43A9-93BE-DD0AC09B4E3B}" type="parTrans" cxnId="{F56E8D5A-8D75-491B-8E35-77070723AD38}">
      <dgm:prSet/>
      <dgm:spPr/>
      <dgm:t>
        <a:bodyPr/>
        <a:lstStyle/>
        <a:p>
          <a:endParaRPr lang="nl-BE"/>
        </a:p>
      </dgm:t>
    </dgm:pt>
    <dgm:pt modelId="{6B6B4E1D-63FB-45EF-82C2-608EC3681698}" type="sibTrans" cxnId="{F56E8D5A-8D75-491B-8E35-77070723AD38}">
      <dgm:prSet/>
      <dgm:spPr/>
      <dgm:t>
        <a:bodyPr/>
        <a:lstStyle/>
        <a:p>
          <a:endParaRPr lang="nl-BE"/>
        </a:p>
      </dgm:t>
    </dgm:pt>
    <dgm:pt modelId="{D78C4B9E-FBAD-47ED-8094-52BBB764C505}">
      <dgm:prSet phldrT="[Tekst]"/>
      <dgm:spPr/>
      <dgm:t>
        <a:bodyPr/>
        <a:lstStyle/>
        <a:p>
          <a:r>
            <a:rPr lang="nl-NL"/>
            <a:t>Leerplandoelen</a:t>
          </a:r>
        </a:p>
        <a:p>
          <a:r>
            <a:rPr lang="nl-BE"/>
            <a:t>VII-</a:t>
          </a:r>
          <a:r>
            <a:rPr lang="nl-BE" err="1"/>
            <a:t>Ned</a:t>
          </a:r>
          <a:endParaRPr lang="nl-BE"/>
        </a:p>
        <a:p>
          <a:r>
            <a:rPr lang="nl-BE"/>
            <a:t>+ 2 ‘facultatieve’ </a:t>
          </a:r>
          <a:r>
            <a:rPr lang="nl-BE" err="1"/>
            <a:t>LPD’en</a:t>
          </a:r>
          <a:r>
            <a:rPr lang="nl-BE"/>
            <a:t> in VII-</a:t>
          </a:r>
          <a:r>
            <a:rPr lang="nl-BE" err="1"/>
            <a:t>DoSp</a:t>
          </a:r>
          <a:endParaRPr lang="nl-BE"/>
        </a:p>
      </dgm:t>
    </dgm:pt>
    <dgm:pt modelId="{9216A263-D3B1-40D0-9789-64D5408F5CF5}" type="parTrans" cxnId="{0DD65C51-0C5A-48E2-B886-6CCED80ED424}">
      <dgm:prSet/>
      <dgm:spPr/>
      <dgm:t>
        <a:bodyPr/>
        <a:lstStyle/>
        <a:p>
          <a:endParaRPr lang="nl-BE"/>
        </a:p>
      </dgm:t>
    </dgm:pt>
    <dgm:pt modelId="{800C83D9-5D4A-472E-9F93-AF8510102220}" type="sibTrans" cxnId="{0DD65C51-0C5A-48E2-B886-6CCED80ED424}">
      <dgm:prSet/>
      <dgm:spPr/>
      <dgm:t>
        <a:bodyPr/>
        <a:lstStyle/>
        <a:p>
          <a:endParaRPr lang="nl-BE"/>
        </a:p>
      </dgm:t>
    </dgm:pt>
    <dgm:pt modelId="{B9CE7F61-83AE-4619-9BB0-220ADFCC6568}" type="pres">
      <dgm:prSet presAssocID="{FEE5F584-3D38-4566-A66A-8BFC84DF2018}" presName="linearFlow" presStyleCnt="0">
        <dgm:presLayoutVars>
          <dgm:dir/>
          <dgm:resizeHandles val="exact"/>
        </dgm:presLayoutVars>
      </dgm:prSet>
      <dgm:spPr/>
    </dgm:pt>
    <dgm:pt modelId="{0D17B160-5E53-473F-91DF-F9035938219F}" type="pres">
      <dgm:prSet presAssocID="{AB957C06-D89A-465F-AFA0-9DB6EC705D39}" presName="node" presStyleLbl="node1" presStyleIdx="0" presStyleCnt="2">
        <dgm:presLayoutVars>
          <dgm:bulletEnabled val="1"/>
        </dgm:presLayoutVars>
      </dgm:prSet>
      <dgm:spPr/>
    </dgm:pt>
    <dgm:pt modelId="{2F462308-EC9C-4EE0-8671-163DC015A822}" type="pres">
      <dgm:prSet presAssocID="{6B6B4E1D-63FB-45EF-82C2-608EC3681698}" presName="spacerL" presStyleCnt="0"/>
      <dgm:spPr/>
    </dgm:pt>
    <dgm:pt modelId="{4ED93A5C-FF92-43AC-A523-6D091B94A448}" type="pres">
      <dgm:prSet presAssocID="{6B6B4E1D-63FB-45EF-82C2-608EC3681698}" presName="sibTrans" presStyleLbl="sibTrans2D1" presStyleIdx="0" presStyleCnt="1"/>
      <dgm:spPr>
        <a:prstGeom prst="rightArrow">
          <a:avLst/>
        </a:prstGeom>
      </dgm:spPr>
    </dgm:pt>
    <dgm:pt modelId="{0AFB1A8B-7439-44A7-A5FE-16D85466AFE4}" type="pres">
      <dgm:prSet presAssocID="{6B6B4E1D-63FB-45EF-82C2-608EC3681698}" presName="spacerR" presStyleCnt="0"/>
      <dgm:spPr/>
    </dgm:pt>
    <dgm:pt modelId="{4F7C7F91-656C-4304-BE6F-E68BF0F762DB}" type="pres">
      <dgm:prSet presAssocID="{D78C4B9E-FBAD-47ED-8094-52BBB764C505}" presName="node" presStyleLbl="node1" presStyleIdx="1" presStyleCnt="2">
        <dgm:presLayoutVars>
          <dgm:bulletEnabled val="1"/>
        </dgm:presLayoutVars>
      </dgm:prSet>
      <dgm:spPr/>
    </dgm:pt>
  </dgm:ptLst>
  <dgm:cxnLst>
    <dgm:cxn modelId="{0DD65C51-0C5A-48E2-B886-6CCED80ED424}" srcId="{FEE5F584-3D38-4566-A66A-8BFC84DF2018}" destId="{D78C4B9E-FBAD-47ED-8094-52BBB764C505}" srcOrd="1" destOrd="0" parTransId="{9216A263-D3B1-40D0-9789-64D5408F5CF5}" sibTransId="{800C83D9-5D4A-472E-9F93-AF8510102220}"/>
    <dgm:cxn modelId="{673D9375-E7C8-4A51-9ED6-C137E1B8A9B3}" type="presOf" srcId="{6B6B4E1D-63FB-45EF-82C2-608EC3681698}" destId="{4ED93A5C-FF92-43AC-A523-6D091B94A448}" srcOrd="0" destOrd="0" presId="urn:microsoft.com/office/officeart/2005/8/layout/equation1"/>
    <dgm:cxn modelId="{F56E8D5A-8D75-491B-8E35-77070723AD38}" srcId="{FEE5F584-3D38-4566-A66A-8BFC84DF2018}" destId="{AB957C06-D89A-465F-AFA0-9DB6EC705D39}" srcOrd="0" destOrd="0" parTransId="{4443B5A2-5D81-43A9-93BE-DD0AC09B4E3B}" sibTransId="{6B6B4E1D-63FB-45EF-82C2-608EC3681698}"/>
    <dgm:cxn modelId="{B2AF988D-A3E2-43F0-BA4F-5DC5A8B3BF1E}" type="presOf" srcId="{AB957C06-D89A-465F-AFA0-9DB6EC705D39}" destId="{0D17B160-5E53-473F-91DF-F9035938219F}" srcOrd="0" destOrd="0" presId="urn:microsoft.com/office/officeart/2005/8/layout/equation1"/>
    <dgm:cxn modelId="{0FA966AD-B68D-4F94-B2B6-CDF7B54C2D2F}" type="presOf" srcId="{FEE5F584-3D38-4566-A66A-8BFC84DF2018}" destId="{B9CE7F61-83AE-4619-9BB0-220ADFCC6568}" srcOrd="0" destOrd="0" presId="urn:microsoft.com/office/officeart/2005/8/layout/equation1"/>
    <dgm:cxn modelId="{58BC66F6-AAE4-4F64-88E5-D8A0D78A2FF6}" type="presOf" srcId="{D78C4B9E-FBAD-47ED-8094-52BBB764C505}" destId="{4F7C7F91-656C-4304-BE6F-E68BF0F762DB}" srcOrd="0" destOrd="0" presId="urn:microsoft.com/office/officeart/2005/8/layout/equation1"/>
    <dgm:cxn modelId="{534ADD61-ED9E-41CC-9D3C-8BA0462FA74D}" type="presParOf" srcId="{B9CE7F61-83AE-4619-9BB0-220ADFCC6568}" destId="{0D17B160-5E53-473F-91DF-F9035938219F}" srcOrd="0" destOrd="0" presId="urn:microsoft.com/office/officeart/2005/8/layout/equation1"/>
    <dgm:cxn modelId="{AE0E9F95-7C57-4CDF-A94F-B341CE890116}" type="presParOf" srcId="{B9CE7F61-83AE-4619-9BB0-220ADFCC6568}" destId="{2F462308-EC9C-4EE0-8671-163DC015A822}" srcOrd="1" destOrd="0" presId="urn:microsoft.com/office/officeart/2005/8/layout/equation1"/>
    <dgm:cxn modelId="{EF3956C7-19EF-419F-A6A9-A475E464F496}" type="presParOf" srcId="{B9CE7F61-83AE-4619-9BB0-220ADFCC6568}" destId="{4ED93A5C-FF92-43AC-A523-6D091B94A448}" srcOrd="2" destOrd="0" presId="urn:microsoft.com/office/officeart/2005/8/layout/equation1"/>
    <dgm:cxn modelId="{8BA0B551-FAB6-427B-979E-12BFBC87A69F}" type="presParOf" srcId="{B9CE7F61-83AE-4619-9BB0-220ADFCC6568}" destId="{0AFB1A8B-7439-44A7-A5FE-16D85466AFE4}" srcOrd="3" destOrd="0" presId="urn:microsoft.com/office/officeart/2005/8/layout/equation1"/>
    <dgm:cxn modelId="{3B1A1EFA-72A0-41CD-B654-38C2256671FE}" type="presParOf" srcId="{B9CE7F61-83AE-4619-9BB0-220ADFCC6568}" destId="{4F7C7F91-656C-4304-BE6F-E68BF0F762DB}" srcOrd="4"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22AAB3-6E7D-4C32-855E-A2323FDCF01C}" type="doc">
      <dgm:prSet loTypeId="urn:microsoft.com/office/officeart/2005/8/layout/cycle8" loCatId="cycle" qsTypeId="urn:microsoft.com/office/officeart/2005/8/quickstyle/3d9" qsCatId="3D" csTypeId="urn:microsoft.com/office/officeart/2005/8/colors/colorful2" csCatId="colorful" phldr="1"/>
      <dgm:spPr/>
    </dgm:pt>
    <dgm:pt modelId="{078975E7-9990-42DD-9431-0EDFBBA96FCA}">
      <dgm:prSet phldrT="[Tekst]"/>
      <dgm:spPr>
        <a:solidFill>
          <a:srgbClr val="FF8414"/>
        </a:solidFill>
      </dgm:spPr>
      <dgm:t>
        <a:bodyPr/>
        <a:lstStyle/>
        <a:p>
          <a:pPr rtl="0"/>
          <a:r>
            <a:rPr lang="nl-NL"/>
            <a:t>Communicatie</a:t>
          </a:r>
          <a:r>
            <a:rPr lang="nl-NL">
              <a:latin typeface="Calibri"/>
            </a:rPr>
            <a:t> en informatie</a:t>
          </a:r>
          <a:endParaRPr lang="nl-BE"/>
        </a:p>
      </dgm:t>
    </dgm:pt>
    <dgm:pt modelId="{8E84042E-6FF1-4589-90C1-08A7978625E7}" type="parTrans" cxnId="{538E757D-6333-4FFE-B2E4-2CA2601DAFE8}">
      <dgm:prSet/>
      <dgm:spPr/>
      <dgm:t>
        <a:bodyPr/>
        <a:lstStyle/>
        <a:p>
          <a:endParaRPr lang="nl-BE"/>
        </a:p>
      </dgm:t>
    </dgm:pt>
    <dgm:pt modelId="{A9176B7A-E79C-4C4D-B39B-23B49D9B77DA}" type="sibTrans" cxnId="{538E757D-6333-4FFE-B2E4-2CA2601DAFE8}">
      <dgm:prSet/>
      <dgm:spPr/>
      <dgm:t>
        <a:bodyPr/>
        <a:lstStyle/>
        <a:p>
          <a:endParaRPr lang="nl-BE"/>
        </a:p>
      </dgm:t>
    </dgm:pt>
    <dgm:pt modelId="{A6058E33-CFAC-4E5C-93AE-021D7DE67C00}">
      <dgm:prSet phldrT="[Tekst]"/>
      <dgm:spPr>
        <a:solidFill>
          <a:srgbClr val="999D00"/>
        </a:solidFill>
      </dgm:spPr>
      <dgm:t>
        <a:bodyPr/>
        <a:lstStyle/>
        <a:p>
          <a:r>
            <a:rPr lang="nl-NL"/>
            <a:t>Identiteit in diversiteit</a:t>
          </a:r>
          <a:endParaRPr lang="nl-BE"/>
        </a:p>
      </dgm:t>
    </dgm:pt>
    <dgm:pt modelId="{51E4959C-C2DF-4B9F-B751-039225CBC9E0}" type="parTrans" cxnId="{74974CC0-6298-4057-8853-B0A6E601FDC7}">
      <dgm:prSet/>
      <dgm:spPr/>
      <dgm:t>
        <a:bodyPr/>
        <a:lstStyle/>
        <a:p>
          <a:endParaRPr lang="nl-BE"/>
        </a:p>
      </dgm:t>
    </dgm:pt>
    <dgm:pt modelId="{D5A5F763-2FA5-41B7-9F14-BEF7600F9484}" type="sibTrans" cxnId="{74974CC0-6298-4057-8853-B0A6E601FDC7}">
      <dgm:prSet/>
      <dgm:spPr/>
      <dgm:t>
        <a:bodyPr/>
        <a:lstStyle/>
        <a:p>
          <a:endParaRPr lang="nl-BE"/>
        </a:p>
      </dgm:t>
    </dgm:pt>
    <dgm:pt modelId="{ACCAE6FD-F67A-49AD-BD16-96EA1A0497C0}">
      <dgm:prSet phldrT="[Tekst]"/>
      <dgm:spPr>
        <a:solidFill>
          <a:srgbClr val="00BECB"/>
        </a:solidFill>
      </dgm:spPr>
      <dgm:t>
        <a:bodyPr/>
        <a:lstStyle/>
        <a:p>
          <a:r>
            <a:rPr lang="nl-NL"/>
            <a:t>Literatuur</a:t>
          </a:r>
          <a:endParaRPr lang="nl-BE"/>
        </a:p>
      </dgm:t>
    </dgm:pt>
    <dgm:pt modelId="{42CF045A-3143-482B-9B8D-A21E70961166}" type="parTrans" cxnId="{F2D365FC-78A1-4147-96C7-90127CA559C6}">
      <dgm:prSet/>
      <dgm:spPr/>
      <dgm:t>
        <a:bodyPr/>
        <a:lstStyle/>
        <a:p>
          <a:endParaRPr lang="nl-BE"/>
        </a:p>
      </dgm:t>
    </dgm:pt>
    <dgm:pt modelId="{302E2D4F-F45C-4231-B629-E177AD0D4A2D}" type="sibTrans" cxnId="{F2D365FC-78A1-4147-96C7-90127CA559C6}">
      <dgm:prSet/>
      <dgm:spPr/>
      <dgm:t>
        <a:bodyPr/>
        <a:lstStyle/>
        <a:p>
          <a:endParaRPr lang="nl-BE"/>
        </a:p>
      </dgm:t>
    </dgm:pt>
    <dgm:pt modelId="{E929AFC5-7E37-4F18-94EA-0EEAB7EA930B}">
      <dgm:prSet phldrT="[Tekst]"/>
      <dgm:spPr>
        <a:solidFill>
          <a:srgbClr val="BF18B3"/>
        </a:solidFill>
      </dgm:spPr>
      <dgm:t>
        <a:bodyPr/>
        <a:lstStyle/>
        <a:p>
          <a:r>
            <a:rPr lang="nl-NL"/>
            <a:t>Taalgebruik en taalsysteem</a:t>
          </a:r>
          <a:endParaRPr lang="nl-BE"/>
        </a:p>
      </dgm:t>
    </dgm:pt>
    <dgm:pt modelId="{E50332D9-34CC-49CB-A9C4-68347CBD5699}" type="parTrans" cxnId="{25538024-4310-4223-BE94-697547D76DF7}">
      <dgm:prSet/>
      <dgm:spPr/>
      <dgm:t>
        <a:bodyPr/>
        <a:lstStyle/>
        <a:p>
          <a:endParaRPr lang="nl-BE"/>
        </a:p>
      </dgm:t>
    </dgm:pt>
    <dgm:pt modelId="{A790E893-53FD-403C-A8BA-AE848B51D77C}" type="sibTrans" cxnId="{25538024-4310-4223-BE94-697547D76DF7}">
      <dgm:prSet/>
      <dgm:spPr/>
      <dgm:t>
        <a:bodyPr/>
        <a:lstStyle/>
        <a:p>
          <a:endParaRPr lang="nl-BE"/>
        </a:p>
      </dgm:t>
    </dgm:pt>
    <dgm:pt modelId="{6EED31C1-9576-494A-9E83-BAE9145176B2}" type="pres">
      <dgm:prSet presAssocID="{AE22AAB3-6E7D-4C32-855E-A2323FDCF01C}" presName="compositeShape" presStyleCnt="0">
        <dgm:presLayoutVars>
          <dgm:chMax val="7"/>
          <dgm:dir/>
          <dgm:resizeHandles val="exact"/>
        </dgm:presLayoutVars>
      </dgm:prSet>
      <dgm:spPr/>
    </dgm:pt>
    <dgm:pt modelId="{9EF53A17-7E77-46A3-848D-BDEDF0584F54}" type="pres">
      <dgm:prSet presAssocID="{AE22AAB3-6E7D-4C32-855E-A2323FDCF01C}" presName="wedge1" presStyleLbl="node1" presStyleIdx="0" presStyleCnt="4" custLinFactNeighborX="6319" custLinFactNeighborY="-7222"/>
      <dgm:spPr/>
    </dgm:pt>
    <dgm:pt modelId="{06CD91D8-F55D-415F-A02C-3869FC91AD7D}" type="pres">
      <dgm:prSet presAssocID="{AE22AAB3-6E7D-4C32-855E-A2323FDCF01C}" presName="dummy1a" presStyleCnt="0"/>
      <dgm:spPr/>
    </dgm:pt>
    <dgm:pt modelId="{53752A4A-3BDB-405E-B02D-8C33C70CACAA}" type="pres">
      <dgm:prSet presAssocID="{AE22AAB3-6E7D-4C32-855E-A2323FDCF01C}" presName="dummy1b" presStyleCnt="0"/>
      <dgm:spPr/>
    </dgm:pt>
    <dgm:pt modelId="{3CC17E4A-1BF4-4878-BEDA-86A3F62699DC}" type="pres">
      <dgm:prSet presAssocID="{AE22AAB3-6E7D-4C32-855E-A2323FDCF01C}" presName="wedge1Tx" presStyleLbl="node1" presStyleIdx="0" presStyleCnt="4">
        <dgm:presLayoutVars>
          <dgm:chMax val="0"/>
          <dgm:chPref val="0"/>
          <dgm:bulletEnabled val="1"/>
        </dgm:presLayoutVars>
      </dgm:prSet>
      <dgm:spPr/>
    </dgm:pt>
    <dgm:pt modelId="{681451F7-9152-4F86-881F-8418BF3BE91C}" type="pres">
      <dgm:prSet presAssocID="{AE22AAB3-6E7D-4C32-855E-A2323FDCF01C}" presName="wedge2" presStyleLbl="node1" presStyleIdx="1" presStyleCnt="4"/>
      <dgm:spPr/>
    </dgm:pt>
    <dgm:pt modelId="{87E02F64-3555-411B-8875-118DA77745A9}" type="pres">
      <dgm:prSet presAssocID="{AE22AAB3-6E7D-4C32-855E-A2323FDCF01C}" presName="dummy2a" presStyleCnt="0"/>
      <dgm:spPr/>
    </dgm:pt>
    <dgm:pt modelId="{C1FC2154-0D51-400E-8CB5-2CE6FDEC6854}" type="pres">
      <dgm:prSet presAssocID="{AE22AAB3-6E7D-4C32-855E-A2323FDCF01C}" presName="dummy2b" presStyleCnt="0"/>
      <dgm:spPr/>
    </dgm:pt>
    <dgm:pt modelId="{02B02093-F637-455C-9EAD-AE75AF61B39E}" type="pres">
      <dgm:prSet presAssocID="{AE22AAB3-6E7D-4C32-855E-A2323FDCF01C}" presName="wedge2Tx" presStyleLbl="node1" presStyleIdx="1" presStyleCnt="4">
        <dgm:presLayoutVars>
          <dgm:chMax val="0"/>
          <dgm:chPref val="0"/>
          <dgm:bulletEnabled val="1"/>
        </dgm:presLayoutVars>
      </dgm:prSet>
      <dgm:spPr/>
    </dgm:pt>
    <dgm:pt modelId="{E850AFCF-9817-4C86-9FF2-DC3DB03DD02E}" type="pres">
      <dgm:prSet presAssocID="{AE22AAB3-6E7D-4C32-855E-A2323FDCF01C}" presName="wedge3" presStyleLbl="node1" presStyleIdx="2" presStyleCnt="4"/>
      <dgm:spPr/>
    </dgm:pt>
    <dgm:pt modelId="{4F770DF0-764D-4D70-86E0-DD68366E524D}" type="pres">
      <dgm:prSet presAssocID="{AE22AAB3-6E7D-4C32-855E-A2323FDCF01C}" presName="dummy3a" presStyleCnt="0"/>
      <dgm:spPr/>
    </dgm:pt>
    <dgm:pt modelId="{54ECEF2F-D9B5-4A24-A9A8-8D2540310E59}" type="pres">
      <dgm:prSet presAssocID="{AE22AAB3-6E7D-4C32-855E-A2323FDCF01C}" presName="dummy3b" presStyleCnt="0"/>
      <dgm:spPr/>
    </dgm:pt>
    <dgm:pt modelId="{4615F8E1-3801-4BC4-8816-ADF4CEFA9F78}" type="pres">
      <dgm:prSet presAssocID="{AE22AAB3-6E7D-4C32-855E-A2323FDCF01C}" presName="wedge3Tx" presStyleLbl="node1" presStyleIdx="2" presStyleCnt="4">
        <dgm:presLayoutVars>
          <dgm:chMax val="0"/>
          <dgm:chPref val="0"/>
          <dgm:bulletEnabled val="1"/>
        </dgm:presLayoutVars>
      </dgm:prSet>
      <dgm:spPr/>
    </dgm:pt>
    <dgm:pt modelId="{7140F7E2-259A-43C4-8024-1A8D992036CC}" type="pres">
      <dgm:prSet presAssocID="{AE22AAB3-6E7D-4C32-855E-A2323FDCF01C}" presName="wedge4" presStyleLbl="node1" presStyleIdx="3" presStyleCnt="4"/>
      <dgm:spPr/>
    </dgm:pt>
    <dgm:pt modelId="{2CC87CEA-3A03-4F48-8A5D-4CA20A634358}" type="pres">
      <dgm:prSet presAssocID="{AE22AAB3-6E7D-4C32-855E-A2323FDCF01C}" presName="dummy4a" presStyleCnt="0"/>
      <dgm:spPr/>
    </dgm:pt>
    <dgm:pt modelId="{33B2A1A5-8AD9-4E53-8BAA-F50625857506}" type="pres">
      <dgm:prSet presAssocID="{AE22AAB3-6E7D-4C32-855E-A2323FDCF01C}" presName="dummy4b" presStyleCnt="0"/>
      <dgm:spPr/>
    </dgm:pt>
    <dgm:pt modelId="{9DFFD945-4216-4AAE-B457-40DFFD8DFCF9}" type="pres">
      <dgm:prSet presAssocID="{AE22AAB3-6E7D-4C32-855E-A2323FDCF01C}" presName="wedge4Tx" presStyleLbl="node1" presStyleIdx="3" presStyleCnt="4">
        <dgm:presLayoutVars>
          <dgm:chMax val="0"/>
          <dgm:chPref val="0"/>
          <dgm:bulletEnabled val="1"/>
        </dgm:presLayoutVars>
      </dgm:prSet>
      <dgm:spPr/>
    </dgm:pt>
    <dgm:pt modelId="{CFCE8F14-BB85-497E-A0F1-4766FC0619FA}" type="pres">
      <dgm:prSet presAssocID="{A9176B7A-E79C-4C4D-B39B-23B49D9B77DA}" presName="arrowWedge1" presStyleLbl="fgSibTrans2D1" presStyleIdx="0" presStyleCnt="4"/>
      <dgm:spPr/>
    </dgm:pt>
    <dgm:pt modelId="{E0FC6D97-40C1-4EF0-9F05-BB38C5067866}" type="pres">
      <dgm:prSet presAssocID="{D5A5F763-2FA5-41B7-9F14-BEF7600F9484}" presName="arrowWedge2" presStyleLbl="fgSibTrans2D1" presStyleIdx="1" presStyleCnt="4"/>
      <dgm:spPr/>
    </dgm:pt>
    <dgm:pt modelId="{8217558D-355A-44D1-9AA9-7FEE52111277}" type="pres">
      <dgm:prSet presAssocID="{302E2D4F-F45C-4231-B629-E177AD0D4A2D}" presName="arrowWedge3" presStyleLbl="fgSibTrans2D1" presStyleIdx="2" presStyleCnt="4"/>
      <dgm:spPr/>
    </dgm:pt>
    <dgm:pt modelId="{4C6667BD-A243-4EA0-B65D-3324D138E624}" type="pres">
      <dgm:prSet presAssocID="{A790E893-53FD-403C-A8BA-AE848B51D77C}" presName="arrowWedge4" presStyleLbl="fgSibTrans2D1" presStyleIdx="3" presStyleCnt="4"/>
      <dgm:spPr/>
    </dgm:pt>
  </dgm:ptLst>
  <dgm:cxnLst>
    <dgm:cxn modelId="{9A5FCF09-C03E-4EAC-BED8-B0B9D99CDA49}" type="presOf" srcId="{A6058E33-CFAC-4E5C-93AE-021D7DE67C00}" destId="{681451F7-9152-4F86-881F-8418BF3BE91C}" srcOrd="0" destOrd="0" presId="urn:microsoft.com/office/officeart/2005/8/layout/cycle8"/>
    <dgm:cxn modelId="{DC510B18-B418-40FC-B1C8-95EE8AAD2F16}" type="presOf" srcId="{078975E7-9990-42DD-9431-0EDFBBA96FCA}" destId="{3CC17E4A-1BF4-4878-BEDA-86A3F62699DC}" srcOrd="1" destOrd="0" presId="urn:microsoft.com/office/officeart/2005/8/layout/cycle8"/>
    <dgm:cxn modelId="{25538024-4310-4223-BE94-697547D76DF7}" srcId="{AE22AAB3-6E7D-4C32-855E-A2323FDCF01C}" destId="{E929AFC5-7E37-4F18-94EA-0EEAB7EA930B}" srcOrd="3" destOrd="0" parTransId="{E50332D9-34CC-49CB-A9C4-68347CBD5699}" sibTransId="{A790E893-53FD-403C-A8BA-AE848B51D77C}"/>
    <dgm:cxn modelId="{C0FE1B30-A946-4FE0-B1D9-733EF7E10574}" type="presOf" srcId="{ACCAE6FD-F67A-49AD-BD16-96EA1A0497C0}" destId="{E850AFCF-9817-4C86-9FF2-DC3DB03DD02E}" srcOrd="0" destOrd="0" presId="urn:microsoft.com/office/officeart/2005/8/layout/cycle8"/>
    <dgm:cxn modelId="{923EC838-9E00-437E-BD15-48FC456BE61E}" type="presOf" srcId="{078975E7-9990-42DD-9431-0EDFBBA96FCA}" destId="{9EF53A17-7E77-46A3-848D-BDEDF0584F54}" srcOrd="0" destOrd="0" presId="urn:microsoft.com/office/officeart/2005/8/layout/cycle8"/>
    <dgm:cxn modelId="{78AE2276-1294-4A6D-8114-FAE504D0D47E}" type="presOf" srcId="{ACCAE6FD-F67A-49AD-BD16-96EA1A0497C0}" destId="{4615F8E1-3801-4BC4-8816-ADF4CEFA9F78}" srcOrd="1" destOrd="0" presId="urn:microsoft.com/office/officeart/2005/8/layout/cycle8"/>
    <dgm:cxn modelId="{538E757D-6333-4FFE-B2E4-2CA2601DAFE8}" srcId="{AE22AAB3-6E7D-4C32-855E-A2323FDCF01C}" destId="{078975E7-9990-42DD-9431-0EDFBBA96FCA}" srcOrd="0" destOrd="0" parTransId="{8E84042E-6FF1-4589-90C1-08A7978625E7}" sibTransId="{A9176B7A-E79C-4C4D-B39B-23B49D9B77DA}"/>
    <dgm:cxn modelId="{5CD4A682-70E0-4920-B7D6-066E414D412A}" type="presOf" srcId="{A6058E33-CFAC-4E5C-93AE-021D7DE67C00}" destId="{02B02093-F637-455C-9EAD-AE75AF61B39E}" srcOrd="1" destOrd="0" presId="urn:microsoft.com/office/officeart/2005/8/layout/cycle8"/>
    <dgm:cxn modelId="{EF06D9A4-EF2D-467F-9F38-818139D4FB76}" type="presOf" srcId="{E929AFC5-7E37-4F18-94EA-0EEAB7EA930B}" destId="{7140F7E2-259A-43C4-8024-1A8D992036CC}" srcOrd="0" destOrd="0" presId="urn:microsoft.com/office/officeart/2005/8/layout/cycle8"/>
    <dgm:cxn modelId="{74974CC0-6298-4057-8853-B0A6E601FDC7}" srcId="{AE22AAB3-6E7D-4C32-855E-A2323FDCF01C}" destId="{A6058E33-CFAC-4E5C-93AE-021D7DE67C00}" srcOrd="1" destOrd="0" parTransId="{51E4959C-C2DF-4B9F-B751-039225CBC9E0}" sibTransId="{D5A5F763-2FA5-41B7-9F14-BEF7600F9484}"/>
    <dgm:cxn modelId="{1C4D53C3-E7F3-42DE-B9C4-7B728557B5AE}" type="presOf" srcId="{E929AFC5-7E37-4F18-94EA-0EEAB7EA930B}" destId="{9DFFD945-4216-4AAE-B457-40DFFD8DFCF9}" srcOrd="1" destOrd="0" presId="urn:microsoft.com/office/officeart/2005/8/layout/cycle8"/>
    <dgm:cxn modelId="{E0F874E1-E1F8-4D90-BEEB-54741426440B}" type="presOf" srcId="{AE22AAB3-6E7D-4C32-855E-A2323FDCF01C}" destId="{6EED31C1-9576-494A-9E83-BAE9145176B2}" srcOrd="0" destOrd="0" presId="urn:microsoft.com/office/officeart/2005/8/layout/cycle8"/>
    <dgm:cxn modelId="{F2D365FC-78A1-4147-96C7-90127CA559C6}" srcId="{AE22AAB3-6E7D-4C32-855E-A2323FDCF01C}" destId="{ACCAE6FD-F67A-49AD-BD16-96EA1A0497C0}" srcOrd="2" destOrd="0" parTransId="{42CF045A-3143-482B-9B8D-A21E70961166}" sibTransId="{302E2D4F-F45C-4231-B629-E177AD0D4A2D}"/>
    <dgm:cxn modelId="{AE14DBB9-9A75-4A72-8F92-DF1722CD8AD7}" type="presParOf" srcId="{6EED31C1-9576-494A-9E83-BAE9145176B2}" destId="{9EF53A17-7E77-46A3-848D-BDEDF0584F54}" srcOrd="0" destOrd="0" presId="urn:microsoft.com/office/officeart/2005/8/layout/cycle8"/>
    <dgm:cxn modelId="{67FCD174-0EB5-4CB0-8428-7BBF7AA088C1}" type="presParOf" srcId="{6EED31C1-9576-494A-9E83-BAE9145176B2}" destId="{06CD91D8-F55D-415F-A02C-3869FC91AD7D}" srcOrd="1" destOrd="0" presId="urn:microsoft.com/office/officeart/2005/8/layout/cycle8"/>
    <dgm:cxn modelId="{9C5C818A-D73A-4A38-8852-F628F173A87C}" type="presParOf" srcId="{6EED31C1-9576-494A-9E83-BAE9145176B2}" destId="{53752A4A-3BDB-405E-B02D-8C33C70CACAA}" srcOrd="2" destOrd="0" presId="urn:microsoft.com/office/officeart/2005/8/layout/cycle8"/>
    <dgm:cxn modelId="{379975ED-152D-44A2-AA15-96A803CC17E7}" type="presParOf" srcId="{6EED31C1-9576-494A-9E83-BAE9145176B2}" destId="{3CC17E4A-1BF4-4878-BEDA-86A3F62699DC}" srcOrd="3" destOrd="0" presId="urn:microsoft.com/office/officeart/2005/8/layout/cycle8"/>
    <dgm:cxn modelId="{7DD671B0-A858-4563-B66D-BF36AAA92276}" type="presParOf" srcId="{6EED31C1-9576-494A-9E83-BAE9145176B2}" destId="{681451F7-9152-4F86-881F-8418BF3BE91C}" srcOrd="4" destOrd="0" presId="urn:microsoft.com/office/officeart/2005/8/layout/cycle8"/>
    <dgm:cxn modelId="{35EFE416-E1DD-4680-8E34-C1DCD055239D}" type="presParOf" srcId="{6EED31C1-9576-494A-9E83-BAE9145176B2}" destId="{87E02F64-3555-411B-8875-118DA77745A9}" srcOrd="5" destOrd="0" presId="urn:microsoft.com/office/officeart/2005/8/layout/cycle8"/>
    <dgm:cxn modelId="{CADB3671-61A5-42B0-AB79-F0A4452B0316}" type="presParOf" srcId="{6EED31C1-9576-494A-9E83-BAE9145176B2}" destId="{C1FC2154-0D51-400E-8CB5-2CE6FDEC6854}" srcOrd="6" destOrd="0" presId="urn:microsoft.com/office/officeart/2005/8/layout/cycle8"/>
    <dgm:cxn modelId="{AD3CB004-07DB-4568-B7DD-36E71E2B3BBC}" type="presParOf" srcId="{6EED31C1-9576-494A-9E83-BAE9145176B2}" destId="{02B02093-F637-455C-9EAD-AE75AF61B39E}" srcOrd="7" destOrd="0" presId="urn:microsoft.com/office/officeart/2005/8/layout/cycle8"/>
    <dgm:cxn modelId="{B46AF0EB-8249-4D19-B82B-840288BE6DBE}" type="presParOf" srcId="{6EED31C1-9576-494A-9E83-BAE9145176B2}" destId="{E850AFCF-9817-4C86-9FF2-DC3DB03DD02E}" srcOrd="8" destOrd="0" presId="urn:microsoft.com/office/officeart/2005/8/layout/cycle8"/>
    <dgm:cxn modelId="{C3F31A66-3126-43BC-AC0E-DB1126A9F732}" type="presParOf" srcId="{6EED31C1-9576-494A-9E83-BAE9145176B2}" destId="{4F770DF0-764D-4D70-86E0-DD68366E524D}" srcOrd="9" destOrd="0" presId="urn:microsoft.com/office/officeart/2005/8/layout/cycle8"/>
    <dgm:cxn modelId="{C2E5F982-76C7-4E4C-BE06-E5E54952D5B3}" type="presParOf" srcId="{6EED31C1-9576-494A-9E83-BAE9145176B2}" destId="{54ECEF2F-D9B5-4A24-A9A8-8D2540310E59}" srcOrd="10" destOrd="0" presId="urn:microsoft.com/office/officeart/2005/8/layout/cycle8"/>
    <dgm:cxn modelId="{33A740A7-41EC-413C-AF00-1AF5B2D49A3E}" type="presParOf" srcId="{6EED31C1-9576-494A-9E83-BAE9145176B2}" destId="{4615F8E1-3801-4BC4-8816-ADF4CEFA9F78}" srcOrd="11" destOrd="0" presId="urn:microsoft.com/office/officeart/2005/8/layout/cycle8"/>
    <dgm:cxn modelId="{A8C55CFA-E594-4E7E-9640-9C90127E3CB0}" type="presParOf" srcId="{6EED31C1-9576-494A-9E83-BAE9145176B2}" destId="{7140F7E2-259A-43C4-8024-1A8D992036CC}" srcOrd="12" destOrd="0" presId="urn:microsoft.com/office/officeart/2005/8/layout/cycle8"/>
    <dgm:cxn modelId="{9A7E2AAF-2AB9-4538-9B35-AD509A99E1AD}" type="presParOf" srcId="{6EED31C1-9576-494A-9E83-BAE9145176B2}" destId="{2CC87CEA-3A03-4F48-8A5D-4CA20A634358}" srcOrd="13" destOrd="0" presId="urn:microsoft.com/office/officeart/2005/8/layout/cycle8"/>
    <dgm:cxn modelId="{3C13264D-B907-4260-B810-BF1F9717D182}" type="presParOf" srcId="{6EED31C1-9576-494A-9E83-BAE9145176B2}" destId="{33B2A1A5-8AD9-4E53-8BAA-F50625857506}" srcOrd="14" destOrd="0" presId="urn:microsoft.com/office/officeart/2005/8/layout/cycle8"/>
    <dgm:cxn modelId="{0FC8E6B8-1EBD-4259-AF20-F91C830FA109}" type="presParOf" srcId="{6EED31C1-9576-494A-9E83-BAE9145176B2}" destId="{9DFFD945-4216-4AAE-B457-40DFFD8DFCF9}" srcOrd="15" destOrd="0" presId="urn:microsoft.com/office/officeart/2005/8/layout/cycle8"/>
    <dgm:cxn modelId="{A7CA3480-CA32-4902-A378-0E45102D4715}" type="presParOf" srcId="{6EED31C1-9576-494A-9E83-BAE9145176B2}" destId="{CFCE8F14-BB85-497E-A0F1-4766FC0619FA}" srcOrd="16" destOrd="0" presId="urn:microsoft.com/office/officeart/2005/8/layout/cycle8"/>
    <dgm:cxn modelId="{6398DC89-4488-4255-BCED-6017E359C3AA}" type="presParOf" srcId="{6EED31C1-9576-494A-9E83-BAE9145176B2}" destId="{E0FC6D97-40C1-4EF0-9F05-BB38C5067866}" srcOrd="17" destOrd="0" presId="urn:microsoft.com/office/officeart/2005/8/layout/cycle8"/>
    <dgm:cxn modelId="{85EEE310-7D33-4166-BB62-D52315762868}" type="presParOf" srcId="{6EED31C1-9576-494A-9E83-BAE9145176B2}" destId="{8217558D-355A-44D1-9AA9-7FEE52111277}" srcOrd="18" destOrd="0" presId="urn:microsoft.com/office/officeart/2005/8/layout/cycle8"/>
    <dgm:cxn modelId="{A6803875-BA67-4F3C-946F-FFFA4F136AF0}" type="presParOf" srcId="{6EED31C1-9576-494A-9E83-BAE9145176B2}" destId="{4C6667BD-A243-4EA0-B65D-3324D138E624}"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E8BE1AB-55C0-4AE3-988D-5130F465326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87665F9-23AF-4695-AAD2-B7FE202AE204}">
      <dgm:prSet/>
      <dgm:spPr/>
      <dgm:t>
        <a:bodyPr/>
        <a:lstStyle/>
        <a:p>
          <a:endParaRPr lang="en-US"/>
        </a:p>
      </dgm:t>
    </dgm:pt>
    <dgm:pt modelId="{AB2BA922-7551-4B32-A8DE-0536D780181B}" type="parTrans" cxnId="{032ADB64-8F6D-4A97-9BAE-D65E212E2DDF}">
      <dgm:prSet/>
      <dgm:spPr/>
      <dgm:t>
        <a:bodyPr/>
        <a:lstStyle/>
        <a:p>
          <a:endParaRPr lang="en-US"/>
        </a:p>
      </dgm:t>
    </dgm:pt>
    <dgm:pt modelId="{D78B100F-C7B7-4237-9033-1BA985822FE2}" type="sibTrans" cxnId="{032ADB64-8F6D-4A97-9BAE-D65E212E2DDF}">
      <dgm:prSet/>
      <dgm:spPr/>
      <dgm:t>
        <a:bodyPr/>
        <a:lstStyle/>
        <a:p>
          <a:endParaRPr lang="en-US"/>
        </a:p>
      </dgm:t>
    </dgm:pt>
    <dgm:pt modelId="{4FF20920-DA61-4740-8A37-F3A1A86B11F3}">
      <dgm:prSet/>
      <dgm:spPr/>
      <dgm:t>
        <a:bodyPr/>
        <a:lstStyle/>
        <a:p>
          <a:r>
            <a:rPr lang="nl-NL" b="1"/>
            <a:t>Wat</a:t>
          </a:r>
          <a:r>
            <a:rPr lang="nl-NL"/>
            <a:t> rijke teksten zijn? (kijkwijzer)</a:t>
          </a:r>
          <a:endParaRPr lang="en-US"/>
        </a:p>
      </dgm:t>
    </dgm:pt>
    <dgm:pt modelId="{B82BD1FB-F4C5-4652-BA4F-715FAD61C270}" type="parTrans" cxnId="{58B9769F-FB22-4C63-9453-68A4928B4EB4}">
      <dgm:prSet/>
      <dgm:spPr/>
      <dgm:t>
        <a:bodyPr/>
        <a:lstStyle/>
        <a:p>
          <a:endParaRPr lang="en-US"/>
        </a:p>
      </dgm:t>
    </dgm:pt>
    <dgm:pt modelId="{675A35AB-4E47-4040-BA5E-31DFDA3FD9B6}" type="sibTrans" cxnId="{58B9769F-FB22-4C63-9453-68A4928B4EB4}">
      <dgm:prSet/>
      <dgm:spPr/>
      <dgm:t>
        <a:bodyPr/>
        <a:lstStyle/>
        <a:p>
          <a:endParaRPr lang="en-US"/>
        </a:p>
      </dgm:t>
    </dgm:pt>
    <dgm:pt modelId="{A9329710-FD61-4620-996F-429ED7A732CB}">
      <dgm:prSet/>
      <dgm:spPr/>
      <dgm:t>
        <a:bodyPr/>
        <a:lstStyle/>
        <a:p>
          <a:r>
            <a:rPr lang="nl-NL" b="1"/>
            <a:t>Hoe</a:t>
          </a:r>
          <a:r>
            <a:rPr lang="nl-NL"/>
            <a:t> herken je rijke teksten?</a:t>
          </a:r>
          <a:endParaRPr lang="en-US"/>
        </a:p>
      </dgm:t>
    </dgm:pt>
    <dgm:pt modelId="{79CA9550-D3CE-472C-8D22-E61DEB57F2A7}" type="parTrans" cxnId="{740D2A6B-12AF-4B5B-9088-8783BB45C132}">
      <dgm:prSet/>
      <dgm:spPr/>
      <dgm:t>
        <a:bodyPr/>
        <a:lstStyle/>
        <a:p>
          <a:endParaRPr lang="en-US"/>
        </a:p>
      </dgm:t>
    </dgm:pt>
    <dgm:pt modelId="{F12B5484-B964-4508-A8D5-5E1AEFCBD771}" type="sibTrans" cxnId="{740D2A6B-12AF-4B5B-9088-8783BB45C132}">
      <dgm:prSet/>
      <dgm:spPr/>
      <dgm:t>
        <a:bodyPr/>
        <a:lstStyle/>
        <a:p>
          <a:endParaRPr lang="en-US"/>
        </a:p>
      </dgm:t>
    </dgm:pt>
    <dgm:pt modelId="{39F67C05-7C4B-43C2-9384-E299965FFE59}">
      <dgm:prSet/>
      <dgm:spPr/>
      <dgm:t>
        <a:bodyPr/>
        <a:lstStyle/>
        <a:p>
          <a:r>
            <a:rPr lang="nl-NL" b="1"/>
            <a:t>Waarom</a:t>
          </a:r>
          <a:r>
            <a:rPr lang="nl-NL"/>
            <a:t> is het zo belangrijk om ermee te werken?</a:t>
          </a:r>
          <a:endParaRPr lang="en-US"/>
        </a:p>
      </dgm:t>
    </dgm:pt>
    <dgm:pt modelId="{E5162569-BC30-48AE-9067-A68471488039}" type="parTrans" cxnId="{BF91DD4B-9E9D-4C6C-8D69-C8C5F32A71A2}">
      <dgm:prSet/>
      <dgm:spPr/>
      <dgm:t>
        <a:bodyPr/>
        <a:lstStyle/>
        <a:p>
          <a:endParaRPr lang="en-US"/>
        </a:p>
      </dgm:t>
    </dgm:pt>
    <dgm:pt modelId="{B1161687-07B3-43BB-AF93-88620E95BE59}" type="sibTrans" cxnId="{BF91DD4B-9E9D-4C6C-8D69-C8C5F32A71A2}">
      <dgm:prSet/>
      <dgm:spPr/>
      <dgm:t>
        <a:bodyPr/>
        <a:lstStyle/>
        <a:p>
          <a:endParaRPr lang="en-US"/>
        </a:p>
      </dgm:t>
    </dgm:pt>
    <dgm:pt modelId="{4C434878-20AE-4DA6-9DB5-0BBA9B214B36}">
      <dgm:prSet/>
      <dgm:spPr/>
      <dgm:t>
        <a:bodyPr/>
        <a:lstStyle/>
        <a:p>
          <a:r>
            <a:rPr lang="nl-NL" b="1"/>
            <a:t>Voorbeelden</a:t>
          </a:r>
          <a:r>
            <a:rPr lang="nl-NL"/>
            <a:t> van rijke teksten om jouw lessen mee te verrijken. (ook voor zaakvakken binnen taalbeleid)</a:t>
          </a:r>
          <a:endParaRPr lang="en-US"/>
        </a:p>
      </dgm:t>
    </dgm:pt>
    <dgm:pt modelId="{F763BCE2-070A-4585-AF4E-8C2D34200682}" type="parTrans" cxnId="{C810A3C3-230D-4759-AE96-223AE28AB7F3}">
      <dgm:prSet/>
      <dgm:spPr/>
      <dgm:t>
        <a:bodyPr/>
        <a:lstStyle/>
        <a:p>
          <a:endParaRPr lang="en-US"/>
        </a:p>
      </dgm:t>
    </dgm:pt>
    <dgm:pt modelId="{811AFA45-FB54-40CC-99DB-77AB8879CE14}" type="sibTrans" cxnId="{C810A3C3-230D-4759-AE96-223AE28AB7F3}">
      <dgm:prSet/>
      <dgm:spPr/>
      <dgm:t>
        <a:bodyPr/>
        <a:lstStyle/>
        <a:p>
          <a:endParaRPr lang="en-US"/>
        </a:p>
      </dgm:t>
    </dgm:pt>
    <dgm:pt modelId="{248119F3-BBEA-4344-AB2B-9056BF6F7558}" type="pres">
      <dgm:prSet presAssocID="{CE8BE1AB-55C0-4AE3-988D-5130F465326C}" presName="vert0" presStyleCnt="0">
        <dgm:presLayoutVars>
          <dgm:dir/>
          <dgm:animOne val="branch"/>
          <dgm:animLvl val="lvl"/>
        </dgm:presLayoutVars>
      </dgm:prSet>
      <dgm:spPr/>
    </dgm:pt>
    <dgm:pt modelId="{06A8811A-2261-41A7-ACA8-92D550225CF7}" type="pres">
      <dgm:prSet presAssocID="{F87665F9-23AF-4695-AAD2-B7FE202AE204}" presName="thickLine" presStyleLbl="alignNode1" presStyleIdx="0" presStyleCnt="1"/>
      <dgm:spPr/>
    </dgm:pt>
    <dgm:pt modelId="{5B1271D1-65F8-42D8-8CF7-23473F5052BF}" type="pres">
      <dgm:prSet presAssocID="{F87665F9-23AF-4695-AAD2-B7FE202AE204}" presName="horz1" presStyleCnt="0"/>
      <dgm:spPr/>
    </dgm:pt>
    <dgm:pt modelId="{457407BE-38E7-46AE-9C4D-3E5DB990ABB6}" type="pres">
      <dgm:prSet presAssocID="{F87665F9-23AF-4695-AAD2-B7FE202AE204}" presName="tx1" presStyleLbl="revTx" presStyleIdx="0" presStyleCnt="5" custLinFactNeighborX="-36246" custLinFactNeighborY="-556"/>
      <dgm:spPr/>
    </dgm:pt>
    <dgm:pt modelId="{FD8E13B0-B129-4999-A3E0-49CFA65DC495}" type="pres">
      <dgm:prSet presAssocID="{F87665F9-23AF-4695-AAD2-B7FE202AE204}" presName="vert1" presStyleCnt="0"/>
      <dgm:spPr/>
    </dgm:pt>
    <dgm:pt modelId="{8A869E6C-4074-46E0-9D9E-91EE81F12EA1}" type="pres">
      <dgm:prSet presAssocID="{4FF20920-DA61-4740-8A37-F3A1A86B11F3}" presName="vertSpace2a" presStyleCnt="0"/>
      <dgm:spPr/>
    </dgm:pt>
    <dgm:pt modelId="{84C58345-9006-4CF3-B8E7-40A06676595A}" type="pres">
      <dgm:prSet presAssocID="{4FF20920-DA61-4740-8A37-F3A1A86B11F3}" presName="horz2" presStyleCnt="0"/>
      <dgm:spPr/>
    </dgm:pt>
    <dgm:pt modelId="{936BF2DA-57E2-49A6-A20E-548693BC92F1}" type="pres">
      <dgm:prSet presAssocID="{4FF20920-DA61-4740-8A37-F3A1A86B11F3}" presName="horzSpace2" presStyleCnt="0"/>
      <dgm:spPr/>
    </dgm:pt>
    <dgm:pt modelId="{7832C0EA-9224-4140-9DD4-C9571066DEBD}" type="pres">
      <dgm:prSet presAssocID="{4FF20920-DA61-4740-8A37-F3A1A86B11F3}" presName="tx2" presStyleLbl="revTx" presStyleIdx="1" presStyleCnt="5"/>
      <dgm:spPr/>
    </dgm:pt>
    <dgm:pt modelId="{019BA959-7DDE-4F6B-8CA5-B35974C2FDCA}" type="pres">
      <dgm:prSet presAssocID="{4FF20920-DA61-4740-8A37-F3A1A86B11F3}" presName="vert2" presStyleCnt="0"/>
      <dgm:spPr/>
    </dgm:pt>
    <dgm:pt modelId="{89AE5D7C-9417-4BC5-A435-10107DFD8134}" type="pres">
      <dgm:prSet presAssocID="{4FF20920-DA61-4740-8A37-F3A1A86B11F3}" presName="thinLine2b" presStyleLbl="callout" presStyleIdx="0" presStyleCnt="4"/>
      <dgm:spPr/>
    </dgm:pt>
    <dgm:pt modelId="{E81CAB30-2E36-49FB-83CA-0EE80402E78D}" type="pres">
      <dgm:prSet presAssocID="{4FF20920-DA61-4740-8A37-F3A1A86B11F3}" presName="vertSpace2b" presStyleCnt="0"/>
      <dgm:spPr/>
    </dgm:pt>
    <dgm:pt modelId="{48516A8A-9DBD-4B64-B715-3074C1CD502B}" type="pres">
      <dgm:prSet presAssocID="{A9329710-FD61-4620-996F-429ED7A732CB}" presName="horz2" presStyleCnt="0"/>
      <dgm:spPr/>
    </dgm:pt>
    <dgm:pt modelId="{5FF7AB9E-DBA3-4BF3-9D94-9B888D6CAFB6}" type="pres">
      <dgm:prSet presAssocID="{A9329710-FD61-4620-996F-429ED7A732CB}" presName="horzSpace2" presStyleCnt="0"/>
      <dgm:spPr/>
    </dgm:pt>
    <dgm:pt modelId="{23B1AE23-7DB4-43FA-884C-301424F1AA18}" type="pres">
      <dgm:prSet presAssocID="{A9329710-FD61-4620-996F-429ED7A732CB}" presName="tx2" presStyleLbl="revTx" presStyleIdx="2" presStyleCnt="5"/>
      <dgm:spPr/>
    </dgm:pt>
    <dgm:pt modelId="{8A23EE7A-E3C5-4E2F-A61D-0D4E3C119F6E}" type="pres">
      <dgm:prSet presAssocID="{A9329710-FD61-4620-996F-429ED7A732CB}" presName="vert2" presStyleCnt="0"/>
      <dgm:spPr/>
    </dgm:pt>
    <dgm:pt modelId="{C0C35059-40B8-4529-8D27-8C36B8A9F212}" type="pres">
      <dgm:prSet presAssocID="{A9329710-FD61-4620-996F-429ED7A732CB}" presName="thinLine2b" presStyleLbl="callout" presStyleIdx="1" presStyleCnt="4"/>
      <dgm:spPr/>
    </dgm:pt>
    <dgm:pt modelId="{65C9B166-935E-4D9C-9527-F2292FF7F729}" type="pres">
      <dgm:prSet presAssocID="{A9329710-FD61-4620-996F-429ED7A732CB}" presName="vertSpace2b" presStyleCnt="0"/>
      <dgm:spPr/>
    </dgm:pt>
    <dgm:pt modelId="{3840935F-BEE8-4182-A6B4-72D185C39D3A}" type="pres">
      <dgm:prSet presAssocID="{39F67C05-7C4B-43C2-9384-E299965FFE59}" presName="horz2" presStyleCnt="0"/>
      <dgm:spPr/>
    </dgm:pt>
    <dgm:pt modelId="{34A23E99-D916-42D9-B1E2-7ACF16411118}" type="pres">
      <dgm:prSet presAssocID="{39F67C05-7C4B-43C2-9384-E299965FFE59}" presName="horzSpace2" presStyleCnt="0"/>
      <dgm:spPr/>
    </dgm:pt>
    <dgm:pt modelId="{09BB9305-79EF-48C3-9CF7-8FE25405DF0B}" type="pres">
      <dgm:prSet presAssocID="{39F67C05-7C4B-43C2-9384-E299965FFE59}" presName="tx2" presStyleLbl="revTx" presStyleIdx="3" presStyleCnt="5"/>
      <dgm:spPr/>
    </dgm:pt>
    <dgm:pt modelId="{F1C3E6BF-6EF1-4A40-9B52-3BFE5F8432AB}" type="pres">
      <dgm:prSet presAssocID="{39F67C05-7C4B-43C2-9384-E299965FFE59}" presName="vert2" presStyleCnt="0"/>
      <dgm:spPr/>
    </dgm:pt>
    <dgm:pt modelId="{4675A2F0-E8D6-40A4-8288-DC8C89DB1407}" type="pres">
      <dgm:prSet presAssocID="{39F67C05-7C4B-43C2-9384-E299965FFE59}" presName="thinLine2b" presStyleLbl="callout" presStyleIdx="2" presStyleCnt="4"/>
      <dgm:spPr/>
    </dgm:pt>
    <dgm:pt modelId="{F6C8A4EA-2653-416E-ACE3-B15D463D338E}" type="pres">
      <dgm:prSet presAssocID="{39F67C05-7C4B-43C2-9384-E299965FFE59}" presName="vertSpace2b" presStyleCnt="0"/>
      <dgm:spPr/>
    </dgm:pt>
    <dgm:pt modelId="{792910EB-C941-4EE2-B507-D1BEC213EE57}" type="pres">
      <dgm:prSet presAssocID="{4C434878-20AE-4DA6-9DB5-0BBA9B214B36}" presName="horz2" presStyleCnt="0"/>
      <dgm:spPr/>
    </dgm:pt>
    <dgm:pt modelId="{FFF840E4-3E1D-4EC8-AF0E-35427743ECF6}" type="pres">
      <dgm:prSet presAssocID="{4C434878-20AE-4DA6-9DB5-0BBA9B214B36}" presName="horzSpace2" presStyleCnt="0"/>
      <dgm:spPr/>
    </dgm:pt>
    <dgm:pt modelId="{A65E3417-1DFD-4746-9572-84A1F5675366}" type="pres">
      <dgm:prSet presAssocID="{4C434878-20AE-4DA6-9DB5-0BBA9B214B36}" presName="tx2" presStyleLbl="revTx" presStyleIdx="4" presStyleCnt="5"/>
      <dgm:spPr/>
    </dgm:pt>
    <dgm:pt modelId="{3A20F6EE-2CD8-47A3-AA7D-211ED381E7CC}" type="pres">
      <dgm:prSet presAssocID="{4C434878-20AE-4DA6-9DB5-0BBA9B214B36}" presName="vert2" presStyleCnt="0"/>
      <dgm:spPr/>
    </dgm:pt>
    <dgm:pt modelId="{0C9ACD0E-3666-4089-AD68-FB1049318FC6}" type="pres">
      <dgm:prSet presAssocID="{4C434878-20AE-4DA6-9DB5-0BBA9B214B36}" presName="thinLine2b" presStyleLbl="callout" presStyleIdx="3" presStyleCnt="4"/>
      <dgm:spPr/>
    </dgm:pt>
    <dgm:pt modelId="{073EAC3E-7A9F-46C5-BC52-D2D7493705E6}" type="pres">
      <dgm:prSet presAssocID="{4C434878-20AE-4DA6-9DB5-0BBA9B214B36}" presName="vertSpace2b" presStyleCnt="0"/>
      <dgm:spPr/>
    </dgm:pt>
  </dgm:ptLst>
  <dgm:cxnLst>
    <dgm:cxn modelId="{894D911E-C88F-454D-BD66-DDF8195A0FA0}" type="presOf" srcId="{4FF20920-DA61-4740-8A37-F3A1A86B11F3}" destId="{7832C0EA-9224-4140-9DD4-C9571066DEBD}" srcOrd="0" destOrd="0" presId="urn:microsoft.com/office/officeart/2008/layout/LinedList"/>
    <dgm:cxn modelId="{F02AA82A-79CE-4F28-BB60-E8777ECB54BD}" type="presOf" srcId="{CE8BE1AB-55C0-4AE3-988D-5130F465326C}" destId="{248119F3-BBEA-4344-AB2B-9056BF6F7558}" srcOrd="0" destOrd="0" presId="urn:microsoft.com/office/officeart/2008/layout/LinedList"/>
    <dgm:cxn modelId="{032ADB64-8F6D-4A97-9BAE-D65E212E2DDF}" srcId="{CE8BE1AB-55C0-4AE3-988D-5130F465326C}" destId="{F87665F9-23AF-4695-AAD2-B7FE202AE204}" srcOrd="0" destOrd="0" parTransId="{AB2BA922-7551-4B32-A8DE-0536D780181B}" sibTransId="{D78B100F-C7B7-4237-9033-1BA985822FE2}"/>
    <dgm:cxn modelId="{740D2A6B-12AF-4B5B-9088-8783BB45C132}" srcId="{F87665F9-23AF-4695-AAD2-B7FE202AE204}" destId="{A9329710-FD61-4620-996F-429ED7A732CB}" srcOrd="1" destOrd="0" parTransId="{79CA9550-D3CE-472C-8D22-E61DEB57F2A7}" sibTransId="{F12B5484-B964-4508-A8D5-5E1AEFCBD771}"/>
    <dgm:cxn modelId="{BF91DD4B-9E9D-4C6C-8D69-C8C5F32A71A2}" srcId="{F87665F9-23AF-4695-AAD2-B7FE202AE204}" destId="{39F67C05-7C4B-43C2-9384-E299965FFE59}" srcOrd="2" destOrd="0" parTransId="{E5162569-BC30-48AE-9067-A68471488039}" sibTransId="{B1161687-07B3-43BB-AF93-88620E95BE59}"/>
    <dgm:cxn modelId="{ED7E4B72-4DB2-4A14-8F1D-C8A5C10FBA7F}" type="presOf" srcId="{4C434878-20AE-4DA6-9DB5-0BBA9B214B36}" destId="{A65E3417-1DFD-4746-9572-84A1F5675366}" srcOrd="0" destOrd="0" presId="urn:microsoft.com/office/officeart/2008/layout/LinedList"/>
    <dgm:cxn modelId="{63315B85-D61A-4B47-A14D-047804593DA3}" type="presOf" srcId="{A9329710-FD61-4620-996F-429ED7A732CB}" destId="{23B1AE23-7DB4-43FA-884C-301424F1AA18}" srcOrd="0" destOrd="0" presId="urn:microsoft.com/office/officeart/2008/layout/LinedList"/>
    <dgm:cxn modelId="{58B9769F-FB22-4C63-9453-68A4928B4EB4}" srcId="{F87665F9-23AF-4695-AAD2-B7FE202AE204}" destId="{4FF20920-DA61-4740-8A37-F3A1A86B11F3}" srcOrd="0" destOrd="0" parTransId="{B82BD1FB-F4C5-4652-BA4F-715FAD61C270}" sibTransId="{675A35AB-4E47-4040-BA5E-31DFDA3FD9B6}"/>
    <dgm:cxn modelId="{A8B2D1A5-FC68-4082-8135-BF0A622C77D0}" type="presOf" srcId="{39F67C05-7C4B-43C2-9384-E299965FFE59}" destId="{09BB9305-79EF-48C3-9CF7-8FE25405DF0B}" srcOrd="0" destOrd="0" presId="urn:microsoft.com/office/officeart/2008/layout/LinedList"/>
    <dgm:cxn modelId="{5CB0EEB4-CC91-4193-8A48-216A9A3122E9}" type="presOf" srcId="{F87665F9-23AF-4695-AAD2-B7FE202AE204}" destId="{457407BE-38E7-46AE-9C4D-3E5DB990ABB6}" srcOrd="0" destOrd="0" presId="urn:microsoft.com/office/officeart/2008/layout/LinedList"/>
    <dgm:cxn modelId="{C810A3C3-230D-4759-AE96-223AE28AB7F3}" srcId="{F87665F9-23AF-4695-AAD2-B7FE202AE204}" destId="{4C434878-20AE-4DA6-9DB5-0BBA9B214B36}" srcOrd="3" destOrd="0" parTransId="{F763BCE2-070A-4585-AF4E-8C2D34200682}" sibTransId="{811AFA45-FB54-40CC-99DB-77AB8879CE14}"/>
    <dgm:cxn modelId="{2543C219-66E8-4460-98F5-5F3F4A35AB11}" type="presParOf" srcId="{248119F3-BBEA-4344-AB2B-9056BF6F7558}" destId="{06A8811A-2261-41A7-ACA8-92D550225CF7}" srcOrd="0" destOrd="0" presId="urn:microsoft.com/office/officeart/2008/layout/LinedList"/>
    <dgm:cxn modelId="{5EC0E03B-1681-4D04-9BC6-09CDC8FB756F}" type="presParOf" srcId="{248119F3-BBEA-4344-AB2B-9056BF6F7558}" destId="{5B1271D1-65F8-42D8-8CF7-23473F5052BF}" srcOrd="1" destOrd="0" presId="urn:microsoft.com/office/officeart/2008/layout/LinedList"/>
    <dgm:cxn modelId="{9D83FEA5-C2AD-41E1-B716-691566AB8FD6}" type="presParOf" srcId="{5B1271D1-65F8-42D8-8CF7-23473F5052BF}" destId="{457407BE-38E7-46AE-9C4D-3E5DB990ABB6}" srcOrd="0" destOrd="0" presId="urn:microsoft.com/office/officeart/2008/layout/LinedList"/>
    <dgm:cxn modelId="{64A67154-42A0-4CE2-9F74-3748FB6B99EA}" type="presParOf" srcId="{5B1271D1-65F8-42D8-8CF7-23473F5052BF}" destId="{FD8E13B0-B129-4999-A3E0-49CFA65DC495}" srcOrd="1" destOrd="0" presId="urn:microsoft.com/office/officeart/2008/layout/LinedList"/>
    <dgm:cxn modelId="{8A464BF0-AAC5-4888-9D95-9D780F192952}" type="presParOf" srcId="{FD8E13B0-B129-4999-A3E0-49CFA65DC495}" destId="{8A869E6C-4074-46E0-9D9E-91EE81F12EA1}" srcOrd="0" destOrd="0" presId="urn:microsoft.com/office/officeart/2008/layout/LinedList"/>
    <dgm:cxn modelId="{BC77040E-3166-4A5E-A8A7-20EE5F84DA3E}" type="presParOf" srcId="{FD8E13B0-B129-4999-A3E0-49CFA65DC495}" destId="{84C58345-9006-4CF3-B8E7-40A06676595A}" srcOrd="1" destOrd="0" presId="urn:microsoft.com/office/officeart/2008/layout/LinedList"/>
    <dgm:cxn modelId="{FAAF4376-1A00-416C-92CA-4886C63D28F5}" type="presParOf" srcId="{84C58345-9006-4CF3-B8E7-40A06676595A}" destId="{936BF2DA-57E2-49A6-A20E-548693BC92F1}" srcOrd="0" destOrd="0" presId="urn:microsoft.com/office/officeart/2008/layout/LinedList"/>
    <dgm:cxn modelId="{0E5E25F9-10F6-4BCB-BCE4-91D6E48C3797}" type="presParOf" srcId="{84C58345-9006-4CF3-B8E7-40A06676595A}" destId="{7832C0EA-9224-4140-9DD4-C9571066DEBD}" srcOrd="1" destOrd="0" presId="urn:microsoft.com/office/officeart/2008/layout/LinedList"/>
    <dgm:cxn modelId="{9B83F779-582C-4E76-8BC9-7A90B84E93C4}" type="presParOf" srcId="{84C58345-9006-4CF3-B8E7-40A06676595A}" destId="{019BA959-7DDE-4F6B-8CA5-B35974C2FDCA}" srcOrd="2" destOrd="0" presId="urn:microsoft.com/office/officeart/2008/layout/LinedList"/>
    <dgm:cxn modelId="{A5F18CF9-21FB-4576-AA48-CF7994D00C60}" type="presParOf" srcId="{FD8E13B0-B129-4999-A3E0-49CFA65DC495}" destId="{89AE5D7C-9417-4BC5-A435-10107DFD8134}" srcOrd="2" destOrd="0" presId="urn:microsoft.com/office/officeart/2008/layout/LinedList"/>
    <dgm:cxn modelId="{F320404D-160A-47E8-B2F4-F9FA7DE0571B}" type="presParOf" srcId="{FD8E13B0-B129-4999-A3E0-49CFA65DC495}" destId="{E81CAB30-2E36-49FB-83CA-0EE80402E78D}" srcOrd="3" destOrd="0" presId="urn:microsoft.com/office/officeart/2008/layout/LinedList"/>
    <dgm:cxn modelId="{39DEEA99-C664-4323-A7B1-986E1E76A0EF}" type="presParOf" srcId="{FD8E13B0-B129-4999-A3E0-49CFA65DC495}" destId="{48516A8A-9DBD-4B64-B715-3074C1CD502B}" srcOrd="4" destOrd="0" presId="urn:microsoft.com/office/officeart/2008/layout/LinedList"/>
    <dgm:cxn modelId="{0283DA3C-1F82-4261-891F-71DF624BA7A4}" type="presParOf" srcId="{48516A8A-9DBD-4B64-B715-3074C1CD502B}" destId="{5FF7AB9E-DBA3-4BF3-9D94-9B888D6CAFB6}" srcOrd="0" destOrd="0" presId="urn:microsoft.com/office/officeart/2008/layout/LinedList"/>
    <dgm:cxn modelId="{1CF87EA1-42F2-4BF2-9AE7-FD2AAB0473BD}" type="presParOf" srcId="{48516A8A-9DBD-4B64-B715-3074C1CD502B}" destId="{23B1AE23-7DB4-43FA-884C-301424F1AA18}" srcOrd="1" destOrd="0" presId="urn:microsoft.com/office/officeart/2008/layout/LinedList"/>
    <dgm:cxn modelId="{E54ADDE8-6A28-4DB3-AF0E-900600AE7D50}" type="presParOf" srcId="{48516A8A-9DBD-4B64-B715-3074C1CD502B}" destId="{8A23EE7A-E3C5-4E2F-A61D-0D4E3C119F6E}" srcOrd="2" destOrd="0" presId="urn:microsoft.com/office/officeart/2008/layout/LinedList"/>
    <dgm:cxn modelId="{CE711D11-8623-4C7F-8A1D-F1B3D1618C6A}" type="presParOf" srcId="{FD8E13B0-B129-4999-A3E0-49CFA65DC495}" destId="{C0C35059-40B8-4529-8D27-8C36B8A9F212}" srcOrd="5" destOrd="0" presId="urn:microsoft.com/office/officeart/2008/layout/LinedList"/>
    <dgm:cxn modelId="{26328BF2-DFED-45CB-8C4C-7837F3826189}" type="presParOf" srcId="{FD8E13B0-B129-4999-A3E0-49CFA65DC495}" destId="{65C9B166-935E-4D9C-9527-F2292FF7F729}" srcOrd="6" destOrd="0" presId="urn:microsoft.com/office/officeart/2008/layout/LinedList"/>
    <dgm:cxn modelId="{2F2A1805-4A1F-4642-9A1E-2AC0FEA293F5}" type="presParOf" srcId="{FD8E13B0-B129-4999-A3E0-49CFA65DC495}" destId="{3840935F-BEE8-4182-A6B4-72D185C39D3A}" srcOrd="7" destOrd="0" presId="urn:microsoft.com/office/officeart/2008/layout/LinedList"/>
    <dgm:cxn modelId="{D6FD674D-ABD9-4908-A876-9EA3E0D50E29}" type="presParOf" srcId="{3840935F-BEE8-4182-A6B4-72D185C39D3A}" destId="{34A23E99-D916-42D9-B1E2-7ACF16411118}" srcOrd="0" destOrd="0" presId="urn:microsoft.com/office/officeart/2008/layout/LinedList"/>
    <dgm:cxn modelId="{6941AE73-D457-4AEE-BE32-5B4BDE9423C4}" type="presParOf" srcId="{3840935F-BEE8-4182-A6B4-72D185C39D3A}" destId="{09BB9305-79EF-48C3-9CF7-8FE25405DF0B}" srcOrd="1" destOrd="0" presId="urn:microsoft.com/office/officeart/2008/layout/LinedList"/>
    <dgm:cxn modelId="{87840CE3-6B26-4F75-A689-C259A74F0101}" type="presParOf" srcId="{3840935F-BEE8-4182-A6B4-72D185C39D3A}" destId="{F1C3E6BF-6EF1-4A40-9B52-3BFE5F8432AB}" srcOrd="2" destOrd="0" presId="urn:microsoft.com/office/officeart/2008/layout/LinedList"/>
    <dgm:cxn modelId="{0DCCB9FF-1BB3-4395-8692-6A66C67F9A15}" type="presParOf" srcId="{FD8E13B0-B129-4999-A3E0-49CFA65DC495}" destId="{4675A2F0-E8D6-40A4-8288-DC8C89DB1407}" srcOrd="8" destOrd="0" presId="urn:microsoft.com/office/officeart/2008/layout/LinedList"/>
    <dgm:cxn modelId="{30CF433A-1AD7-40F2-9F27-2F8C1A8EA97D}" type="presParOf" srcId="{FD8E13B0-B129-4999-A3E0-49CFA65DC495}" destId="{F6C8A4EA-2653-416E-ACE3-B15D463D338E}" srcOrd="9" destOrd="0" presId="urn:microsoft.com/office/officeart/2008/layout/LinedList"/>
    <dgm:cxn modelId="{39DAA187-2439-4AF9-87D7-D1D1E5D980A4}" type="presParOf" srcId="{FD8E13B0-B129-4999-A3E0-49CFA65DC495}" destId="{792910EB-C941-4EE2-B507-D1BEC213EE57}" srcOrd="10" destOrd="0" presId="urn:microsoft.com/office/officeart/2008/layout/LinedList"/>
    <dgm:cxn modelId="{5597E886-9A95-44E8-A520-C5BBE70336BD}" type="presParOf" srcId="{792910EB-C941-4EE2-B507-D1BEC213EE57}" destId="{FFF840E4-3E1D-4EC8-AF0E-35427743ECF6}" srcOrd="0" destOrd="0" presId="urn:microsoft.com/office/officeart/2008/layout/LinedList"/>
    <dgm:cxn modelId="{D4724FFB-0F09-45B3-A719-AEDEE3D8BE19}" type="presParOf" srcId="{792910EB-C941-4EE2-B507-D1BEC213EE57}" destId="{A65E3417-1DFD-4746-9572-84A1F5675366}" srcOrd="1" destOrd="0" presId="urn:microsoft.com/office/officeart/2008/layout/LinedList"/>
    <dgm:cxn modelId="{307AEADF-5431-4D8F-8B36-FF64B6D8F80E}" type="presParOf" srcId="{792910EB-C941-4EE2-B507-D1BEC213EE57}" destId="{3A20F6EE-2CD8-47A3-AA7D-211ED381E7CC}" srcOrd="2" destOrd="0" presId="urn:microsoft.com/office/officeart/2008/layout/LinedList"/>
    <dgm:cxn modelId="{35B5B579-A609-4EB3-8D31-9889D02BBEC5}" type="presParOf" srcId="{FD8E13B0-B129-4999-A3E0-49CFA65DC495}" destId="{0C9ACD0E-3666-4089-AD68-FB1049318FC6}" srcOrd="11" destOrd="0" presId="urn:microsoft.com/office/officeart/2008/layout/LinedList"/>
    <dgm:cxn modelId="{919295B1-51B8-4A35-BFB9-349A53C104D0}" type="presParOf" srcId="{FD8E13B0-B129-4999-A3E0-49CFA65DC495}" destId="{073EAC3E-7A9F-46C5-BC52-D2D7493705E6}"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723545-05BE-4BC2-B086-339D0B3B6944}"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D5A6B224-C25D-41BE-8B17-10DC3822CC48}">
      <dgm:prSet/>
      <dgm:spPr/>
      <dgm:t>
        <a:bodyPr/>
        <a:lstStyle/>
        <a:p>
          <a:r>
            <a:rPr lang="en-US"/>
            <a:t>Opbouwen naar meer zelfstandigheid</a:t>
          </a:r>
        </a:p>
      </dgm:t>
    </dgm:pt>
    <dgm:pt modelId="{A1D2FD20-64EC-4BC7-AB58-3257B8137FAA}" type="parTrans" cxnId="{92E7E80F-72A3-41B7-B538-BA319BDC06D3}">
      <dgm:prSet/>
      <dgm:spPr/>
      <dgm:t>
        <a:bodyPr/>
        <a:lstStyle/>
        <a:p>
          <a:endParaRPr lang="en-US"/>
        </a:p>
      </dgm:t>
    </dgm:pt>
    <dgm:pt modelId="{AD26B24C-44BF-4A7A-91E0-4668E8C32746}" type="sibTrans" cxnId="{92E7E80F-72A3-41B7-B538-BA319BDC06D3}">
      <dgm:prSet/>
      <dgm:spPr/>
      <dgm:t>
        <a:bodyPr/>
        <a:lstStyle/>
        <a:p>
          <a:endParaRPr lang="en-US"/>
        </a:p>
      </dgm:t>
    </dgm:pt>
    <dgm:pt modelId="{01B525D4-8A06-472F-B7AA-AF2799A0EFA3}">
      <dgm:prSet/>
      <dgm:spPr/>
      <dgm:t>
        <a:bodyPr/>
        <a:lstStyle/>
        <a:p>
          <a:r>
            <a:rPr lang="en-US"/>
            <a:t>Modeling: samen hardop denkend </a:t>
          </a:r>
        </a:p>
      </dgm:t>
    </dgm:pt>
    <dgm:pt modelId="{EA60C7C7-CB53-4CF8-8678-73D190674F8A}" type="parTrans" cxnId="{70D40306-FCF4-4EF6-B1A7-CBF30266E4E9}">
      <dgm:prSet/>
      <dgm:spPr/>
      <dgm:t>
        <a:bodyPr/>
        <a:lstStyle/>
        <a:p>
          <a:endParaRPr lang="en-US"/>
        </a:p>
      </dgm:t>
    </dgm:pt>
    <dgm:pt modelId="{8228F33A-D248-4B5F-A6B4-80EE769EC172}" type="sibTrans" cxnId="{70D40306-FCF4-4EF6-B1A7-CBF30266E4E9}">
      <dgm:prSet/>
      <dgm:spPr/>
      <dgm:t>
        <a:bodyPr/>
        <a:lstStyle/>
        <a:p>
          <a:endParaRPr lang="en-US"/>
        </a:p>
      </dgm:t>
    </dgm:pt>
    <dgm:pt modelId="{6F84411A-B033-4BA7-96C1-2B56325B9EE6}">
      <dgm:prSet/>
      <dgm:spPr/>
      <dgm:t>
        <a:bodyPr/>
        <a:lstStyle/>
        <a:p>
          <a:r>
            <a:rPr lang="en-US"/>
            <a:t>Geleid oefenen</a:t>
          </a:r>
        </a:p>
      </dgm:t>
    </dgm:pt>
    <dgm:pt modelId="{0E588EBA-7572-41A7-A8D8-2418C8372877}" type="parTrans" cxnId="{B94A3AA6-7CCA-41F4-A829-1AE5690268BF}">
      <dgm:prSet/>
      <dgm:spPr/>
      <dgm:t>
        <a:bodyPr/>
        <a:lstStyle/>
        <a:p>
          <a:endParaRPr lang="en-US"/>
        </a:p>
      </dgm:t>
    </dgm:pt>
    <dgm:pt modelId="{1423B1D2-9DD5-4235-943E-E44A5397E048}" type="sibTrans" cxnId="{B94A3AA6-7CCA-41F4-A829-1AE5690268BF}">
      <dgm:prSet/>
      <dgm:spPr/>
      <dgm:t>
        <a:bodyPr/>
        <a:lstStyle/>
        <a:p>
          <a:endParaRPr lang="en-US"/>
        </a:p>
      </dgm:t>
    </dgm:pt>
    <dgm:pt modelId="{8A1D37EB-A277-408B-B73B-01B64C9287EE}">
      <dgm:prSet/>
      <dgm:spPr/>
      <dgm:t>
        <a:bodyPr/>
        <a:lstStyle/>
        <a:p>
          <a:r>
            <a:rPr lang="en-US"/>
            <a:t>Zelfstandig tekst verwerken</a:t>
          </a:r>
        </a:p>
      </dgm:t>
    </dgm:pt>
    <dgm:pt modelId="{D9F32C2C-F82C-4583-937C-44B94A17F4C2}" type="parTrans" cxnId="{7BE9B811-D13D-4A68-BC21-2F1222F9E295}">
      <dgm:prSet/>
      <dgm:spPr/>
      <dgm:t>
        <a:bodyPr/>
        <a:lstStyle/>
        <a:p>
          <a:endParaRPr lang="en-US"/>
        </a:p>
      </dgm:t>
    </dgm:pt>
    <dgm:pt modelId="{6B62B4D3-81DD-4FA2-9BBF-D56D26F0E0CD}" type="sibTrans" cxnId="{7BE9B811-D13D-4A68-BC21-2F1222F9E295}">
      <dgm:prSet/>
      <dgm:spPr/>
      <dgm:t>
        <a:bodyPr/>
        <a:lstStyle/>
        <a:p>
          <a:endParaRPr lang="en-US"/>
        </a:p>
      </dgm:t>
    </dgm:pt>
    <dgm:pt modelId="{EBE98C86-DFBC-4FA5-BAD3-51E602AE7148}">
      <dgm:prSet/>
      <dgm:spPr/>
      <dgm:t>
        <a:bodyPr/>
        <a:lstStyle/>
        <a:p>
          <a:r>
            <a:rPr lang="en-US"/>
            <a:t>Opbouwen naar meer evaluatiecriteria</a:t>
          </a:r>
        </a:p>
      </dgm:t>
    </dgm:pt>
    <dgm:pt modelId="{A6CE99E7-CE45-41B3-ABF0-B9FDA82A5AEA}" type="parTrans" cxnId="{CECB4B71-E5B0-4CCD-B853-930ABB40F826}">
      <dgm:prSet/>
      <dgm:spPr/>
      <dgm:t>
        <a:bodyPr/>
        <a:lstStyle/>
        <a:p>
          <a:endParaRPr lang="en-US"/>
        </a:p>
      </dgm:t>
    </dgm:pt>
    <dgm:pt modelId="{F5AB17D9-EA85-48D7-B8F3-28BB7944A16B}" type="sibTrans" cxnId="{CECB4B71-E5B0-4CCD-B853-930ABB40F826}">
      <dgm:prSet/>
      <dgm:spPr/>
      <dgm:t>
        <a:bodyPr/>
        <a:lstStyle/>
        <a:p>
          <a:endParaRPr lang="en-US"/>
        </a:p>
      </dgm:t>
    </dgm:pt>
    <dgm:pt modelId="{B9DCD303-8EFF-4D0E-9BFB-4977B019C5C0}">
      <dgm:prSet/>
      <dgm:spPr/>
      <dgm:t>
        <a:bodyPr/>
        <a:lstStyle/>
        <a:p>
          <a:r>
            <a:rPr lang="en-US"/>
            <a:t>Onderwerp en hoofdgedachte</a:t>
          </a:r>
        </a:p>
      </dgm:t>
    </dgm:pt>
    <dgm:pt modelId="{BC3CCB08-3BF6-4F8C-8173-29F5B9064D65}" type="parTrans" cxnId="{97A4AF80-A0BF-4C98-9069-4BEA63E29166}">
      <dgm:prSet/>
      <dgm:spPr/>
      <dgm:t>
        <a:bodyPr/>
        <a:lstStyle/>
        <a:p>
          <a:endParaRPr lang="en-US"/>
        </a:p>
      </dgm:t>
    </dgm:pt>
    <dgm:pt modelId="{41DACDC9-596F-4A81-8786-7CB909C6FA7C}" type="sibTrans" cxnId="{97A4AF80-A0BF-4C98-9069-4BEA63E29166}">
      <dgm:prSet/>
      <dgm:spPr/>
      <dgm:t>
        <a:bodyPr/>
        <a:lstStyle/>
        <a:p>
          <a:endParaRPr lang="en-US"/>
        </a:p>
      </dgm:t>
    </dgm:pt>
    <dgm:pt modelId="{E2689428-5004-4C3B-B7F3-7E208C19A610}">
      <dgm:prSet/>
      <dgm:spPr/>
      <dgm:t>
        <a:bodyPr/>
        <a:lstStyle/>
        <a:p>
          <a:r>
            <a:rPr lang="en-US"/>
            <a:t>Structuur herkennen, analyseren, tekstdoel achterhalen</a:t>
          </a:r>
        </a:p>
      </dgm:t>
    </dgm:pt>
    <dgm:pt modelId="{F80BCB7C-D5CF-4229-9C00-2F89036D8AD1}" type="parTrans" cxnId="{56BE2826-9273-41A4-928A-3A2F2A2A666D}">
      <dgm:prSet/>
      <dgm:spPr/>
      <dgm:t>
        <a:bodyPr/>
        <a:lstStyle/>
        <a:p>
          <a:endParaRPr lang="en-US"/>
        </a:p>
      </dgm:t>
    </dgm:pt>
    <dgm:pt modelId="{846BEAD3-CDF8-4958-8325-5127996620A9}" type="sibTrans" cxnId="{56BE2826-9273-41A4-928A-3A2F2A2A666D}">
      <dgm:prSet/>
      <dgm:spPr/>
      <dgm:t>
        <a:bodyPr/>
        <a:lstStyle/>
        <a:p>
          <a:endParaRPr lang="en-US"/>
        </a:p>
      </dgm:t>
    </dgm:pt>
    <dgm:pt modelId="{9D327925-F0E1-40AB-8C40-2445F73FCA9E}">
      <dgm:prSet/>
      <dgm:spPr/>
      <dgm:t>
        <a:bodyPr/>
        <a:lstStyle/>
        <a:p>
          <a:r>
            <a:rPr lang="en-US"/>
            <a:t>Kritisch interpreteren, standpunt herkennen of innemen </a:t>
          </a:r>
        </a:p>
      </dgm:t>
    </dgm:pt>
    <dgm:pt modelId="{301D175F-3F00-400E-A678-3EDB9822FA96}" type="parTrans" cxnId="{F83CFA57-F1A6-407A-9B9C-DFF2E77FCB60}">
      <dgm:prSet/>
      <dgm:spPr/>
      <dgm:t>
        <a:bodyPr/>
        <a:lstStyle/>
        <a:p>
          <a:endParaRPr lang="en-US"/>
        </a:p>
      </dgm:t>
    </dgm:pt>
    <dgm:pt modelId="{D7BF0301-6A9F-4644-8539-62CF0EF19670}" type="sibTrans" cxnId="{F83CFA57-F1A6-407A-9B9C-DFF2E77FCB60}">
      <dgm:prSet/>
      <dgm:spPr/>
      <dgm:t>
        <a:bodyPr/>
        <a:lstStyle/>
        <a:p>
          <a:endParaRPr lang="en-US"/>
        </a:p>
      </dgm:t>
    </dgm:pt>
    <dgm:pt modelId="{EC65A256-3991-4068-9528-29424935C0F6}">
      <dgm:prSet/>
      <dgm:spPr/>
      <dgm:t>
        <a:bodyPr/>
        <a:lstStyle/>
        <a:p>
          <a:r>
            <a:rPr lang="en-US"/>
            <a:t>Opbouwen in moeilijkheidsgraad teksten</a:t>
          </a:r>
        </a:p>
      </dgm:t>
    </dgm:pt>
    <dgm:pt modelId="{9A691134-F9DB-4039-8590-9CD131599D28}" type="parTrans" cxnId="{306BAD4E-EBBF-4143-8EC7-DEC1D04E0DDB}">
      <dgm:prSet/>
      <dgm:spPr/>
      <dgm:t>
        <a:bodyPr/>
        <a:lstStyle/>
        <a:p>
          <a:endParaRPr lang="en-US"/>
        </a:p>
      </dgm:t>
    </dgm:pt>
    <dgm:pt modelId="{BBC099C5-EE76-4135-BF1A-1EE9511100BC}" type="sibTrans" cxnId="{306BAD4E-EBBF-4143-8EC7-DEC1D04E0DDB}">
      <dgm:prSet/>
      <dgm:spPr/>
      <dgm:t>
        <a:bodyPr/>
        <a:lstStyle/>
        <a:p>
          <a:endParaRPr lang="en-US"/>
        </a:p>
      </dgm:t>
    </dgm:pt>
    <dgm:pt modelId="{5F716D51-A466-4EB6-B959-9E099B251D51}">
      <dgm:prSet/>
      <dgm:spPr/>
      <dgm:t>
        <a:bodyPr/>
        <a:lstStyle/>
        <a:p>
          <a:r>
            <a:rPr lang="nl-NL"/>
            <a:t>Starten met korte, informatieve teksten (bv. actualiteit)</a:t>
          </a:r>
          <a:endParaRPr lang="en-US"/>
        </a:p>
      </dgm:t>
    </dgm:pt>
    <dgm:pt modelId="{547F391C-660C-4B9B-A12F-E1F44B9FAE2E}" type="parTrans" cxnId="{D75BAE1E-D0B1-4ED6-AA6C-F0B765DDD0DF}">
      <dgm:prSet/>
      <dgm:spPr/>
      <dgm:t>
        <a:bodyPr/>
        <a:lstStyle/>
        <a:p>
          <a:endParaRPr lang="en-US"/>
        </a:p>
      </dgm:t>
    </dgm:pt>
    <dgm:pt modelId="{46186948-FB13-4637-9F2F-0ECB7CF9123F}" type="sibTrans" cxnId="{D75BAE1E-D0B1-4ED6-AA6C-F0B765DDD0DF}">
      <dgm:prSet/>
      <dgm:spPr/>
      <dgm:t>
        <a:bodyPr/>
        <a:lstStyle/>
        <a:p>
          <a:endParaRPr lang="en-US"/>
        </a:p>
      </dgm:t>
    </dgm:pt>
    <dgm:pt modelId="{5E39867D-931A-4935-BD8D-20C0700A9349}">
      <dgm:prSet/>
      <dgm:spPr/>
      <dgm:t>
        <a:bodyPr/>
        <a:lstStyle/>
        <a:p>
          <a:r>
            <a:rPr lang="nl-NL"/>
            <a:t>Naar langere, complexere betogende of beschouwende teksten</a:t>
          </a:r>
          <a:endParaRPr lang="en-US"/>
        </a:p>
      </dgm:t>
    </dgm:pt>
    <dgm:pt modelId="{AD0C66A1-530C-4ADB-9D2C-82070D0EBB9C}" type="parTrans" cxnId="{8BA25F49-1483-42BC-9A9E-B54977537341}">
      <dgm:prSet/>
      <dgm:spPr/>
      <dgm:t>
        <a:bodyPr/>
        <a:lstStyle/>
        <a:p>
          <a:endParaRPr lang="en-US"/>
        </a:p>
      </dgm:t>
    </dgm:pt>
    <dgm:pt modelId="{A9B6D086-41CF-4648-A358-36C2C67E2AF8}" type="sibTrans" cxnId="{8BA25F49-1483-42BC-9A9E-B54977537341}">
      <dgm:prSet/>
      <dgm:spPr/>
      <dgm:t>
        <a:bodyPr/>
        <a:lstStyle/>
        <a:p>
          <a:endParaRPr lang="en-US"/>
        </a:p>
      </dgm:t>
    </dgm:pt>
    <dgm:pt modelId="{178F01ED-C598-427D-9845-60F6B5D5F365}">
      <dgm:prSet/>
      <dgm:spPr/>
      <dgm:t>
        <a:bodyPr/>
        <a:lstStyle/>
        <a:p>
          <a:r>
            <a:rPr lang="nl-NL"/>
            <a:t>Teksten met meer impliciete informatie en abstractere thema’s (zoals in het hoger onderwijs)</a:t>
          </a:r>
          <a:endParaRPr lang="en-US"/>
        </a:p>
      </dgm:t>
    </dgm:pt>
    <dgm:pt modelId="{F14DFEEE-78F6-49D3-9087-F15C6D4700D4}" type="parTrans" cxnId="{FC1E602D-D960-4917-8E27-294371F1C74B}">
      <dgm:prSet/>
      <dgm:spPr/>
      <dgm:t>
        <a:bodyPr/>
        <a:lstStyle/>
        <a:p>
          <a:endParaRPr lang="en-US"/>
        </a:p>
      </dgm:t>
    </dgm:pt>
    <dgm:pt modelId="{D0576FBA-5D93-4AE0-B694-B2751FEFA636}" type="sibTrans" cxnId="{FC1E602D-D960-4917-8E27-294371F1C74B}">
      <dgm:prSet/>
      <dgm:spPr/>
      <dgm:t>
        <a:bodyPr/>
        <a:lstStyle/>
        <a:p>
          <a:endParaRPr lang="en-US"/>
        </a:p>
      </dgm:t>
    </dgm:pt>
    <dgm:pt modelId="{C8F9CD71-67C6-4044-A414-ED67B7C4A24E}" type="pres">
      <dgm:prSet presAssocID="{F8723545-05BE-4BC2-B086-339D0B3B6944}" presName="linear" presStyleCnt="0">
        <dgm:presLayoutVars>
          <dgm:dir/>
          <dgm:animLvl val="lvl"/>
          <dgm:resizeHandles val="exact"/>
        </dgm:presLayoutVars>
      </dgm:prSet>
      <dgm:spPr/>
    </dgm:pt>
    <dgm:pt modelId="{40B094E4-BC3B-4A49-A681-A9BE2E6DB4F3}" type="pres">
      <dgm:prSet presAssocID="{D5A6B224-C25D-41BE-8B17-10DC3822CC48}" presName="parentLin" presStyleCnt="0"/>
      <dgm:spPr/>
    </dgm:pt>
    <dgm:pt modelId="{94DB27EA-4DBF-4F16-A9B2-5D63954C80F4}" type="pres">
      <dgm:prSet presAssocID="{D5A6B224-C25D-41BE-8B17-10DC3822CC48}" presName="parentLeftMargin" presStyleLbl="node1" presStyleIdx="0" presStyleCnt="3"/>
      <dgm:spPr/>
    </dgm:pt>
    <dgm:pt modelId="{4E8D5F60-961B-42A8-BF53-F6A0FBC7F8FC}" type="pres">
      <dgm:prSet presAssocID="{D5A6B224-C25D-41BE-8B17-10DC3822CC48}" presName="parentText" presStyleLbl="node1" presStyleIdx="0" presStyleCnt="3">
        <dgm:presLayoutVars>
          <dgm:chMax val="0"/>
          <dgm:bulletEnabled val="1"/>
        </dgm:presLayoutVars>
      </dgm:prSet>
      <dgm:spPr/>
    </dgm:pt>
    <dgm:pt modelId="{6AA580E2-2CAF-44E4-B954-BC547757A3A7}" type="pres">
      <dgm:prSet presAssocID="{D5A6B224-C25D-41BE-8B17-10DC3822CC48}" presName="negativeSpace" presStyleCnt="0"/>
      <dgm:spPr/>
    </dgm:pt>
    <dgm:pt modelId="{697183BA-607D-4141-A80E-122DF594DC92}" type="pres">
      <dgm:prSet presAssocID="{D5A6B224-C25D-41BE-8B17-10DC3822CC48}" presName="childText" presStyleLbl="conFgAcc1" presStyleIdx="0" presStyleCnt="3">
        <dgm:presLayoutVars>
          <dgm:bulletEnabled val="1"/>
        </dgm:presLayoutVars>
      </dgm:prSet>
      <dgm:spPr/>
    </dgm:pt>
    <dgm:pt modelId="{B8AE9ECC-489B-412C-BA44-53BB25C4A308}" type="pres">
      <dgm:prSet presAssocID="{AD26B24C-44BF-4A7A-91E0-4668E8C32746}" presName="spaceBetweenRectangles" presStyleCnt="0"/>
      <dgm:spPr/>
    </dgm:pt>
    <dgm:pt modelId="{DC51AC91-9631-4314-9635-835287CB2C39}" type="pres">
      <dgm:prSet presAssocID="{EBE98C86-DFBC-4FA5-BAD3-51E602AE7148}" presName="parentLin" presStyleCnt="0"/>
      <dgm:spPr/>
    </dgm:pt>
    <dgm:pt modelId="{022E6705-D66D-4DC3-983B-902B116BBDC8}" type="pres">
      <dgm:prSet presAssocID="{EBE98C86-DFBC-4FA5-BAD3-51E602AE7148}" presName="parentLeftMargin" presStyleLbl="node1" presStyleIdx="0" presStyleCnt="3"/>
      <dgm:spPr/>
    </dgm:pt>
    <dgm:pt modelId="{F050B89F-5F8E-4801-9D16-28D345C8F68D}" type="pres">
      <dgm:prSet presAssocID="{EBE98C86-DFBC-4FA5-BAD3-51E602AE7148}" presName="parentText" presStyleLbl="node1" presStyleIdx="1" presStyleCnt="3">
        <dgm:presLayoutVars>
          <dgm:chMax val="0"/>
          <dgm:bulletEnabled val="1"/>
        </dgm:presLayoutVars>
      </dgm:prSet>
      <dgm:spPr/>
    </dgm:pt>
    <dgm:pt modelId="{322BF8FB-8AF9-4440-BA33-1C153EFF2C5E}" type="pres">
      <dgm:prSet presAssocID="{EBE98C86-DFBC-4FA5-BAD3-51E602AE7148}" presName="negativeSpace" presStyleCnt="0"/>
      <dgm:spPr/>
    </dgm:pt>
    <dgm:pt modelId="{65F2B88C-6D06-469D-826C-D4426680488A}" type="pres">
      <dgm:prSet presAssocID="{EBE98C86-DFBC-4FA5-BAD3-51E602AE7148}" presName="childText" presStyleLbl="conFgAcc1" presStyleIdx="1" presStyleCnt="3">
        <dgm:presLayoutVars>
          <dgm:bulletEnabled val="1"/>
        </dgm:presLayoutVars>
      </dgm:prSet>
      <dgm:spPr/>
    </dgm:pt>
    <dgm:pt modelId="{691323AF-7706-47B6-AECD-CC132598EC77}" type="pres">
      <dgm:prSet presAssocID="{F5AB17D9-EA85-48D7-B8F3-28BB7944A16B}" presName="spaceBetweenRectangles" presStyleCnt="0"/>
      <dgm:spPr/>
    </dgm:pt>
    <dgm:pt modelId="{54800FB8-642B-4459-BBB2-2345F99297A3}" type="pres">
      <dgm:prSet presAssocID="{EC65A256-3991-4068-9528-29424935C0F6}" presName="parentLin" presStyleCnt="0"/>
      <dgm:spPr/>
    </dgm:pt>
    <dgm:pt modelId="{1DE24A50-7EB2-4FE9-872D-9C1219505924}" type="pres">
      <dgm:prSet presAssocID="{EC65A256-3991-4068-9528-29424935C0F6}" presName="parentLeftMargin" presStyleLbl="node1" presStyleIdx="1" presStyleCnt="3"/>
      <dgm:spPr/>
    </dgm:pt>
    <dgm:pt modelId="{2EB337DE-511D-4E82-9460-9FE48084783A}" type="pres">
      <dgm:prSet presAssocID="{EC65A256-3991-4068-9528-29424935C0F6}" presName="parentText" presStyleLbl="node1" presStyleIdx="2" presStyleCnt="3">
        <dgm:presLayoutVars>
          <dgm:chMax val="0"/>
          <dgm:bulletEnabled val="1"/>
        </dgm:presLayoutVars>
      </dgm:prSet>
      <dgm:spPr/>
    </dgm:pt>
    <dgm:pt modelId="{BF4A6C6E-5708-46CC-B3AB-4BA1A6FF9805}" type="pres">
      <dgm:prSet presAssocID="{EC65A256-3991-4068-9528-29424935C0F6}" presName="negativeSpace" presStyleCnt="0"/>
      <dgm:spPr/>
    </dgm:pt>
    <dgm:pt modelId="{7F61280F-34E7-48EA-978B-312CA2B5B746}" type="pres">
      <dgm:prSet presAssocID="{EC65A256-3991-4068-9528-29424935C0F6}" presName="childText" presStyleLbl="conFgAcc1" presStyleIdx="2" presStyleCnt="3">
        <dgm:presLayoutVars>
          <dgm:bulletEnabled val="1"/>
        </dgm:presLayoutVars>
      </dgm:prSet>
      <dgm:spPr/>
    </dgm:pt>
  </dgm:ptLst>
  <dgm:cxnLst>
    <dgm:cxn modelId="{70D40306-FCF4-4EF6-B1A7-CBF30266E4E9}" srcId="{D5A6B224-C25D-41BE-8B17-10DC3822CC48}" destId="{01B525D4-8A06-472F-B7AA-AF2799A0EFA3}" srcOrd="0" destOrd="0" parTransId="{EA60C7C7-CB53-4CF8-8678-73D190674F8A}" sibTransId="{8228F33A-D248-4B5F-A6B4-80EE769EC172}"/>
    <dgm:cxn modelId="{EACCFE0C-508C-47B0-B0F1-6D63754E6A0F}" type="presOf" srcId="{EC65A256-3991-4068-9528-29424935C0F6}" destId="{2EB337DE-511D-4E82-9460-9FE48084783A}" srcOrd="1" destOrd="0" presId="urn:microsoft.com/office/officeart/2005/8/layout/list1"/>
    <dgm:cxn modelId="{92E7E80F-72A3-41B7-B538-BA319BDC06D3}" srcId="{F8723545-05BE-4BC2-B086-339D0B3B6944}" destId="{D5A6B224-C25D-41BE-8B17-10DC3822CC48}" srcOrd="0" destOrd="0" parTransId="{A1D2FD20-64EC-4BC7-AB58-3257B8137FAA}" sibTransId="{AD26B24C-44BF-4A7A-91E0-4668E8C32746}"/>
    <dgm:cxn modelId="{7BE9B811-D13D-4A68-BC21-2F1222F9E295}" srcId="{D5A6B224-C25D-41BE-8B17-10DC3822CC48}" destId="{8A1D37EB-A277-408B-B73B-01B64C9287EE}" srcOrd="2" destOrd="0" parTransId="{D9F32C2C-F82C-4583-937C-44B94A17F4C2}" sibTransId="{6B62B4D3-81DD-4FA2-9BBF-D56D26F0E0CD}"/>
    <dgm:cxn modelId="{D75BAE1E-D0B1-4ED6-AA6C-F0B765DDD0DF}" srcId="{EC65A256-3991-4068-9528-29424935C0F6}" destId="{5F716D51-A466-4EB6-B959-9E099B251D51}" srcOrd="0" destOrd="0" parTransId="{547F391C-660C-4B9B-A12F-E1F44B9FAE2E}" sibTransId="{46186948-FB13-4637-9F2F-0ECB7CF9123F}"/>
    <dgm:cxn modelId="{56BE2826-9273-41A4-928A-3A2F2A2A666D}" srcId="{EBE98C86-DFBC-4FA5-BAD3-51E602AE7148}" destId="{E2689428-5004-4C3B-B7F3-7E208C19A610}" srcOrd="1" destOrd="0" parTransId="{F80BCB7C-D5CF-4229-9C00-2F89036D8AD1}" sibTransId="{846BEAD3-CDF8-4958-8325-5127996620A9}"/>
    <dgm:cxn modelId="{1238CC26-365D-41AD-A86E-9CAB82812D07}" type="presOf" srcId="{E2689428-5004-4C3B-B7F3-7E208C19A610}" destId="{65F2B88C-6D06-469D-826C-D4426680488A}" srcOrd="0" destOrd="1" presId="urn:microsoft.com/office/officeart/2005/8/layout/list1"/>
    <dgm:cxn modelId="{FC1E602D-D960-4917-8E27-294371F1C74B}" srcId="{EC65A256-3991-4068-9528-29424935C0F6}" destId="{178F01ED-C598-427D-9845-60F6B5D5F365}" srcOrd="2" destOrd="0" parTransId="{F14DFEEE-78F6-49D3-9087-F15C6D4700D4}" sibTransId="{D0576FBA-5D93-4AE0-B694-B2751FEFA636}"/>
    <dgm:cxn modelId="{ACAB932F-4B4F-4B77-96CD-5996484CE271}" type="presOf" srcId="{B9DCD303-8EFF-4D0E-9BFB-4977B019C5C0}" destId="{65F2B88C-6D06-469D-826C-D4426680488A}" srcOrd="0" destOrd="0" presId="urn:microsoft.com/office/officeart/2005/8/layout/list1"/>
    <dgm:cxn modelId="{114FE63F-4910-41DC-AFC1-A5BA73CBDB2E}" type="presOf" srcId="{178F01ED-C598-427D-9845-60F6B5D5F365}" destId="{7F61280F-34E7-48EA-978B-312CA2B5B746}" srcOrd="0" destOrd="2" presId="urn:microsoft.com/office/officeart/2005/8/layout/list1"/>
    <dgm:cxn modelId="{543AF562-1677-42F8-AB36-4ADCA42B15BC}" type="presOf" srcId="{EBE98C86-DFBC-4FA5-BAD3-51E602AE7148}" destId="{F050B89F-5F8E-4801-9D16-28D345C8F68D}" srcOrd="1" destOrd="0" presId="urn:microsoft.com/office/officeart/2005/8/layout/list1"/>
    <dgm:cxn modelId="{8BA25F49-1483-42BC-9A9E-B54977537341}" srcId="{EC65A256-3991-4068-9528-29424935C0F6}" destId="{5E39867D-931A-4935-BD8D-20C0700A9349}" srcOrd="1" destOrd="0" parTransId="{AD0C66A1-530C-4ADB-9D2C-82070D0EBB9C}" sibTransId="{A9B6D086-41CF-4648-A358-36C2C67E2AF8}"/>
    <dgm:cxn modelId="{306BAD4E-EBBF-4143-8EC7-DEC1D04E0DDB}" srcId="{F8723545-05BE-4BC2-B086-339D0B3B6944}" destId="{EC65A256-3991-4068-9528-29424935C0F6}" srcOrd="2" destOrd="0" parTransId="{9A691134-F9DB-4039-8590-9CD131599D28}" sibTransId="{BBC099C5-EE76-4135-BF1A-1EE9511100BC}"/>
    <dgm:cxn modelId="{CECB4B71-E5B0-4CCD-B853-930ABB40F826}" srcId="{F8723545-05BE-4BC2-B086-339D0B3B6944}" destId="{EBE98C86-DFBC-4FA5-BAD3-51E602AE7148}" srcOrd="1" destOrd="0" parTransId="{A6CE99E7-CE45-41B3-ABF0-B9FDA82A5AEA}" sibTransId="{F5AB17D9-EA85-48D7-B8F3-28BB7944A16B}"/>
    <dgm:cxn modelId="{B352AC51-8AA5-440B-A306-9C6ECF09B3FE}" type="presOf" srcId="{5E39867D-931A-4935-BD8D-20C0700A9349}" destId="{7F61280F-34E7-48EA-978B-312CA2B5B746}" srcOrd="0" destOrd="1" presId="urn:microsoft.com/office/officeart/2005/8/layout/list1"/>
    <dgm:cxn modelId="{646BDF73-73E6-4CC4-8D7D-98EAE69578F3}" type="presOf" srcId="{5F716D51-A466-4EB6-B959-9E099B251D51}" destId="{7F61280F-34E7-48EA-978B-312CA2B5B746}" srcOrd="0" destOrd="0" presId="urn:microsoft.com/office/officeart/2005/8/layout/list1"/>
    <dgm:cxn modelId="{F83CFA57-F1A6-407A-9B9C-DFF2E77FCB60}" srcId="{EBE98C86-DFBC-4FA5-BAD3-51E602AE7148}" destId="{9D327925-F0E1-40AB-8C40-2445F73FCA9E}" srcOrd="2" destOrd="0" parTransId="{301D175F-3F00-400E-A678-3EDB9822FA96}" sibTransId="{D7BF0301-6A9F-4644-8539-62CF0EF19670}"/>
    <dgm:cxn modelId="{97A4AF80-A0BF-4C98-9069-4BEA63E29166}" srcId="{EBE98C86-DFBC-4FA5-BAD3-51E602AE7148}" destId="{B9DCD303-8EFF-4D0E-9BFB-4977B019C5C0}" srcOrd="0" destOrd="0" parTransId="{BC3CCB08-3BF6-4F8C-8173-29F5B9064D65}" sibTransId="{41DACDC9-596F-4A81-8786-7CB909C6FA7C}"/>
    <dgm:cxn modelId="{BC2CAB85-F7B2-4E8B-826F-2F336CD3FADA}" type="presOf" srcId="{9D327925-F0E1-40AB-8C40-2445F73FCA9E}" destId="{65F2B88C-6D06-469D-826C-D4426680488A}" srcOrd="0" destOrd="2" presId="urn:microsoft.com/office/officeart/2005/8/layout/list1"/>
    <dgm:cxn modelId="{83E5A391-289E-4DFB-8A1A-E44CCCDBC16A}" type="presOf" srcId="{D5A6B224-C25D-41BE-8B17-10DC3822CC48}" destId="{4E8D5F60-961B-42A8-BF53-F6A0FBC7F8FC}" srcOrd="1" destOrd="0" presId="urn:microsoft.com/office/officeart/2005/8/layout/list1"/>
    <dgm:cxn modelId="{28AC6593-E061-4CB9-8CC0-CD2995476BF6}" type="presOf" srcId="{6F84411A-B033-4BA7-96C1-2B56325B9EE6}" destId="{697183BA-607D-4141-A80E-122DF594DC92}" srcOrd="0" destOrd="1" presId="urn:microsoft.com/office/officeart/2005/8/layout/list1"/>
    <dgm:cxn modelId="{B91DE796-7751-41C7-975D-43C0ABEF91AA}" type="presOf" srcId="{8A1D37EB-A277-408B-B73B-01B64C9287EE}" destId="{697183BA-607D-4141-A80E-122DF594DC92}" srcOrd="0" destOrd="2" presId="urn:microsoft.com/office/officeart/2005/8/layout/list1"/>
    <dgm:cxn modelId="{8DC3B4A0-E61B-4A2C-A2EC-B9BF5769CC65}" type="presOf" srcId="{F8723545-05BE-4BC2-B086-339D0B3B6944}" destId="{C8F9CD71-67C6-4044-A414-ED67B7C4A24E}" srcOrd="0" destOrd="0" presId="urn:microsoft.com/office/officeart/2005/8/layout/list1"/>
    <dgm:cxn modelId="{E2F25BA1-435E-49D4-B12F-6D2FAC0A36C0}" type="presOf" srcId="{EBE98C86-DFBC-4FA5-BAD3-51E602AE7148}" destId="{022E6705-D66D-4DC3-983B-902B116BBDC8}" srcOrd="0" destOrd="0" presId="urn:microsoft.com/office/officeart/2005/8/layout/list1"/>
    <dgm:cxn modelId="{B94A3AA6-7CCA-41F4-A829-1AE5690268BF}" srcId="{D5A6B224-C25D-41BE-8B17-10DC3822CC48}" destId="{6F84411A-B033-4BA7-96C1-2B56325B9EE6}" srcOrd="1" destOrd="0" parTransId="{0E588EBA-7572-41A7-A8D8-2418C8372877}" sibTransId="{1423B1D2-9DD5-4235-943E-E44A5397E048}"/>
    <dgm:cxn modelId="{E45890BA-A7A0-4DE2-A797-9BB46177E8C0}" type="presOf" srcId="{D5A6B224-C25D-41BE-8B17-10DC3822CC48}" destId="{94DB27EA-4DBF-4F16-A9B2-5D63954C80F4}" srcOrd="0" destOrd="0" presId="urn:microsoft.com/office/officeart/2005/8/layout/list1"/>
    <dgm:cxn modelId="{3F9EEAC7-6D30-444D-AB75-2BDEEAAE6257}" type="presOf" srcId="{EC65A256-3991-4068-9528-29424935C0F6}" destId="{1DE24A50-7EB2-4FE9-872D-9C1219505924}" srcOrd="0" destOrd="0" presId="urn:microsoft.com/office/officeart/2005/8/layout/list1"/>
    <dgm:cxn modelId="{488A29F0-80AD-4BB2-8704-43EA80BF913B}" type="presOf" srcId="{01B525D4-8A06-472F-B7AA-AF2799A0EFA3}" destId="{697183BA-607D-4141-A80E-122DF594DC92}" srcOrd="0" destOrd="0" presId="urn:microsoft.com/office/officeart/2005/8/layout/list1"/>
    <dgm:cxn modelId="{66A5B0BE-6D4E-44C0-9A00-21C2FF5B4167}" type="presParOf" srcId="{C8F9CD71-67C6-4044-A414-ED67B7C4A24E}" destId="{40B094E4-BC3B-4A49-A681-A9BE2E6DB4F3}" srcOrd="0" destOrd="0" presId="urn:microsoft.com/office/officeart/2005/8/layout/list1"/>
    <dgm:cxn modelId="{D1C5862A-805A-4B3C-847B-709D396FC491}" type="presParOf" srcId="{40B094E4-BC3B-4A49-A681-A9BE2E6DB4F3}" destId="{94DB27EA-4DBF-4F16-A9B2-5D63954C80F4}" srcOrd="0" destOrd="0" presId="urn:microsoft.com/office/officeart/2005/8/layout/list1"/>
    <dgm:cxn modelId="{77F147EA-B37F-4D28-89B8-08242BA19FFA}" type="presParOf" srcId="{40B094E4-BC3B-4A49-A681-A9BE2E6DB4F3}" destId="{4E8D5F60-961B-42A8-BF53-F6A0FBC7F8FC}" srcOrd="1" destOrd="0" presId="urn:microsoft.com/office/officeart/2005/8/layout/list1"/>
    <dgm:cxn modelId="{09D4FE70-C79C-4E16-9D52-27A2F53D828C}" type="presParOf" srcId="{C8F9CD71-67C6-4044-A414-ED67B7C4A24E}" destId="{6AA580E2-2CAF-44E4-B954-BC547757A3A7}" srcOrd="1" destOrd="0" presId="urn:microsoft.com/office/officeart/2005/8/layout/list1"/>
    <dgm:cxn modelId="{2963BBAE-91E9-4B66-8C2E-EB12E38715CD}" type="presParOf" srcId="{C8F9CD71-67C6-4044-A414-ED67B7C4A24E}" destId="{697183BA-607D-4141-A80E-122DF594DC92}" srcOrd="2" destOrd="0" presId="urn:microsoft.com/office/officeart/2005/8/layout/list1"/>
    <dgm:cxn modelId="{EC8B91F5-411A-498D-9EEB-56A039B39EAC}" type="presParOf" srcId="{C8F9CD71-67C6-4044-A414-ED67B7C4A24E}" destId="{B8AE9ECC-489B-412C-BA44-53BB25C4A308}" srcOrd="3" destOrd="0" presId="urn:microsoft.com/office/officeart/2005/8/layout/list1"/>
    <dgm:cxn modelId="{2818304A-2C91-4B7C-9E2F-6E5DCFC6DD89}" type="presParOf" srcId="{C8F9CD71-67C6-4044-A414-ED67B7C4A24E}" destId="{DC51AC91-9631-4314-9635-835287CB2C39}" srcOrd="4" destOrd="0" presId="urn:microsoft.com/office/officeart/2005/8/layout/list1"/>
    <dgm:cxn modelId="{1507A252-886A-4656-B133-810CDD5B423F}" type="presParOf" srcId="{DC51AC91-9631-4314-9635-835287CB2C39}" destId="{022E6705-D66D-4DC3-983B-902B116BBDC8}" srcOrd="0" destOrd="0" presId="urn:microsoft.com/office/officeart/2005/8/layout/list1"/>
    <dgm:cxn modelId="{E4C43A4A-1B50-4A1A-B107-593F6E7EB41D}" type="presParOf" srcId="{DC51AC91-9631-4314-9635-835287CB2C39}" destId="{F050B89F-5F8E-4801-9D16-28D345C8F68D}" srcOrd="1" destOrd="0" presId="urn:microsoft.com/office/officeart/2005/8/layout/list1"/>
    <dgm:cxn modelId="{90CE9FCD-748F-49BD-A3EE-A183B04E22BD}" type="presParOf" srcId="{C8F9CD71-67C6-4044-A414-ED67B7C4A24E}" destId="{322BF8FB-8AF9-4440-BA33-1C153EFF2C5E}" srcOrd="5" destOrd="0" presId="urn:microsoft.com/office/officeart/2005/8/layout/list1"/>
    <dgm:cxn modelId="{944DD5CF-FC02-47FA-AD20-070B55DE7B3F}" type="presParOf" srcId="{C8F9CD71-67C6-4044-A414-ED67B7C4A24E}" destId="{65F2B88C-6D06-469D-826C-D4426680488A}" srcOrd="6" destOrd="0" presId="urn:microsoft.com/office/officeart/2005/8/layout/list1"/>
    <dgm:cxn modelId="{DA2A03F7-6989-4F65-AE26-4DB4E273B89E}" type="presParOf" srcId="{C8F9CD71-67C6-4044-A414-ED67B7C4A24E}" destId="{691323AF-7706-47B6-AECD-CC132598EC77}" srcOrd="7" destOrd="0" presId="urn:microsoft.com/office/officeart/2005/8/layout/list1"/>
    <dgm:cxn modelId="{C91C30C9-2089-4A2E-80B9-26637BA99AA2}" type="presParOf" srcId="{C8F9CD71-67C6-4044-A414-ED67B7C4A24E}" destId="{54800FB8-642B-4459-BBB2-2345F99297A3}" srcOrd="8" destOrd="0" presId="urn:microsoft.com/office/officeart/2005/8/layout/list1"/>
    <dgm:cxn modelId="{E777164C-448F-4BFA-B697-8A7512688D19}" type="presParOf" srcId="{54800FB8-642B-4459-BBB2-2345F99297A3}" destId="{1DE24A50-7EB2-4FE9-872D-9C1219505924}" srcOrd="0" destOrd="0" presId="urn:microsoft.com/office/officeart/2005/8/layout/list1"/>
    <dgm:cxn modelId="{882AE777-8890-461D-9111-AB4C9C40301F}" type="presParOf" srcId="{54800FB8-642B-4459-BBB2-2345F99297A3}" destId="{2EB337DE-511D-4E82-9460-9FE48084783A}" srcOrd="1" destOrd="0" presId="urn:microsoft.com/office/officeart/2005/8/layout/list1"/>
    <dgm:cxn modelId="{C324B805-CAA1-4DD6-A5D7-E614F86319CE}" type="presParOf" srcId="{C8F9CD71-67C6-4044-A414-ED67B7C4A24E}" destId="{BF4A6C6E-5708-46CC-B3AB-4BA1A6FF9805}" srcOrd="9" destOrd="0" presId="urn:microsoft.com/office/officeart/2005/8/layout/list1"/>
    <dgm:cxn modelId="{B3CD87F6-424A-4934-AF23-6DC6C85F6716}" type="presParOf" srcId="{C8F9CD71-67C6-4044-A414-ED67B7C4A24E}" destId="{7F61280F-34E7-48EA-978B-312CA2B5B74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05B7E20-CCEF-4C89-B365-696FF1D6B4C8}"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0DFBCC70-FB58-4A3A-AC89-3111661DF873}">
      <dgm:prSet/>
      <dgm:spPr/>
      <dgm:t>
        <a:bodyPr/>
        <a:lstStyle/>
        <a:p>
          <a:r>
            <a:rPr lang="nl-NL" dirty="0"/>
            <a:t>Onderwerp en hoofdgedachte herkennen</a:t>
          </a:r>
          <a:endParaRPr lang="en-US" dirty="0"/>
        </a:p>
      </dgm:t>
    </dgm:pt>
    <dgm:pt modelId="{536AB286-9790-4830-A345-E6B2324B5472}" type="parTrans" cxnId="{120BD1C7-DA4F-47CD-83B6-B2C697323312}">
      <dgm:prSet/>
      <dgm:spPr/>
      <dgm:t>
        <a:bodyPr/>
        <a:lstStyle/>
        <a:p>
          <a:endParaRPr lang="en-US"/>
        </a:p>
      </dgm:t>
    </dgm:pt>
    <dgm:pt modelId="{A8367A32-D76C-4879-846D-259AD760EAA8}" type="sibTrans" cxnId="{120BD1C7-DA4F-47CD-83B6-B2C697323312}">
      <dgm:prSet/>
      <dgm:spPr/>
      <dgm:t>
        <a:bodyPr/>
        <a:lstStyle/>
        <a:p>
          <a:endParaRPr lang="en-US"/>
        </a:p>
      </dgm:t>
    </dgm:pt>
    <dgm:pt modelId="{4FEDF16C-95BC-4330-A03D-E0D47E9D2B7C}">
      <dgm:prSet/>
      <dgm:spPr/>
      <dgm:t>
        <a:bodyPr/>
        <a:lstStyle/>
        <a:p>
          <a:r>
            <a:rPr lang="nl-NL" dirty="0"/>
            <a:t>Gericht op inleiding en slot</a:t>
          </a:r>
          <a:endParaRPr lang="en-US" dirty="0"/>
        </a:p>
      </dgm:t>
    </dgm:pt>
    <dgm:pt modelId="{E2C13A4A-3EB8-4A43-A28D-EC4B2CEC3BC3}" type="parTrans" cxnId="{1516CAFF-8D7D-4373-8416-C88D1CB4403E}">
      <dgm:prSet/>
      <dgm:spPr/>
      <dgm:t>
        <a:bodyPr/>
        <a:lstStyle/>
        <a:p>
          <a:endParaRPr lang="en-US"/>
        </a:p>
      </dgm:t>
    </dgm:pt>
    <dgm:pt modelId="{FD64C450-437E-4634-8997-311F1118AAB7}" type="sibTrans" cxnId="{1516CAFF-8D7D-4373-8416-C88D1CB4403E}">
      <dgm:prSet/>
      <dgm:spPr/>
      <dgm:t>
        <a:bodyPr/>
        <a:lstStyle/>
        <a:p>
          <a:endParaRPr lang="en-US"/>
        </a:p>
      </dgm:t>
    </dgm:pt>
    <dgm:pt modelId="{D70AE1DA-8B2D-45D9-8496-935CB3E3FF7D}">
      <dgm:prSet/>
      <dgm:spPr/>
      <dgm:t>
        <a:bodyPr/>
        <a:lstStyle/>
        <a:p>
          <a:r>
            <a:rPr lang="nl-NL"/>
            <a:t>Titels en eventueel signaalwoorden interpreteren</a:t>
          </a:r>
          <a:endParaRPr lang="en-US"/>
        </a:p>
      </dgm:t>
    </dgm:pt>
    <dgm:pt modelId="{534472C8-492A-4D53-9946-BE57CBDA28C5}" type="parTrans" cxnId="{2DAB7F24-9275-43A4-9534-AB053E179876}">
      <dgm:prSet/>
      <dgm:spPr/>
      <dgm:t>
        <a:bodyPr/>
        <a:lstStyle/>
        <a:p>
          <a:endParaRPr lang="en-US"/>
        </a:p>
      </dgm:t>
    </dgm:pt>
    <dgm:pt modelId="{929D2E80-1210-4504-8AB7-16B597AB5448}" type="sibTrans" cxnId="{2DAB7F24-9275-43A4-9534-AB053E179876}">
      <dgm:prSet/>
      <dgm:spPr/>
      <dgm:t>
        <a:bodyPr/>
        <a:lstStyle/>
        <a:p>
          <a:endParaRPr lang="en-US"/>
        </a:p>
      </dgm:t>
    </dgm:pt>
    <dgm:pt modelId="{7CFDC3B8-953B-4F29-B4C8-FC2FDB6BDF85}">
      <dgm:prSet/>
      <dgm:spPr/>
      <dgm:t>
        <a:bodyPr/>
        <a:lstStyle/>
        <a:p>
          <a:r>
            <a:rPr lang="nl-NL"/>
            <a:t>Belangrijke info en hoofdpunten selecteren</a:t>
          </a:r>
          <a:endParaRPr lang="en-US"/>
        </a:p>
      </dgm:t>
    </dgm:pt>
    <dgm:pt modelId="{AFF98D12-0402-4712-BF2B-79876E4BA14B}" type="parTrans" cxnId="{1A3417B8-58E4-44BC-9B82-1BDF6DA3B33C}">
      <dgm:prSet/>
      <dgm:spPr/>
      <dgm:t>
        <a:bodyPr/>
        <a:lstStyle/>
        <a:p>
          <a:endParaRPr lang="en-US"/>
        </a:p>
      </dgm:t>
    </dgm:pt>
    <dgm:pt modelId="{7C5139CB-9C58-4DA4-9915-D2A77C9464C3}" type="sibTrans" cxnId="{1A3417B8-58E4-44BC-9B82-1BDF6DA3B33C}">
      <dgm:prSet/>
      <dgm:spPr/>
      <dgm:t>
        <a:bodyPr/>
        <a:lstStyle/>
        <a:p>
          <a:endParaRPr lang="en-US"/>
        </a:p>
      </dgm:t>
    </dgm:pt>
    <dgm:pt modelId="{671AA880-DEDF-46E6-9386-2CD39A025066}">
      <dgm:prSet/>
      <dgm:spPr/>
      <dgm:t>
        <a:bodyPr/>
        <a:lstStyle/>
        <a:p>
          <a:r>
            <a:rPr lang="nl-NL"/>
            <a:t>Markeren van kernzinnen</a:t>
          </a:r>
          <a:endParaRPr lang="en-US"/>
        </a:p>
      </dgm:t>
    </dgm:pt>
    <dgm:pt modelId="{04855077-08B3-4463-BFCD-22E4136B9580}" type="parTrans" cxnId="{A1F435AF-6EAC-468C-A975-C8028F874D02}">
      <dgm:prSet/>
      <dgm:spPr/>
      <dgm:t>
        <a:bodyPr/>
        <a:lstStyle/>
        <a:p>
          <a:endParaRPr lang="en-US"/>
        </a:p>
      </dgm:t>
    </dgm:pt>
    <dgm:pt modelId="{200CB329-A175-4BA4-B4EC-A685CF38C269}" type="sibTrans" cxnId="{A1F435AF-6EAC-468C-A975-C8028F874D02}">
      <dgm:prSet/>
      <dgm:spPr/>
      <dgm:t>
        <a:bodyPr/>
        <a:lstStyle/>
        <a:p>
          <a:endParaRPr lang="en-US"/>
        </a:p>
      </dgm:t>
    </dgm:pt>
    <dgm:pt modelId="{ACAB51FB-0C83-41F8-9A16-E846EFEBEBC8}">
      <dgm:prSet/>
      <dgm:spPr/>
      <dgm:t>
        <a:bodyPr/>
        <a:lstStyle/>
        <a:p>
          <a:r>
            <a:rPr lang="nl-NL"/>
            <a:t>Onderscheid hoofd- en bijzaken</a:t>
          </a:r>
          <a:endParaRPr lang="en-US"/>
        </a:p>
      </dgm:t>
    </dgm:pt>
    <dgm:pt modelId="{8EE161D2-C249-41D2-B5C8-84A7A113C2B3}" type="parTrans" cxnId="{7A702087-8470-484E-B050-C944E39C8DCF}">
      <dgm:prSet/>
      <dgm:spPr/>
      <dgm:t>
        <a:bodyPr/>
        <a:lstStyle/>
        <a:p>
          <a:endParaRPr lang="en-US"/>
        </a:p>
      </dgm:t>
    </dgm:pt>
    <dgm:pt modelId="{CEEABED9-F822-482C-9A2E-BA8C8568E6E6}" type="sibTrans" cxnId="{7A702087-8470-484E-B050-C944E39C8DCF}">
      <dgm:prSet/>
      <dgm:spPr/>
      <dgm:t>
        <a:bodyPr/>
        <a:lstStyle/>
        <a:p>
          <a:endParaRPr lang="en-US"/>
        </a:p>
      </dgm:t>
    </dgm:pt>
    <dgm:pt modelId="{E6AAEA43-579F-43E8-A6B8-37D9FFF484CD}">
      <dgm:prSet/>
      <dgm:spPr/>
      <dgm:t>
        <a:bodyPr/>
        <a:lstStyle/>
        <a:p>
          <a:r>
            <a:rPr lang="nl-NL"/>
            <a:t>Structuur en verbanden analyseren</a:t>
          </a:r>
          <a:endParaRPr lang="en-US"/>
        </a:p>
      </dgm:t>
    </dgm:pt>
    <dgm:pt modelId="{6F36D7D9-15C5-43BC-BCC8-5459ACC216D1}" type="parTrans" cxnId="{C8F4EB99-BF43-4426-B60C-D5D53878D50A}">
      <dgm:prSet/>
      <dgm:spPr/>
      <dgm:t>
        <a:bodyPr/>
        <a:lstStyle/>
        <a:p>
          <a:endParaRPr lang="en-US"/>
        </a:p>
      </dgm:t>
    </dgm:pt>
    <dgm:pt modelId="{2B10A075-12C4-4D7B-8D6C-D2D370DF8EE0}" type="sibTrans" cxnId="{C8F4EB99-BF43-4426-B60C-D5D53878D50A}">
      <dgm:prSet/>
      <dgm:spPr/>
      <dgm:t>
        <a:bodyPr/>
        <a:lstStyle/>
        <a:p>
          <a:endParaRPr lang="en-US"/>
        </a:p>
      </dgm:t>
    </dgm:pt>
    <dgm:pt modelId="{D03793E5-90BD-4A83-8CC7-38406F3861B1}">
      <dgm:prSet/>
      <dgm:spPr/>
      <dgm:t>
        <a:bodyPr/>
        <a:lstStyle/>
        <a:p>
          <a:r>
            <a:rPr lang="nl-NL"/>
            <a:t>Verbanden (oorzaak-gevolg, tegenstelling, opsomming) herkennen</a:t>
          </a:r>
          <a:endParaRPr lang="en-US"/>
        </a:p>
      </dgm:t>
    </dgm:pt>
    <dgm:pt modelId="{712E618E-37CB-40B7-9742-34CBDD0A74CF}" type="parTrans" cxnId="{E01CE7CB-09A1-4BCA-AD1B-81CC0151E625}">
      <dgm:prSet/>
      <dgm:spPr/>
      <dgm:t>
        <a:bodyPr/>
        <a:lstStyle/>
        <a:p>
          <a:endParaRPr lang="en-US"/>
        </a:p>
      </dgm:t>
    </dgm:pt>
    <dgm:pt modelId="{262C0B8E-84C8-4391-AFE6-6FA7107A8AEB}" type="sibTrans" cxnId="{E01CE7CB-09A1-4BCA-AD1B-81CC0151E625}">
      <dgm:prSet/>
      <dgm:spPr/>
      <dgm:t>
        <a:bodyPr/>
        <a:lstStyle/>
        <a:p>
          <a:endParaRPr lang="en-US"/>
        </a:p>
      </dgm:t>
    </dgm:pt>
    <dgm:pt modelId="{B9EC7C67-4FD4-4E51-A527-E0202DB1E3EA}">
      <dgm:prSet/>
      <dgm:spPr/>
      <dgm:t>
        <a:bodyPr/>
        <a:lstStyle/>
        <a:p>
          <a:r>
            <a:rPr lang="nl-NL"/>
            <a:t>Signaalwoorden leren gebruiken als houvast</a:t>
          </a:r>
          <a:endParaRPr lang="en-US"/>
        </a:p>
      </dgm:t>
    </dgm:pt>
    <dgm:pt modelId="{4747CB98-5583-4EA1-BD92-B0572F640B78}" type="parTrans" cxnId="{49C87BAF-7C5D-40F5-B2C7-A86FCC967289}">
      <dgm:prSet/>
      <dgm:spPr/>
      <dgm:t>
        <a:bodyPr/>
        <a:lstStyle/>
        <a:p>
          <a:endParaRPr lang="en-US"/>
        </a:p>
      </dgm:t>
    </dgm:pt>
    <dgm:pt modelId="{5B65A823-4952-4F9E-95F9-ED33D8D98581}" type="sibTrans" cxnId="{49C87BAF-7C5D-40F5-B2C7-A86FCC967289}">
      <dgm:prSet/>
      <dgm:spPr/>
      <dgm:t>
        <a:bodyPr/>
        <a:lstStyle/>
        <a:p>
          <a:endParaRPr lang="en-US"/>
        </a:p>
      </dgm:t>
    </dgm:pt>
    <dgm:pt modelId="{37CDD0F5-584C-4C26-B82D-8933FA645951}">
      <dgm:prSet/>
      <dgm:spPr/>
      <dgm:t>
        <a:bodyPr/>
        <a:lstStyle/>
        <a:p>
          <a:r>
            <a:rPr lang="nl-NL"/>
            <a:t>Relevante informatie vinden in functie van een opdracht</a:t>
          </a:r>
          <a:endParaRPr lang="en-US"/>
        </a:p>
      </dgm:t>
    </dgm:pt>
    <dgm:pt modelId="{4053D737-53B2-4E19-9FD7-B0FEA81178CA}" type="parTrans" cxnId="{61B2477E-74E4-4EB1-A9BC-680370573DD3}">
      <dgm:prSet/>
      <dgm:spPr/>
      <dgm:t>
        <a:bodyPr/>
        <a:lstStyle/>
        <a:p>
          <a:endParaRPr lang="en-US"/>
        </a:p>
      </dgm:t>
    </dgm:pt>
    <dgm:pt modelId="{1BC52DCC-784F-4984-8BCC-02F175CF72A4}" type="sibTrans" cxnId="{61B2477E-74E4-4EB1-A9BC-680370573DD3}">
      <dgm:prSet/>
      <dgm:spPr/>
      <dgm:t>
        <a:bodyPr/>
        <a:lstStyle/>
        <a:p>
          <a:endParaRPr lang="en-US"/>
        </a:p>
      </dgm:t>
    </dgm:pt>
    <dgm:pt modelId="{4F676EA6-3DFC-4E54-BEF6-D5C49AB2C08F}">
      <dgm:prSet/>
      <dgm:spPr/>
      <dgm:t>
        <a:bodyPr/>
        <a:lstStyle/>
        <a:p>
          <a:r>
            <a:rPr lang="nl-NL"/>
            <a:t>Informatie gericht op een vraag zoeken</a:t>
          </a:r>
          <a:endParaRPr lang="en-US"/>
        </a:p>
      </dgm:t>
    </dgm:pt>
    <dgm:pt modelId="{F67EEC37-08BC-4F0F-B70F-34BA852BF36B}" type="parTrans" cxnId="{60021BBB-353E-4C45-9AA0-875B144A00B8}">
      <dgm:prSet/>
      <dgm:spPr/>
      <dgm:t>
        <a:bodyPr/>
        <a:lstStyle/>
        <a:p>
          <a:endParaRPr lang="en-US"/>
        </a:p>
      </dgm:t>
    </dgm:pt>
    <dgm:pt modelId="{7CE151A8-4AC0-4F49-8663-A0E09A2F268E}" type="sibTrans" cxnId="{60021BBB-353E-4C45-9AA0-875B144A00B8}">
      <dgm:prSet/>
      <dgm:spPr/>
      <dgm:t>
        <a:bodyPr/>
        <a:lstStyle/>
        <a:p>
          <a:endParaRPr lang="en-US"/>
        </a:p>
      </dgm:t>
    </dgm:pt>
    <dgm:pt modelId="{12F1F5FE-5AD3-42C9-A851-3BA39BD0822F}">
      <dgm:prSet/>
      <dgm:spPr/>
      <dgm:t>
        <a:bodyPr/>
        <a:lstStyle/>
        <a:p>
          <a:r>
            <a:rPr lang="nl-NL"/>
            <a:t>Gericht scannen en selectief lezen</a:t>
          </a:r>
          <a:endParaRPr lang="en-US"/>
        </a:p>
      </dgm:t>
    </dgm:pt>
    <dgm:pt modelId="{565439BE-4AF2-4EF2-95B8-EC3A9E1CFBC4}" type="parTrans" cxnId="{3C817597-CABD-4AD4-878C-D0EC6A053889}">
      <dgm:prSet/>
      <dgm:spPr/>
      <dgm:t>
        <a:bodyPr/>
        <a:lstStyle/>
        <a:p>
          <a:endParaRPr lang="en-US"/>
        </a:p>
      </dgm:t>
    </dgm:pt>
    <dgm:pt modelId="{E42206A0-9F8D-46CB-89C6-AF158963A2E9}" type="sibTrans" cxnId="{3C817597-CABD-4AD4-878C-D0EC6A053889}">
      <dgm:prSet/>
      <dgm:spPr/>
      <dgm:t>
        <a:bodyPr/>
        <a:lstStyle/>
        <a:p>
          <a:endParaRPr lang="en-US"/>
        </a:p>
      </dgm:t>
    </dgm:pt>
    <dgm:pt modelId="{15A71B00-97BA-4A67-97DA-A620DC3463F2}">
      <dgm:prSet/>
      <dgm:spPr/>
      <dgm:t>
        <a:bodyPr/>
        <a:lstStyle/>
        <a:p>
          <a:r>
            <a:rPr lang="nl-NL"/>
            <a:t>Interpretatie en kritische leesvaardigheid</a:t>
          </a:r>
          <a:endParaRPr lang="en-US"/>
        </a:p>
      </dgm:t>
    </dgm:pt>
    <dgm:pt modelId="{B39AB56E-0B68-4941-BB68-7DD51C7E5C6C}" type="parTrans" cxnId="{5723CBBD-2922-408C-A4A9-8E559B0D3103}">
      <dgm:prSet/>
      <dgm:spPr/>
      <dgm:t>
        <a:bodyPr/>
        <a:lstStyle/>
        <a:p>
          <a:endParaRPr lang="en-US"/>
        </a:p>
      </dgm:t>
    </dgm:pt>
    <dgm:pt modelId="{8EB9BA9C-FAEC-4209-8950-BDD35C4AFB5B}" type="sibTrans" cxnId="{5723CBBD-2922-408C-A4A9-8E559B0D3103}">
      <dgm:prSet/>
      <dgm:spPr/>
      <dgm:t>
        <a:bodyPr/>
        <a:lstStyle/>
        <a:p>
          <a:endParaRPr lang="en-US"/>
        </a:p>
      </dgm:t>
    </dgm:pt>
    <dgm:pt modelId="{7B486A73-A9AE-40B5-83D5-42EA7C15AA31}">
      <dgm:prSet/>
      <dgm:spPr/>
      <dgm:t>
        <a:bodyPr/>
        <a:lstStyle/>
        <a:p>
          <a:r>
            <a:rPr lang="nl-NL"/>
            <a:t>Intuïties controleren</a:t>
          </a:r>
          <a:endParaRPr lang="en-US"/>
        </a:p>
      </dgm:t>
    </dgm:pt>
    <dgm:pt modelId="{CDE6FCFD-5E01-4796-9C2F-3F6DE7B9E7FA}" type="parTrans" cxnId="{D7F297E5-6E74-4039-809C-0EC87CADB110}">
      <dgm:prSet/>
      <dgm:spPr/>
      <dgm:t>
        <a:bodyPr/>
        <a:lstStyle/>
        <a:p>
          <a:endParaRPr lang="en-US"/>
        </a:p>
      </dgm:t>
    </dgm:pt>
    <dgm:pt modelId="{DF8CFFCF-DCF6-437A-93E2-5B7AF9D679C4}" type="sibTrans" cxnId="{D7F297E5-6E74-4039-809C-0EC87CADB110}">
      <dgm:prSet/>
      <dgm:spPr/>
      <dgm:t>
        <a:bodyPr/>
        <a:lstStyle/>
        <a:p>
          <a:endParaRPr lang="en-US"/>
        </a:p>
      </dgm:t>
    </dgm:pt>
    <dgm:pt modelId="{D6E350FA-67C5-454F-B50C-1DC2F1520E66}">
      <dgm:prSet/>
      <dgm:spPr/>
      <dgm:t>
        <a:bodyPr/>
        <a:lstStyle/>
        <a:p>
          <a:r>
            <a:rPr lang="nl-NL"/>
            <a:t>Auteurshouding en bedoeling doorzien</a:t>
          </a:r>
          <a:endParaRPr lang="en-US"/>
        </a:p>
      </dgm:t>
    </dgm:pt>
    <dgm:pt modelId="{7F5F381F-7E66-4608-9212-6D2E63374DFB}" type="parTrans" cxnId="{4EF80B01-0B9F-4DC0-BC1A-698056B1D3A6}">
      <dgm:prSet/>
      <dgm:spPr/>
      <dgm:t>
        <a:bodyPr/>
        <a:lstStyle/>
        <a:p>
          <a:endParaRPr lang="en-US"/>
        </a:p>
      </dgm:t>
    </dgm:pt>
    <dgm:pt modelId="{E8B06E70-BC4B-418E-9E02-77C9996CDB05}" type="sibTrans" cxnId="{4EF80B01-0B9F-4DC0-BC1A-698056B1D3A6}">
      <dgm:prSet/>
      <dgm:spPr/>
      <dgm:t>
        <a:bodyPr/>
        <a:lstStyle/>
        <a:p>
          <a:endParaRPr lang="en-US"/>
        </a:p>
      </dgm:t>
    </dgm:pt>
    <dgm:pt modelId="{63F3315B-52BA-4E34-AD10-89CBB7AD75E4}" type="pres">
      <dgm:prSet presAssocID="{905B7E20-CCEF-4C89-B365-696FF1D6B4C8}" presName="linear" presStyleCnt="0">
        <dgm:presLayoutVars>
          <dgm:animLvl val="lvl"/>
          <dgm:resizeHandles val="exact"/>
        </dgm:presLayoutVars>
      </dgm:prSet>
      <dgm:spPr/>
    </dgm:pt>
    <dgm:pt modelId="{820344A8-5C40-4FF3-AEEF-2F67D3E97478}" type="pres">
      <dgm:prSet presAssocID="{0DFBCC70-FB58-4A3A-AC89-3111661DF873}" presName="parentText" presStyleLbl="node1" presStyleIdx="0" presStyleCnt="5" custLinFactNeighborX="920" custLinFactNeighborY="-3031">
        <dgm:presLayoutVars>
          <dgm:chMax val="0"/>
          <dgm:bulletEnabled val="1"/>
        </dgm:presLayoutVars>
      </dgm:prSet>
      <dgm:spPr/>
    </dgm:pt>
    <dgm:pt modelId="{27C30F31-A336-468C-B55A-1E8EAE72CA58}" type="pres">
      <dgm:prSet presAssocID="{0DFBCC70-FB58-4A3A-AC89-3111661DF873}" presName="childText" presStyleLbl="revTx" presStyleIdx="0" presStyleCnt="5">
        <dgm:presLayoutVars>
          <dgm:bulletEnabled val="1"/>
        </dgm:presLayoutVars>
      </dgm:prSet>
      <dgm:spPr/>
    </dgm:pt>
    <dgm:pt modelId="{BE2214E1-C9E4-4BD0-BD53-EB44CA8F250D}" type="pres">
      <dgm:prSet presAssocID="{7CFDC3B8-953B-4F29-B4C8-FC2FDB6BDF85}" presName="parentText" presStyleLbl="node1" presStyleIdx="1" presStyleCnt="5">
        <dgm:presLayoutVars>
          <dgm:chMax val="0"/>
          <dgm:bulletEnabled val="1"/>
        </dgm:presLayoutVars>
      </dgm:prSet>
      <dgm:spPr/>
    </dgm:pt>
    <dgm:pt modelId="{4EE26B3F-12B0-412A-BC70-309DBF5C0291}" type="pres">
      <dgm:prSet presAssocID="{7CFDC3B8-953B-4F29-B4C8-FC2FDB6BDF85}" presName="childText" presStyleLbl="revTx" presStyleIdx="1" presStyleCnt="5">
        <dgm:presLayoutVars>
          <dgm:bulletEnabled val="1"/>
        </dgm:presLayoutVars>
      </dgm:prSet>
      <dgm:spPr/>
    </dgm:pt>
    <dgm:pt modelId="{7F499B44-FADB-43DA-9663-98E2AF686C91}" type="pres">
      <dgm:prSet presAssocID="{E6AAEA43-579F-43E8-A6B8-37D9FFF484CD}" presName="parentText" presStyleLbl="node1" presStyleIdx="2" presStyleCnt="5">
        <dgm:presLayoutVars>
          <dgm:chMax val="0"/>
          <dgm:bulletEnabled val="1"/>
        </dgm:presLayoutVars>
      </dgm:prSet>
      <dgm:spPr/>
    </dgm:pt>
    <dgm:pt modelId="{F849BDFD-D4E8-4AC6-91DE-4653B1137F21}" type="pres">
      <dgm:prSet presAssocID="{E6AAEA43-579F-43E8-A6B8-37D9FFF484CD}" presName="childText" presStyleLbl="revTx" presStyleIdx="2" presStyleCnt="5">
        <dgm:presLayoutVars>
          <dgm:bulletEnabled val="1"/>
        </dgm:presLayoutVars>
      </dgm:prSet>
      <dgm:spPr/>
    </dgm:pt>
    <dgm:pt modelId="{EF504B4E-D814-4DC8-9729-3E54C9F3FBD5}" type="pres">
      <dgm:prSet presAssocID="{37CDD0F5-584C-4C26-B82D-8933FA645951}" presName="parentText" presStyleLbl="node1" presStyleIdx="3" presStyleCnt="5">
        <dgm:presLayoutVars>
          <dgm:chMax val="0"/>
          <dgm:bulletEnabled val="1"/>
        </dgm:presLayoutVars>
      </dgm:prSet>
      <dgm:spPr/>
    </dgm:pt>
    <dgm:pt modelId="{17CA6A8D-C2C1-4A08-B5EC-684E2A3C8CCA}" type="pres">
      <dgm:prSet presAssocID="{37CDD0F5-584C-4C26-B82D-8933FA645951}" presName="childText" presStyleLbl="revTx" presStyleIdx="3" presStyleCnt="5">
        <dgm:presLayoutVars>
          <dgm:bulletEnabled val="1"/>
        </dgm:presLayoutVars>
      </dgm:prSet>
      <dgm:spPr/>
    </dgm:pt>
    <dgm:pt modelId="{2D7EA007-A488-42E5-BA6C-1589783059F6}" type="pres">
      <dgm:prSet presAssocID="{15A71B00-97BA-4A67-97DA-A620DC3463F2}" presName="parentText" presStyleLbl="node1" presStyleIdx="4" presStyleCnt="5">
        <dgm:presLayoutVars>
          <dgm:chMax val="0"/>
          <dgm:bulletEnabled val="1"/>
        </dgm:presLayoutVars>
      </dgm:prSet>
      <dgm:spPr/>
    </dgm:pt>
    <dgm:pt modelId="{B1011A89-1D71-4C11-A64C-74B91056AF0E}" type="pres">
      <dgm:prSet presAssocID="{15A71B00-97BA-4A67-97DA-A620DC3463F2}" presName="childText" presStyleLbl="revTx" presStyleIdx="4" presStyleCnt="5">
        <dgm:presLayoutVars>
          <dgm:bulletEnabled val="1"/>
        </dgm:presLayoutVars>
      </dgm:prSet>
      <dgm:spPr/>
    </dgm:pt>
  </dgm:ptLst>
  <dgm:cxnLst>
    <dgm:cxn modelId="{4EF80B01-0B9F-4DC0-BC1A-698056B1D3A6}" srcId="{15A71B00-97BA-4A67-97DA-A620DC3463F2}" destId="{D6E350FA-67C5-454F-B50C-1DC2F1520E66}" srcOrd="1" destOrd="0" parTransId="{7F5F381F-7E66-4608-9212-6D2E63374DFB}" sibTransId="{E8B06E70-BC4B-418E-9E02-77C9996CDB05}"/>
    <dgm:cxn modelId="{E298B00B-CBFA-46FC-85B7-9FA1C461DD2C}" type="presOf" srcId="{B9EC7C67-4FD4-4E51-A527-E0202DB1E3EA}" destId="{F849BDFD-D4E8-4AC6-91DE-4653B1137F21}" srcOrd="0" destOrd="1" presId="urn:microsoft.com/office/officeart/2005/8/layout/vList2"/>
    <dgm:cxn modelId="{2DAB7F24-9275-43A4-9534-AB053E179876}" srcId="{0DFBCC70-FB58-4A3A-AC89-3111661DF873}" destId="{D70AE1DA-8B2D-45D9-8496-935CB3E3FF7D}" srcOrd="1" destOrd="0" parTransId="{534472C8-492A-4D53-9946-BE57CBDA28C5}" sibTransId="{929D2E80-1210-4504-8AB7-16B597AB5448}"/>
    <dgm:cxn modelId="{042BD028-70C3-4A14-B01D-84CF02CFFFCE}" type="presOf" srcId="{ACAB51FB-0C83-41F8-9A16-E846EFEBEBC8}" destId="{4EE26B3F-12B0-412A-BC70-309DBF5C0291}" srcOrd="0" destOrd="1" presId="urn:microsoft.com/office/officeart/2005/8/layout/vList2"/>
    <dgm:cxn modelId="{CF558139-9EC9-47BA-B4FE-93BD7ADDB6D9}" type="presOf" srcId="{4F676EA6-3DFC-4E54-BEF6-D5C49AB2C08F}" destId="{17CA6A8D-C2C1-4A08-B5EC-684E2A3C8CCA}" srcOrd="0" destOrd="0" presId="urn:microsoft.com/office/officeart/2005/8/layout/vList2"/>
    <dgm:cxn modelId="{2E266663-A535-4186-9F1A-33243608DB07}" type="presOf" srcId="{4FEDF16C-95BC-4330-A03D-E0D47E9D2B7C}" destId="{27C30F31-A336-468C-B55A-1E8EAE72CA58}" srcOrd="0" destOrd="0" presId="urn:microsoft.com/office/officeart/2005/8/layout/vList2"/>
    <dgm:cxn modelId="{AA37A669-23BF-4D08-A3B3-3462EF1598F5}" type="presOf" srcId="{37CDD0F5-584C-4C26-B82D-8933FA645951}" destId="{EF504B4E-D814-4DC8-9729-3E54C9F3FBD5}" srcOrd="0" destOrd="0" presId="urn:microsoft.com/office/officeart/2005/8/layout/vList2"/>
    <dgm:cxn modelId="{2CD1926A-21F1-4332-B838-1DA2BA699751}" type="presOf" srcId="{7B486A73-A9AE-40B5-83D5-42EA7C15AA31}" destId="{B1011A89-1D71-4C11-A64C-74B91056AF0E}" srcOrd="0" destOrd="0" presId="urn:microsoft.com/office/officeart/2005/8/layout/vList2"/>
    <dgm:cxn modelId="{61B2477E-74E4-4EB1-A9BC-680370573DD3}" srcId="{905B7E20-CCEF-4C89-B365-696FF1D6B4C8}" destId="{37CDD0F5-584C-4C26-B82D-8933FA645951}" srcOrd="3" destOrd="0" parTransId="{4053D737-53B2-4E19-9FD7-B0FEA81178CA}" sibTransId="{1BC52DCC-784F-4984-8BCC-02F175CF72A4}"/>
    <dgm:cxn modelId="{3C7F147F-33BA-4787-81D1-CF8D77AE9E78}" type="presOf" srcId="{7CFDC3B8-953B-4F29-B4C8-FC2FDB6BDF85}" destId="{BE2214E1-C9E4-4BD0-BD53-EB44CA8F250D}" srcOrd="0" destOrd="0" presId="urn:microsoft.com/office/officeart/2005/8/layout/vList2"/>
    <dgm:cxn modelId="{7A702087-8470-484E-B050-C944E39C8DCF}" srcId="{7CFDC3B8-953B-4F29-B4C8-FC2FDB6BDF85}" destId="{ACAB51FB-0C83-41F8-9A16-E846EFEBEBC8}" srcOrd="1" destOrd="0" parTransId="{8EE161D2-C249-41D2-B5C8-84A7A113C2B3}" sibTransId="{CEEABED9-F822-482C-9A2E-BA8C8568E6E6}"/>
    <dgm:cxn modelId="{D229F189-B2F4-48C9-92E5-251B5F4D8BCC}" type="presOf" srcId="{15A71B00-97BA-4A67-97DA-A620DC3463F2}" destId="{2D7EA007-A488-42E5-BA6C-1589783059F6}" srcOrd="0" destOrd="0" presId="urn:microsoft.com/office/officeart/2005/8/layout/vList2"/>
    <dgm:cxn modelId="{3C817597-CABD-4AD4-878C-D0EC6A053889}" srcId="{37CDD0F5-584C-4C26-B82D-8933FA645951}" destId="{12F1F5FE-5AD3-42C9-A851-3BA39BD0822F}" srcOrd="1" destOrd="0" parTransId="{565439BE-4AF2-4EF2-95B8-EC3A9E1CFBC4}" sibTransId="{E42206A0-9F8D-46CB-89C6-AF158963A2E9}"/>
    <dgm:cxn modelId="{C8F4EB99-BF43-4426-B60C-D5D53878D50A}" srcId="{905B7E20-CCEF-4C89-B365-696FF1D6B4C8}" destId="{E6AAEA43-579F-43E8-A6B8-37D9FFF484CD}" srcOrd="2" destOrd="0" parTransId="{6F36D7D9-15C5-43BC-BCC8-5459ACC216D1}" sibTransId="{2B10A075-12C4-4D7B-8D6C-D2D370DF8EE0}"/>
    <dgm:cxn modelId="{99BA13AC-DFFA-42A3-BB54-EA55608B5708}" type="presOf" srcId="{D03793E5-90BD-4A83-8CC7-38406F3861B1}" destId="{F849BDFD-D4E8-4AC6-91DE-4653B1137F21}" srcOrd="0" destOrd="0" presId="urn:microsoft.com/office/officeart/2005/8/layout/vList2"/>
    <dgm:cxn modelId="{A1F435AF-6EAC-468C-A975-C8028F874D02}" srcId="{7CFDC3B8-953B-4F29-B4C8-FC2FDB6BDF85}" destId="{671AA880-DEDF-46E6-9386-2CD39A025066}" srcOrd="0" destOrd="0" parTransId="{04855077-08B3-4463-BFCD-22E4136B9580}" sibTransId="{200CB329-A175-4BA4-B4EC-A685CF38C269}"/>
    <dgm:cxn modelId="{49C87BAF-7C5D-40F5-B2C7-A86FCC967289}" srcId="{E6AAEA43-579F-43E8-A6B8-37D9FFF484CD}" destId="{B9EC7C67-4FD4-4E51-A527-E0202DB1E3EA}" srcOrd="1" destOrd="0" parTransId="{4747CB98-5583-4EA1-BD92-B0572F640B78}" sibTransId="{5B65A823-4952-4F9E-95F9-ED33D8D98581}"/>
    <dgm:cxn modelId="{035E76B2-95DC-464E-8382-9A40476AF1BD}" type="presOf" srcId="{D70AE1DA-8B2D-45D9-8496-935CB3E3FF7D}" destId="{27C30F31-A336-468C-B55A-1E8EAE72CA58}" srcOrd="0" destOrd="1" presId="urn:microsoft.com/office/officeart/2005/8/layout/vList2"/>
    <dgm:cxn modelId="{1A3417B8-58E4-44BC-9B82-1BDF6DA3B33C}" srcId="{905B7E20-CCEF-4C89-B365-696FF1D6B4C8}" destId="{7CFDC3B8-953B-4F29-B4C8-FC2FDB6BDF85}" srcOrd="1" destOrd="0" parTransId="{AFF98D12-0402-4712-BF2B-79876E4BA14B}" sibTransId="{7C5139CB-9C58-4DA4-9915-D2A77C9464C3}"/>
    <dgm:cxn modelId="{C72674B8-19D3-46EB-B911-30E603EFD51B}" type="presOf" srcId="{905B7E20-CCEF-4C89-B365-696FF1D6B4C8}" destId="{63F3315B-52BA-4E34-AD10-89CBB7AD75E4}" srcOrd="0" destOrd="0" presId="urn:microsoft.com/office/officeart/2005/8/layout/vList2"/>
    <dgm:cxn modelId="{60021BBB-353E-4C45-9AA0-875B144A00B8}" srcId="{37CDD0F5-584C-4C26-B82D-8933FA645951}" destId="{4F676EA6-3DFC-4E54-BEF6-D5C49AB2C08F}" srcOrd="0" destOrd="0" parTransId="{F67EEC37-08BC-4F0F-B70F-34BA852BF36B}" sibTransId="{7CE151A8-4AC0-4F49-8663-A0E09A2F268E}"/>
    <dgm:cxn modelId="{5723CBBD-2922-408C-A4A9-8E559B0D3103}" srcId="{905B7E20-CCEF-4C89-B365-696FF1D6B4C8}" destId="{15A71B00-97BA-4A67-97DA-A620DC3463F2}" srcOrd="4" destOrd="0" parTransId="{B39AB56E-0B68-4941-BB68-7DD51C7E5C6C}" sibTransId="{8EB9BA9C-FAEC-4209-8950-BDD35C4AFB5B}"/>
    <dgm:cxn modelId="{120BD1C7-DA4F-47CD-83B6-B2C697323312}" srcId="{905B7E20-CCEF-4C89-B365-696FF1D6B4C8}" destId="{0DFBCC70-FB58-4A3A-AC89-3111661DF873}" srcOrd="0" destOrd="0" parTransId="{536AB286-9790-4830-A345-E6B2324B5472}" sibTransId="{A8367A32-D76C-4879-846D-259AD760EAA8}"/>
    <dgm:cxn modelId="{E01CE7CB-09A1-4BCA-AD1B-81CC0151E625}" srcId="{E6AAEA43-579F-43E8-A6B8-37D9FFF484CD}" destId="{D03793E5-90BD-4A83-8CC7-38406F3861B1}" srcOrd="0" destOrd="0" parTransId="{712E618E-37CB-40B7-9742-34CBDD0A74CF}" sibTransId="{262C0B8E-84C8-4391-AFE6-6FA7107A8AEB}"/>
    <dgm:cxn modelId="{EB6362D3-A71F-483A-96A0-7187178CDD34}" type="presOf" srcId="{D6E350FA-67C5-454F-B50C-1DC2F1520E66}" destId="{B1011A89-1D71-4C11-A64C-74B91056AF0E}" srcOrd="0" destOrd="1" presId="urn:microsoft.com/office/officeart/2005/8/layout/vList2"/>
    <dgm:cxn modelId="{D7F297E5-6E74-4039-809C-0EC87CADB110}" srcId="{15A71B00-97BA-4A67-97DA-A620DC3463F2}" destId="{7B486A73-A9AE-40B5-83D5-42EA7C15AA31}" srcOrd="0" destOrd="0" parTransId="{CDE6FCFD-5E01-4796-9C2F-3F6DE7B9E7FA}" sibTransId="{DF8CFFCF-DCF6-437A-93E2-5B7AF9D679C4}"/>
    <dgm:cxn modelId="{C70D4BEE-D0C8-4E46-BFAB-02E4155D3E2D}" type="presOf" srcId="{671AA880-DEDF-46E6-9386-2CD39A025066}" destId="{4EE26B3F-12B0-412A-BC70-309DBF5C0291}" srcOrd="0" destOrd="0" presId="urn:microsoft.com/office/officeart/2005/8/layout/vList2"/>
    <dgm:cxn modelId="{DF2944EF-C831-4ADE-9702-F75E996542B1}" type="presOf" srcId="{E6AAEA43-579F-43E8-A6B8-37D9FFF484CD}" destId="{7F499B44-FADB-43DA-9663-98E2AF686C91}" srcOrd="0" destOrd="0" presId="urn:microsoft.com/office/officeart/2005/8/layout/vList2"/>
    <dgm:cxn modelId="{368004FB-C86E-4883-A9A7-FAAE073B858A}" type="presOf" srcId="{12F1F5FE-5AD3-42C9-A851-3BA39BD0822F}" destId="{17CA6A8D-C2C1-4A08-B5EC-684E2A3C8CCA}" srcOrd="0" destOrd="1" presId="urn:microsoft.com/office/officeart/2005/8/layout/vList2"/>
    <dgm:cxn modelId="{1516CAFF-8D7D-4373-8416-C88D1CB4403E}" srcId="{0DFBCC70-FB58-4A3A-AC89-3111661DF873}" destId="{4FEDF16C-95BC-4330-A03D-E0D47E9D2B7C}" srcOrd="0" destOrd="0" parTransId="{E2C13A4A-3EB8-4A43-A28D-EC4B2CEC3BC3}" sibTransId="{FD64C450-437E-4634-8997-311F1118AAB7}"/>
    <dgm:cxn modelId="{9EC9D9FF-8AD2-49AA-9918-114FA8726A12}" type="presOf" srcId="{0DFBCC70-FB58-4A3A-AC89-3111661DF873}" destId="{820344A8-5C40-4FF3-AEEF-2F67D3E97478}" srcOrd="0" destOrd="0" presId="urn:microsoft.com/office/officeart/2005/8/layout/vList2"/>
    <dgm:cxn modelId="{26646A2C-8FEB-4EAC-8FE9-4EF46083F4D0}" type="presParOf" srcId="{63F3315B-52BA-4E34-AD10-89CBB7AD75E4}" destId="{820344A8-5C40-4FF3-AEEF-2F67D3E97478}" srcOrd="0" destOrd="0" presId="urn:microsoft.com/office/officeart/2005/8/layout/vList2"/>
    <dgm:cxn modelId="{D27F17C5-37D0-41C8-BB61-E308CC71DDE7}" type="presParOf" srcId="{63F3315B-52BA-4E34-AD10-89CBB7AD75E4}" destId="{27C30F31-A336-468C-B55A-1E8EAE72CA58}" srcOrd="1" destOrd="0" presId="urn:microsoft.com/office/officeart/2005/8/layout/vList2"/>
    <dgm:cxn modelId="{F97408BA-ED58-4330-B6F2-2073BCAE782A}" type="presParOf" srcId="{63F3315B-52BA-4E34-AD10-89CBB7AD75E4}" destId="{BE2214E1-C9E4-4BD0-BD53-EB44CA8F250D}" srcOrd="2" destOrd="0" presId="urn:microsoft.com/office/officeart/2005/8/layout/vList2"/>
    <dgm:cxn modelId="{EDA7F6C8-0C11-4C0B-9D64-76D6F2C07771}" type="presParOf" srcId="{63F3315B-52BA-4E34-AD10-89CBB7AD75E4}" destId="{4EE26B3F-12B0-412A-BC70-309DBF5C0291}" srcOrd="3" destOrd="0" presId="urn:microsoft.com/office/officeart/2005/8/layout/vList2"/>
    <dgm:cxn modelId="{E0FF701A-9D76-4F95-B8E5-2C6ADB14208C}" type="presParOf" srcId="{63F3315B-52BA-4E34-AD10-89CBB7AD75E4}" destId="{7F499B44-FADB-43DA-9663-98E2AF686C91}" srcOrd="4" destOrd="0" presId="urn:microsoft.com/office/officeart/2005/8/layout/vList2"/>
    <dgm:cxn modelId="{40AAD9D5-EFA1-4686-8F0C-E4EBA64DAB66}" type="presParOf" srcId="{63F3315B-52BA-4E34-AD10-89CBB7AD75E4}" destId="{F849BDFD-D4E8-4AC6-91DE-4653B1137F21}" srcOrd="5" destOrd="0" presId="urn:microsoft.com/office/officeart/2005/8/layout/vList2"/>
    <dgm:cxn modelId="{5C60F5A9-0699-4FF2-8840-8AFCCD9BBADE}" type="presParOf" srcId="{63F3315B-52BA-4E34-AD10-89CBB7AD75E4}" destId="{EF504B4E-D814-4DC8-9729-3E54C9F3FBD5}" srcOrd="6" destOrd="0" presId="urn:microsoft.com/office/officeart/2005/8/layout/vList2"/>
    <dgm:cxn modelId="{E78790AF-F267-4F7E-AD82-1326766E1015}" type="presParOf" srcId="{63F3315B-52BA-4E34-AD10-89CBB7AD75E4}" destId="{17CA6A8D-C2C1-4A08-B5EC-684E2A3C8CCA}" srcOrd="7" destOrd="0" presId="urn:microsoft.com/office/officeart/2005/8/layout/vList2"/>
    <dgm:cxn modelId="{8847C01B-03EF-4C3F-AB26-4D9F26D5EE14}" type="presParOf" srcId="{63F3315B-52BA-4E34-AD10-89CBB7AD75E4}" destId="{2D7EA007-A488-42E5-BA6C-1589783059F6}" srcOrd="8" destOrd="0" presId="urn:microsoft.com/office/officeart/2005/8/layout/vList2"/>
    <dgm:cxn modelId="{A8B4C944-6200-44A6-B22B-7448A1D364F6}" type="presParOf" srcId="{63F3315B-52BA-4E34-AD10-89CBB7AD75E4}" destId="{B1011A89-1D71-4C11-A64C-74B91056AF0E}"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457349-A353-4E23-B148-6BF4D3724C3A}">
      <dsp:nvSpPr>
        <dsp:cNvPr id="0" name=""/>
        <dsp:cNvSpPr/>
      </dsp:nvSpPr>
      <dsp:spPr>
        <a:xfrm>
          <a:off x="0" y="0"/>
          <a:ext cx="7721600" cy="10044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DED8F9-34EC-4217-B57B-0D3A44473903}">
      <dsp:nvSpPr>
        <dsp:cNvPr id="0" name=""/>
        <dsp:cNvSpPr/>
      </dsp:nvSpPr>
      <dsp:spPr>
        <a:xfrm>
          <a:off x="303832" y="227972"/>
          <a:ext cx="552422" cy="5524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48E559-293D-42C8-9447-0A37CF2F03EA}">
      <dsp:nvSpPr>
        <dsp:cNvPr id="0" name=""/>
        <dsp:cNvSpPr/>
      </dsp:nvSpPr>
      <dsp:spPr>
        <a:xfrm>
          <a:off x="1160087" y="1981"/>
          <a:ext cx="6561512" cy="1004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00" tIns="106300" rIns="106300" bIns="106300" numCol="1" spcCol="1270" anchor="ctr" anchorCtr="0">
          <a:noAutofit/>
        </a:bodyPr>
        <a:lstStyle/>
        <a:p>
          <a:pPr marL="0" lvl="0" indent="0" algn="l" defTabSz="977900">
            <a:lnSpc>
              <a:spcPct val="100000"/>
            </a:lnSpc>
            <a:spcBef>
              <a:spcPct val="0"/>
            </a:spcBef>
            <a:spcAft>
              <a:spcPct val="35000"/>
            </a:spcAft>
            <a:buNone/>
          </a:pPr>
          <a:r>
            <a:rPr lang="nl-NL" sz="2200" kern="1200">
              <a:solidFill>
                <a:srgbClr val="FF8414"/>
              </a:solidFill>
            </a:rPr>
            <a:t>Het nieuwe leerplan introduceren</a:t>
          </a:r>
          <a:endParaRPr lang="en-US" sz="2200" kern="1200">
            <a:solidFill>
              <a:srgbClr val="FF8414"/>
            </a:solidFill>
          </a:endParaRPr>
        </a:p>
      </dsp:txBody>
      <dsp:txXfrm>
        <a:off x="1160087" y="1981"/>
        <a:ext cx="6561512" cy="1004404"/>
      </dsp:txXfrm>
    </dsp:sp>
    <dsp:sp modelId="{9CCBC985-6A49-4277-968D-5AE813742339}">
      <dsp:nvSpPr>
        <dsp:cNvPr id="0" name=""/>
        <dsp:cNvSpPr/>
      </dsp:nvSpPr>
      <dsp:spPr>
        <a:xfrm>
          <a:off x="0" y="1257487"/>
          <a:ext cx="7721600" cy="10044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272734-50E6-468B-B98E-9A9F161AB7BD}">
      <dsp:nvSpPr>
        <dsp:cNvPr id="0" name=""/>
        <dsp:cNvSpPr/>
      </dsp:nvSpPr>
      <dsp:spPr>
        <a:xfrm>
          <a:off x="303832" y="1483479"/>
          <a:ext cx="552422" cy="5524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3B9AF0-E56F-477C-8B73-1377C124FC10}">
      <dsp:nvSpPr>
        <dsp:cNvPr id="0" name=""/>
        <dsp:cNvSpPr/>
      </dsp:nvSpPr>
      <dsp:spPr>
        <a:xfrm>
          <a:off x="1160087" y="1257487"/>
          <a:ext cx="6561512" cy="1004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00" tIns="106300" rIns="106300" bIns="106300" numCol="1" spcCol="1270" anchor="ctr" anchorCtr="0">
          <a:noAutofit/>
        </a:bodyPr>
        <a:lstStyle/>
        <a:p>
          <a:pPr marL="0" lvl="0" indent="0" algn="l" defTabSz="977900">
            <a:lnSpc>
              <a:spcPct val="100000"/>
            </a:lnSpc>
            <a:spcBef>
              <a:spcPct val="0"/>
            </a:spcBef>
            <a:spcAft>
              <a:spcPct val="35000"/>
            </a:spcAft>
            <a:buNone/>
          </a:pPr>
          <a:r>
            <a:rPr lang="nl-NL" sz="2200" kern="1200">
              <a:solidFill>
                <a:srgbClr val="FF8414"/>
              </a:solidFill>
            </a:rPr>
            <a:t>Didactische wenken en enkele interessante bronnen aanreiken</a:t>
          </a:r>
          <a:endParaRPr lang="en-US" sz="2200" kern="1200">
            <a:solidFill>
              <a:srgbClr val="FF8414"/>
            </a:solidFill>
          </a:endParaRPr>
        </a:p>
      </dsp:txBody>
      <dsp:txXfrm>
        <a:off x="1160087" y="1257487"/>
        <a:ext cx="6561512" cy="1004404"/>
      </dsp:txXfrm>
    </dsp:sp>
    <dsp:sp modelId="{B8DF8446-4484-405A-B35B-0AF82F30542D}">
      <dsp:nvSpPr>
        <dsp:cNvPr id="0" name=""/>
        <dsp:cNvSpPr/>
      </dsp:nvSpPr>
      <dsp:spPr>
        <a:xfrm>
          <a:off x="0" y="2534146"/>
          <a:ext cx="7721600" cy="10044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3764D4-71C1-44BA-80B9-6EE85E24F8CE}">
      <dsp:nvSpPr>
        <dsp:cNvPr id="0" name=""/>
        <dsp:cNvSpPr/>
      </dsp:nvSpPr>
      <dsp:spPr>
        <a:xfrm>
          <a:off x="303832" y="2738985"/>
          <a:ext cx="552422" cy="55242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A7FD80-8D43-4508-B4FB-EFFBFF202DB2}">
      <dsp:nvSpPr>
        <dsp:cNvPr id="0" name=""/>
        <dsp:cNvSpPr/>
      </dsp:nvSpPr>
      <dsp:spPr>
        <a:xfrm>
          <a:off x="1160087" y="2512994"/>
          <a:ext cx="6561512" cy="1004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00" tIns="106300" rIns="106300" bIns="106300" numCol="1" spcCol="1270" anchor="ctr" anchorCtr="0">
          <a:noAutofit/>
        </a:bodyPr>
        <a:lstStyle/>
        <a:p>
          <a:pPr marL="0" lvl="0" indent="0" algn="l" defTabSz="977900">
            <a:lnSpc>
              <a:spcPct val="100000"/>
            </a:lnSpc>
            <a:spcBef>
              <a:spcPct val="0"/>
            </a:spcBef>
            <a:spcAft>
              <a:spcPct val="35000"/>
            </a:spcAft>
            <a:buNone/>
          </a:pPr>
          <a:r>
            <a:rPr lang="nl-NL" sz="2200" kern="1200">
              <a:solidFill>
                <a:srgbClr val="FF8414"/>
              </a:solidFill>
              <a:latin typeface="Trebuchet MS"/>
            </a:rPr>
            <a:t>Een paar inspirerende lesideeën delen</a:t>
          </a:r>
        </a:p>
      </dsp:txBody>
      <dsp:txXfrm>
        <a:off x="1160087" y="2512994"/>
        <a:ext cx="6561512" cy="1004404"/>
      </dsp:txXfrm>
    </dsp:sp>
    <dsp:sp modelId="{42C4839D-ECA3-453D-B114-B3F71178123C}">
      <dsp:nvSpPr>
        <dsp:cNvPr id="0" name=""/>
        <dsp:cNvSpPr/>
      </dsp:nvSpPr>
      <dsp:spPr>
        <a:xfrm>
          <a:off x="0" y="3768500"/>
          <a:ext cx="7721600" cy="100440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31FE0A-5F43-4BA2-8BDF-00FDBC59B5DD}">
      <dsp:nvSpPr>
        <dsp:cNvPr id="0" name=""/>
        <dsp:cNvSpPr/>
      </dsp:nvSpPr>
      <dsp:spPr>
        <a:xfrm>
          <a:off x="303832" y="3994491"/>
          <a:ext cx="552422" cy="5524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96B28A-282C-4BEE-A0EB-A1753515B43E}">
      <dsp:nvSpPr>
        <dsp:cNvPr id="0" name=""/>
        <dsp:cNvSpPr/>
      </dsp:nvSpPr>
      <dsp:spPr>
        <a:xfrm>
          <a:off x="1160087" y="3768500"/>
          <a:ext cx="6561512" cy="10044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300" tIns="106300" rIns="106300" bIns="106300" numCol="1" spcCol="1270" anchor="ctr" anchorCtr="0">
          <a:noAutofit/>
        </a:bodyPr>
        <a:lstStyle/>
        <a:p>
          <a:pPr marL="0" lvl="0" indent="0" algn="l" defTabSz="977900">
            <a:lnSpc>
              <a:spcPct val="100000"/>
            </a:lnSpc>
            <a:spcBef>
              <a:spcPct val="0"/>
            </a:spcBef>
            <a:spcAft>
              <a:spcPct val="35000"/>
            </a:spcAft>
            <a:buNone/>
          </a:pPr>
          <a:r>
            <a:rPr lang="nl-NL" sz="2200" kern="1200">
              <a:solidFill>
                <a:srgbClr val="FF8414"/>
              </a:solidFill>
            </a:rPr>
            <a:t>Vragen beantwoorden </a:t>
          </a:r>
          <a:endParaRPr lang="en-US" sz="2200" kern="1200">
            <a:solidFill>
              <a:srgbClr val="FF8414"/>
            </a:solidFill>
          </a:endParaRPr>
        </a:p>
      </dsp:txBody>
      <dsp:txXfrm>
        <a:off x="1160087" y="3768500"/>
        <a:ext cx="6561512" cy="10044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F0BD81-D93C-48C2-AF8D-F5E48FA19D9D}">
      <dsp:nvSpPr>
        <dsp:cNvPr id="0" name=""/>
        <dsp:cNvSpPr/>
      </dsp:nvSpPr>
      <dsp:spPr>
        <a:xfrm>
          <a:off x="0" y="500540"/>
          <a:ext cx="8001033" cy="421200"/>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kern="1200"/>
            <a:t>Opbouwen in zelfstandigheid</a:t>
          </a:r>
          <a:endParaRPr lang="en-US" sz="1800" kern="1200"/>
        </a:p>
      </dsp:txBody>
      <dsp:txXfrm>
        <a:off x="20561" y="521101"/>
        <a:ext cx="7959911" cy="380078"/>
      </dsp:txXfrm>
    </dsp:sp>
    <dsp:sp modelId="{D6DC3996-561C-42E0-8B19-99E8245A7742}">
      <dsp:nvSpPr>
        <dsp:cNvPr id="0" name=""/>
        <dsp:cNvSpPr/>
      </dsp:nvSpPr>
      <dsp:spPr>
        <a:xfrm>
          <a:off x="0" y="921740"/>
          <a:ext cx="8001033" cy="91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3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nl-NL" sz="1400" kern="1200"/>
            <a:t>Van modeling (leraar hardop denkend samen met de leerlingen)</a:t>
          </a:r>
          <a:endParaRPr lang="en-US" sz="1400" kern="1200"/>
        </a:p>
        <a:p>
          <a:pPr marL="114300" lvl="1" indent="-114300" algn="l" defTabSz="622300">
            <a:lnSpc>
              <a:spcPct val="90000"/>
            </a:lnSpc>
            <a:spcBef>
              <a:spcPct val="0"/>
            </a:spcBef>
            <a:spcAft>
              <a:spcPct val="20000"/>
            </a:spcAft>
            <a:buChar char="•"/>
          </a:pPr>
          <a:r>
            <a:rPr lang="nl-NL" sz="1400" kern="1200"/>
            <a:t>Begeleid samen </a:t>
          </a:r>
          <a:endParaRPr lang="en-US" sz="1400" kern="1200"/>
        </a:p>
        <a:p>
          <a:pPr marL="114300" lvl="1" indent="-114300" algn="l" defTabSz="622300">
            <a:lnSpc>
              <a:spcPct val="90000"/>
            </a:lnSpc>
            <a:spcBef>
              <a:spcPct val="0"/>
            </a:spcBef>
            <a:spcAft>
              <a:spcPct val="20000"/>
            </a:spcAft>
            <a:buChar char="•"/>
          </a:pPr>
          <a:r>
            <a:rPr lang="nl-NL" sz="1400" kern="1200"/>
            <a:t>In duo</a:t>
          </a:r>
          <a:endParaRPr lang="en-US" sz="1400" kern="1200"/>
        </a:p>
        <a:p>
          <a:pPr marL="114300" lvl="1" indent="-114300" algn="l" defTabSz="622300">
            <a:lnSpc>
              <a:spcPct val="90000"/>
            </a:lnSpc>
            <a:spcBef>
              <a:spcPct val="0"/>
            </a:spcBef>
            <a:spcAft>
              <a:spcPct val="20000"/>
            </a:spcAft>
            <a:buChar char="•"/>
          </a:pPr>
          <a:r>
            <a:rPr lang="nl-NL" sz="1400" kern="1200"/>
            <a:t>Zelfstandig</a:t>
          </a:r>
          <a:endParaRPr lang="en-US" sz="1400" kern="1200"/>
        </a:p>
      </dsp:txBody>
      <dsp:txXfrm>
        <a:off x="0" y="921740"/>
        <a:ext cx="8001033" cy="912870"/>
      </dsp:txXfrm>
    </dsp:sp>
    <dsp:sp modelId="{95421EAD-F23A-49EA-825B-70FBAFD63B61}">
      <dsp:nvSpPr>
        <dsp:cNvPr id="0" name=""/>
        <dsp:cNvSpPr/>
      </dsp:nvSpPr>
      <dsp:spPr>
        <a:xfrm>
          <a:off x="0" y="1834610"/>
          <a:ext cx="8001033" cy="421200"/>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kern="1200"/>
            <a:t>Opbouwen in aantal evaluatiecriteria bij evalueren van een samenvatting.</a:t>
          </a:r>
          <a:endParaRPr lang="en-US" sz="1800" kern="1200"/>
        </a:p>
      </dsp:txBody>
      <dsp:txXfrm>
        <a:off x="20561" y="1855171"/>
        <a:ext cx="7959911" cy="380078"/>
      </dsp:txXfrm>
    </dsp:sp>
    <dsp:sp modelId="{40094704-D7F4-4476-A980-3DAD85A4F665}">
      <dsp:nvSpPr>
        <dsp:cNvPr id="0" name=""/>
        <dsp:cNvSpPr/>
      </dsp:nvSpPr>
      <dsp:spPr>
        <a:xfrm>
          <a:off x="0" y="2307651"/>
          <a:ext cx="8001033" cy="421200"/>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kern="1200"/>
            <a:t>Opbouw naar volledige samenvatting:</a:t>
          </a:r>
          <a:endParaRPr lang="en-US" sz="1800" kern="1200"/>
        </a:p>
      </dsp:txBody>
      <dsp:txXfrm>
        <a:off x="20561" y="2328212"/>
        <a:ext cx="7959911" cy="380078"/>
      </dsp:txXfrm>
    </dsp:sp>
    <dsp:sp modelId="{A04C06B5-B5B0-46F5-AD37-C37B5940BBBA}">
      <dsp:nvSpPr>
        <dsp:cNvPr id="0" name=""/>
        <dsp:cNvSpPr/>
      </dsp:nvSpPr>
      <dsp:spPr>
        <a:xfrm>
          <a:off x="0" y="2728850"/>
          <a:ext cx="8001033" cy="91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33"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nl-NL" sz="1400" kern="1200"/>
            <a:t>Inleiding voor samenvatting leren schrijven</a:t>
          </a:r>
          <a:endParaRPr lang="en-US" sz="1400" kern="1200"/>
        </a:p>
        <a:p>
          <a:pPr marL="114300" lvl="1" indent="-114300" algn="l" defTabSz="622300">
            <a:lnSpc>
              <a:spcPct val="90000"/>
            </a:lnSpc>
            <a:spcBef>
              <a:spcPct val="0"/>
            </a:spcBef>
            <a:spcAft>
              <a:spcPct val="20000"/>
            </a:spcAft>
            <a:buChar char="•"/>
          </a:pPr>
          <a:r>
            <a:rPr lang="nl-NL" sz="1400" kern="1200"/>
            <a:t>Conclusie voor samenvatting laten schrijven</a:t>
          </a:r>
          <a:endParaRPr lang="en-US" sz="1400" kern="1200"/>
        </a:p>
        <a:p>
          <a:pPr marL="114300" lvl="1" indent="-114300" algn="l" defTabSz="622300">
            <a:lnSpc>
              <a:spcPct val="90000"/>
            </a:lnSpc>
            <a:spcBef>
              <a:spcPct val="0"/>
            </a:spcBef>
            <a:spcAft>
              <a:spcPct val="20000"/>
            </a:spcAft>
            <a:buChar char="•"/>
          </a:pPr>
          <a:r>
            <a:rPr lang="nl-NL" sz="1400" kern="1200"/>
            <a:t>1 alinea van een samenvatting laten schrijven</a:t>
          </a:r>
          <a:endParaRPr lang="en-US" sz="1400" kern="1200"/>
        </a:p>
        <a:p>
          <a:pPr marL="114300" lvl="1" indent="-114300" algn="l" defTabSz="622300">
            <a:lnSpc>
              <a:spcPct val="90000"/>
            </a:lnSpc>
            <a:spcBef>
              <a:spcPct val="0"/>
            </a:spcBef>
            <a:spcAft>
              <a:spcPct val="20000"/>
            </a:spcAft>
            <a:buChar char="•"/>
          </a:pPr>
          <a:r>
            <a:rPr lang="nl-NL" sz="1400" kern="1200"/>
            <a:t>volledige samenvatting laten schrijven</a:t>
          </a:r>
          <a:endParaRPr lang="en-US" sz="1400" kern="1200"/>
        </a:p>
      </dsp:txBody>
      <dsp:txXfrm>
        <a:off x="0" y="2728850"/>
        <a:ext cx="8001033" cy="912870"/>
      </dsp:txXfrm>
    </dsp:sp>
    <dsp:sp modelId="{1EF09E05-0E63-4BD1-A809-9E43E90D1076}">
      <dsp:nvSpPr>
        <dsp:cNvPr id="0" name=""/>
        <dsp:cNvSpPr/>
      </dsp:nvSpPr>
      <dsp:spPr>
        <a:xfrm>
          <a:off x="0" y="3641721"/>
          <a:ext cx="8001033" cy="421200"/>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kern="1200"/>
            <a:t>Opbouw in moeilijkheidsgraad thema samen te vatten tekst</a:t>
          </a:r>
          <a:endParaRPr lang="en-US" sz="1800" kern="1200"/>
        </a:p>
      </dsp:txBody>
      <dsp:txXfrm>
        <a:off x="20561" y="3662282"/>
        <a:ext cx="7959911" cy="380078"/>
      </dsp:txXfrm>
    </dsp:sp>
    <dsp:sp modelId="{B5A61FA8-F5A3-4529-ACCD-D682E17DAD33}">
      <dsp:nvSpPr>
        <dsp:cNvPr id="0" name=""/>
        <dsp:cNvSpPr/>
      </dsp:nvSpPr>
      <dsp:spPr>
        <a:xfrm>
          <a:off x="0" y="4114760"/>
          <a:ext cx="8001033" cy="421200"/>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l-NL" sz="1800" kern="1200"/>
            <a:t>Opbouw in moeilijkheidsgraad tekststructuur van samen te vatten tekst</a:t>
          </a:r>
          <a:endParaRPr lang="en-US" sz="1800" kern="1200"/>
        </a:p>
      </dsp:txBody>
      <dsp:txXfrm>
        <a:off x="20561" y="4135321"/>
        <a:ext cx="7959911" cy="3800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C763B-E72F-4E29-A26D-754D03BFF0E1}">
      <dsp:nvSpPr>
        <dsp:cNvPr id="0" name=""/>
        <dsp:cNvSpPr/>
      </dsp:nvSpPr>
      <dsp:spPr>
        <a:xfrm>
          <a:off x="0" y="1878"/>
          <a:ext cx="7427168"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73A2C3-4135-4650-A26D-36FDFA729BDF}">
      <dsp:nvSpPr>
        <dsp:cNvPr id="0" name=""/>
        <dsp:cNvSpPr/>
      </dsp:nvSpPr>
      <dsp:spPr>
        <a:xfrm>
          <a:off x="287993" y="216088"/>
          <a:ext cx="523623" cy="5236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37ED60-5A26-4A83-AFF3-A41FC3AD0AAF}">
      <dsp:nvSpPr>
        <dsp:cNvPr id="0" name=""/>
        <dsp:cNvSpPr/>
      </dsp:nvSpPr>
      <dsp:spPr>
        <a:xfrm>
          <a:off x="1099610" y="1878"/>
          <a:ext cx="6327557"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844550">
            <a:lnSpc>
              <a:spcPct val="90000"/>
            </a:lnSpc>
            <a:spcBef>
              <a:spcPct val="0"/>
            </a:spcBef>
            <a:spcAft>
              <a:spcPct val="35000"/>
            </a:spcAft>
            <a:buNone/>
          </a:pPr>
          <a:r>
            <a:rPr lang="nl-NL" sz="1900" kern="1200"/>
            <a:t>Werk met </a:t>
          </a:r>
          <a:r>
            <a:rPr lang="nl-NL" sz="1900" b="1" kern="1200"/>
            <a:t>checklists voor tekststructuren</a:t>
          </a:r>
          <a:r>
            <a:rPr lang="nl-NL" sz="1900" kern="1200"/>
            <a:t> (bv. opbouw e-mail, verslag, samenvatting, presentatie)</a:t>
          </a:r>
          <a:endParaRPr lang="en-US" sz="1900" kern="1200"/>
        </a:p>
      </dsp:txBody>
      <dsp:txXfrm>
        <a:off x="1099610" y="1878"/>
        <a:ext cx="6327557" cy="952043"/>
      </dsp:txXfrm>
    </dsp:sp>
    <dsp:sp modelId="{A9EEA82D-C39F-44EE-8D0C-A2F553E53337}">
      <dsp:nvSpPr>
        <dsp:cNvPr id="0" name=""/>
        <dsp:cNvSpPr/>
      </dsp:nvSpPr>
      <dsp:spPr>
        <a:xfrm>
          <a:off x="0" y="1191932"/>
          <a:ext cx="7427168"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39BF78-32E4-4DC5-8044-500E56CD701C}">
      <dsp:nvSpPr>
        <dsp:cNvPr id="0" name=""/>
        <dsp:cNvSpPr/>
      </dsp:nvSpPr>
      <dsp:spPr>
        <a:xfrm>
          <a:off x="287993" y="1406142"/>
          <a:ext cx="523623" cy="5236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1EA0487-47BD-4AE6-88F8-F31611BD0D6D}">
      <dsp:nvSpPr>
        <dsp:cNvPr id="0" name=""/>
        <dsp:cNvSpPr/>
      </dsp:nvSpPr>
      <dsp:spPr>
        <a:xfrm>
          <a:off x="1099610" y="1191932"/>
          <a:ext cx="6327557"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844550">
            <a:lnSpc>
              <a:spcPct val="90000"/>
            </a:lnSpc>
            <a:spcBef>
              <a:spcPct val="0"/>
            </a:spcBef>
            <a:spcAft>
              <a:spcPct val="35000"/>
            </a:spcAft>
            <a:buNone/>
          </a:pPr>
          <a:r>
            <a:rPr lang="nl-NL" sz="1900" kern="1200" dirty="0"/>
            <a:t>Geef </a:t>
          </a:r>
          <a:r>
            <a:rPr lang="nl-NL" sz="1900" b="1" kern="1200" dirty="0"/>
            <a:t>taalsjablonen</a:t>
          </a:r>
          <a:r>
            <a:rPr lang="nl-NL" sz="1900" kern="1200" dirty="0"/>
            <a:t> voor openingszinnen, verbindingswoorden, afsluitformulering …</a:t>
          </a:r>
          <a:endParaRPr lang="en-US" sz="1900" kern="1200" dirty="0"/>
        </a:p>
      </dsp:txBody>
      <dsp:txXfrm>
        <a:off x="1099610" y="1191932"/>
        <a:ext cx="6327557" cy="952043"/>
      </dsp:txXfrm>
    </dsp:sp>
    <dsp:sp modelId="{8EBDC210-B787-4882-A647-A08ACE3FA41D}">
      <dsp:nvSpPr>
        <dsp:cNvPr id="0" name=""/>
        <dsp:cNvSpPr/>
      </dsp:nvSpPr>
      <dsp:spPr>
        <a:xfrm>
          <a:off x="0" y="2381986"/>
          <a:ext cx="7427168"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DE1667-69BC-4590-BC5B-5C0EDC6B63AB}">
      <dsp:nvSpPr>
        <dsp:cNvPr id="0" name=""/>
        <dsp:cNvSpPr/>
      </dsp:nvSpPr>
      <dsp:spPr>
        <a:xfrm>
          <a:off x="287993" y="2596196"/>
          <a:ext cx="523623" cy="5236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930299-3339-4032-A013-D37D2899F941}">
      <dsp:nvSpPr>
        <dsp:cNvPr id="0" name=""/>
        <dsp:cNvSpPr/>
      </dsp:nvSpPr>
      <dsp:spPr>
        <a:xfrm>
          <a:off x="1099610" y="2381986"/>
          <a:ext cx="6327557"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844550">
            <a:lnSpc>
              <a:spcPct val="90000"/>
            </a:lnSpc>
            <a:spcBef>
              <a:spcPct val="0"/>
            </a:spcBef>
            <a:spcAft>
              <a:spcPct val="35000"/>
            </a:spcAft>
            <a:buNone/>
          </a:pPr>
          <a:r>
            <a:rPr lang="nl-NL" sz="1900" kern="1200"/>
            <a:t>Gebruik </a:t>
          </a:r>
          <a:r>
            <a:rPr lang="nl-NL" sz="1900" b="1" kern="1200" err="1"/>
            <a:t>rubrics</a:t>
          </a:r>
          <a:r>
            <a:rPr lang="nl-NL" sz="1900" kern="1200"/>
            <a:t> voor zelf- en peer-assessment zodat ze de evaluatiecriteria (= vereisten) goed leren kennen</a:t>
          </a:r>
          <a:endParaRPr lang="en-US" sz="1900" kern="1200"/>
        </a:p>
      </dsp:txBody>
      <dsp:txXfrm>
        <a:off x="1099610" y="2381986"/>
        <a:ext cx="6327557" cy="952043"/>
      </dsp:txXfrm>
    </dsp:sp>
    <dsp:sp modelId="{BF8127F7-15AB-4EE9-BE6B-90AD44554418}">
      <dsp:nvSpPr>
        <dsp:cNvPr id="0" name=""/>
        <dsp:cNvSpPr/>
      </dsp:nvSpPr>
      <dsp:spPr>
        <a:xfrm>
          <a:off x="0" y="3572041"/>
          <a:ext cx="7427168" cy="952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39467E-1690-45F3-93EE-A84998BCF88D}">
      <dsp:nvSpPr>
        <dsp:cNvPr id="0" name=""/>
        <dsp:cNvSpPr/>
      </dsp:nvSpPr>
      <dsp:spPr>
        <a:xfrm>
          <a:off x="287993" y="3786250"/>
          <a:ext cx="523623" cy="5236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6F8577-F0ED-4E66-87A7-28AE2D6E400D}">
      <dsp:nvSpPr>
        <dsp:cNvPr id="0" name=""/>
        <dsp:cNvSpPr/>
      </dsp:nvSpPr>
      <dsp:spPr>
        <a:xfrm>
          <a:off x="1099610" y="3572041"/>
          <a:ext cx="6327557" cy="95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58" tIns="100758" rIns="100758" bIns="100758" numCol="1" spcCol="1270" anchor="ctr" anchorCtr="0">
          <a:noAutofit/>
        </a:bodyPr>
        <a:lstStyle/>
        <a:p>
          <a:pPr marL="0" lvl="0" indent="0" algn="l" defTabSz="844550">
            <a:lnSpc>
              <a:spcPct val="90000"/>
            </a:lnSpc>
            <a:spcBef>
              <a:spcPct val="0"/>
            </a:spcBef>
            <a:spcAft>
              <a:spcPct val="35000"/>
            </a:spcAft>
            <a:buNone/>
          </a:pPr>
          <a:r>
            <a:rPr lang="nl-NL" sz="1900" kern="1200"/>
            <a:t>Integreer </a:t>
          </a:r>
          <a:r>
            <a:rPr lang="nl-NL" sz="1900" b="1" kern="1200"/>
            <a:t>spreek- en schrijfkansen in elke les</a:t>
          </a:r>
          <a:r>
            <a:rPr lang="nl-NL" sz="1900" kern="1200"/>
            <a:t>: zelfs een korte ‘schrijf je doel van deze les in één zin’ helpt</a:t>
          </a:r>
          <a:endParaRPr lang="en-US" sz="1900" kern="1200"/>
        </a:p>
      </dsp:txBody>
      <dsp:txXfrm>
        <a:off x="1099610" y="3572041"/>
        <a:ext cx="6327557" cy="95204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17C49-3165-426B-9E6F-663AC55CF322}">
      <dsp:nvSpPr>
        <dsp:cNvPr id="0" name=""/>
        <dsp:cNvSpPr/>
      </dsp:nvSpPr>
      <dsp:spPr>
        <a:xfrm>
          <a:off x="0" y="323031"/>
          <a:ext cx="8102704" cy="13230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8860" tIns="312420" rIns="628860" bIns="106680" numCol="1" spcCol="1270" anchor="t" anchorCtr="0">
          <a:noAutofit/>
        </a:bodyPr>
        <a:lstStyle/>
        <a:p>
          <a:pPr marL="114300" lvl="1" indent="-114300" algn="l" defTabSz="666750">
            <a:lnSpc>
              <a:spcPct val="90000"/>
            </a:lnSpc>
            <a:spcBef>
              <a:spcPct val="0"/>
            </a:spcBef>
            <a:spcAft>
              <a:spcPct val="15000"/>
            </a:spcAft>
            <a:buChar char="•"/>
          </a:pPr>
          <a:r>
            <a:rPr lang="nl-NL" sz="1500" kern="1200"/>
            <a:t>Welk fragment raakt je het meest? Waarom?</a:t>
          </a:r>
          <a:endParaRPr lang="en-US" sz="1500" kern="1200"/>
        </a:p>
        <a:p>
          <a:pPr marL="114300" lvl="1" indent="-114300" algn="l" defTabSz="666750">
            <a:lnSpc>
              <a:spcPct val="90000"/>
            </a:lnSpc>
            <a:spcBef>
              <a:spcPct val="0"/>
            </a:spcBef>
            <a:spcAft>
              <a:spcPct val="15000"/>
            </a:spcAft>
            <a:buChar char="•"/>
          </a:pPr>
          <a:r>
            <a:rPr lang="nl-NL" sz="1500" kern="1200"/>
            <a:t>Welk stuk liet je koud of vond je verwarrend? Waarom?</a:t>
          </a:r>
          <a:endParaRPr lang="en-US" sz="1500" kern="1200"/>
        </a:p>
        <a:p>
          <a:pPr marL="114300" lvl="1" indent="-114300" algn="l" defTabSz="666750">
            <a:lnSpc>
              <a:spcPct val="90000"/>
            </a:lnSpc>
            <a:spcBef>
              <a:spcPct val="0"/>
            </a:spcBef>
            <a:spcAft>
              <a:spcPct val="15000"/>
            </a:spcAft>
            <a:buChar char="•"/>
          </a:pPr>
          <a:r>
            <a:rPr lang="nl-NL" sz="1500" kern="1200"/>
            <a:t>Welke zin of passage zou je aan een vriend(in) voorlezen?</a:t>
          </a:r>
          <a:endParaRPr lang="en-US" sz="1500" kern="1200"/>
        </a:p>
        <a:p>
          <a:pPr marL="114300" lvl="1" indent="-114300" algn="l" defTabSz="666750">
            <a:lnSpc>
              <a:spcPct val="90000"/>
            </a:lnSpc>
            <a:spcBef>
              <a:spcPct val="0"/>
            </a:spcBef>
            <a:spcAft>
              <a:spcPct val="15000"/>
            </a:spcAft>
            <a:buChar char="•"/>
          </a:pPr>
          <a:r>
            <a:rPr lang="nl-NL" sz="1500" kern="1200"/>
            <a:t>Met wie of wat in het verhaal voel je verbondenheid (of net niet)?</a:t>
          </a:r>
          <a:endParaRPr lang="en-US" sz="1500" kern="1200"/>
        </a:p>
      </dsp:txBody>
      <dsp:txXfrm>
        <a:off x="0" y="323031"/>
        <a:ext cx="8102704" cy="1323000"/>
      </dsp:txXfrm>
    </dsp:sp>
    <dsp:sp modelId="{20B112BE-DA7E-4BE9-A3DB-237865CD79E9}">
      <dsp:nvSpPr>
        <dsp:cNvPr id="0" name=""/>
        <dsp:cNvSpPr/>
      </dsp:nvSpPr>
      <dsp:spPr>
        <a:xfrm>
          <a:off x="405135" y="101631"/>
          <a:ext cx="5671892" cy="442800"/>
        </a:xfrm>
        <a:prstGeom prst="roundRect">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4384" tIns="0" rIns="214384" bIns="0" numCol="1" spcCol="1270" anchor="ctr" anchorCtr="0">
          <a:noAutofit/>
        </a:bodyPr>
        <a:lstStyle/>
        <a:p>
          <a:pPr marL="0" lvl="0" indent="0" algn="l" defTabSz="666750">
            <a:lnSpc>
              <a:spcPct val="90000"/>
            </a:lnSpc>
            <a:spcBef>
              <a:spcPct val="0"/>
            </a:spcBef>
            <a:spcAft>
              <a:spcPct val="35000"/>
            </a:spcAft>
            <a:buNone/>
          </a:pPr>
          <a:r>
            <a:rPr lang="nl-NL" sz="1500" kern="1200"/>
            <a:t>Individueel: tekst lezen</a:t>
          </a:r>
          <a:endParaRPr lang="en-US" sz="1500" kern="1200"/>
        </a:p>
      </dsp:txBody>
      <dsp:txXfrm>
        <a:off x="426751" y="123247"/>
        <a:ext cx="5628660" cy="399568"/>
      </dsp:txXfrm>
    </dsp:sp>
    <dsp:sp modelId="{B1C222E5-4AC8-4796-BED0-8AD832608899}">
      <dsp:nvSpPr>
        <dsp:cNvPr id="0" name=""/>
        <dsp:cNvSpPr/>
      </dsp:nvSpPr>
      <dsp:spPr>
        <a:xfrm>
          <a:off x="0" y="1948431"/>
          <a:ext cx="8102704" cy="108675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8860" tIns="312420" rIns="628860" bIns="106680" numCol="1" spcCol="1270" anchor="t" anchorCtr="0">
          <a:noAutofit/>
        </a:bodyPr>
        <a:lstStyle/>
        <a:p>
          <a:pPr marL="114300" lvl="1" indent="-114300" algn="l" defTabSz="666750">
            <a:lnSpc>
              <a:spcPct val="90000"/>
            </a:lnSpc>
            <a:spcBef>
              <a:spcPct val="0"/>
            </a:spcBef>
            <a:spcAft>
              <a:spcPct val="15000"/>
            </a:spcAft>
            <a:buChar char="•"/>
          </a:pPr>
          <a:r>
            <a:rPr lang="nl-NL" sz="1500" kern="1200"/>
            <a:t>In kleine groepjes (4-5 leerlingen) reflecties delen</a:t>
          </a:r>
          <a:endParaRPr lang="en-US" sz="1500" kern="1200"/>
        </a:p>
        <a:p>
          <a:pPr marL="114300" lvl="1" indent="-114300" algn="l" defTabSz="666750">
            <a:lnSpc>
              <a:spcPct val="90000"/>
            </a:lnSpc>
            <a:spcBef>
              <a:spcPct val="0"/>
            </a:spcBef>
            <a:spcAft>
              <a:spcPct val="15000"/>
            </a:spcAft>
            <a:buChar char="•"/>
          </a:pPr>
          <a:r>
            <a:rPr lang="nl-NL" sz="1500" kern="1200"/>
            <a:t>Iedereen krijgt spreektijd (max. 2 min)</a:t>
          </a:r>
          <a:endParaRPr lang="en-US" sz="1500" kern="1200"/>
        </a:p>
        <a:p>
          <a:pPr marL="114300" lvl="1" indent="-114300" algn="l" defTabSz="666750">
            <a:lnSpc>
              <a:spcPct val="90000"/>
            </a:lnSpc>
            <a:spcBef>
              <a:spcPct val="0"/>
            </a:spcBef>
            <a:spcAft>
              <a:spcPct val="15000"/>
            </a:spcAft>
            <a:buChar char="•"/>
          </a:pPr>
          <a:r>
            <a:rPr lang="nl-NL" sz="1500" kern="1200"/>
            <a:t>Open gespreksfase: reageren, vragen stellen, vergelijken.</a:t>
          </a:r>
          <a:endParaRPr lang="en-US" sz="1500" kern="1200"/>
        </a:p>
      </dsp:txBody>
      <dsp:txXfrm>
        <a:off x="0" y="1948431"/>
        <a:ext cx="8102704" cy="1086750"/>
      </dsp:txXfrm>
    </dsp:sp>
    <dsp:sp modelId="{8DDA30C7-B88A-4B8E-961E-052E074B0358}">
      <dsp:nvSpPr>
        <dsp:cNvPr id="0" name=""/>
        <dsp:cNvSpPr/>
      </dsp:nvSpPr>
      <dsp:spPr>
        <a:xfrm>
          <a:off x="405135" y="1727031"/>
          <a:ext cx="5671892" cy="442800"/>
        </a:xfrm>
        <a:prstGeom prst="roundRect">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4384" tIns="0" rIns="214384" bIns="0" numCol="1" spcCol="1270" anchor="ctr" anchorCtr="0">
          <a:noAutofit/>
        </a:bodyPr>
        <a:lstStyle/>
        <a:p>
          <a:pPr marL="0" lvl="0" indent="0" algn="l" defTabSz="666750">
            <a:lnSpc>
              <a:spcPct val="90000"/>
            </a:lnSpc>
            <a:spcBef>
              <a:spcPct val="0"/>
            </a:spcBef>
            <a:spcAft>
              <a:spcPct val="35000"/>
            </a:spcAft>
            <a:buNone/>
          </a:pPr>
          <a:r>
            <a:rPr lang="nl-NL" sz="1500" kern="1200"/>
            <a:t>Literaire kring: respectvol delen van leeservaring</a:t>
          </a:r>
          <a:endParaRPr lang="en-US" sz="1500" kern="1200"/>
        </a:p>
      </dsp:txBody>
      <dsp:txXfrm>
        <a:off x="426751" y="1748647"/>
        <a:ext cx="5628660" cy="399568"/>
      </dsp:txXfrm>
    </dsp:sp>
    <dsp:sp modelId="{E1A465DE-DB75-4235-95DE-AFD4C37FBABB}">
      <dsp:nvSpPr>
        <dsp:cNvPr id="0" name=""/>
        <dsp:cNvSpPr/>
      </dsp:nvSpPr>
      <dsp:spPr>
        <a:xfrm>
          <a:off x="0" y="3337581"/>
          <a:ext cx="8102704" cy="108675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8860" tIns="312420" rIns="628860" bIns="106680" numCol="1" spcCol="1270" anchor="t" anchorCtr="0">
          <a:noAutofit/>
        </a:bodyPr>
        <a:lstStyle/>
        <a:p>
          <a:pPr marL="114300" lvl="1" indent="-114300" algn="l" defTabSz="666750">
            <a:lnSpc>
              <a:spcPct val="90000"/>
            </a:lnSpc>
            <a:spcBef>
              <a:spcPct val="0"/>
            </a:spcBef>
            <a:spcAft>
              <a:spcPct val="15000"/>
            </a:spcAft>
            <a:buChar char="•"/>
          </a:pPr>
          <a:r>
            <a:rPr lang="nl-NL" sz="1500" kern="1200"/>
            <a:t>Klassikaal: wat viel op in de gesprekken?</a:t>
          </a:r>
          <a:endParaRPr lang="en-US" sz="1500" kern="1200"/>
        </a:p>
        <a:p>
          <a:pPr marL="114300" lvl="1" indent="-114300" algn="l" defTabSz="666750">
            <a:lnSpc>
              <a:spcPct val="90000"/>
            </a:lnSpc>
            <a:spcBef>
              <a:spcPct val="0"/>
            </a:spcBef>
            <a:spcAft>
              <a:spcPct val="15000"/>
            </a:spcAft>
            <a:buChar char="•"/>
          </a:pPr>
          <a:r>
            <a:rPr lang="nl-NL" sz="1500" kern="1200"/>
            <a:t>Welke verschillen zaten er in beleving?</a:t>
          </a:r>
          <a:endParaRPr lang="en-US" sz="1500" kern="1200"/>
        </a:p>
        <a:p>
          <a:pPr marL="114300" lvl="1" indent="-114300" algn="l" defTabSz="666750">
            <a:lnSpc>
              <a:spcPct val="90000"/>
            </a:lnSpc>
            <a:spcBef>
              <a:spcPct val="0"/>
            </a:spcBef>
            <a:spcAft>
              <a:spcPct val="15000"/>
            </a:spcAft>
            <a:buChar char="•"/>
          </a:pPr>
          <a:r>
            <a:rPr lang="nl-NL" sz="1500" kern="1200"/>
            <a:t>Wat heb je geleerd over jezelf of over een ander?</a:t>
          </a:r>
          <a:endParaRPr lang="en-US" sz="1500" kern="1200"/>
        </a:p>
      </dsp:txBody>
      <dsp:txXfrm>
        <a:off x="0" y="3337581"/>
        <a:ext cx="8102704" cy="1086750"/>
      </dsp:txXfrm>
    </dsp:sp>
    <dsp:sp modelId="{0A41E817-49ED-4138-A542-E22129C45CC1}">
      <dsp:nvSpPr>
        <dsp:cNvPr id="0" name=""/>
        <dsp:cNvSpPr/>
      </dsp:nvSpPr>
      <dsp:spPr>
        <a:xfrm>
          <a:off x="405135" y="3116181"/>
          <a:ext cx="5671892" cy="442800"/>
        </a:xfrm>
        <a:prstGeom prst="roundRect">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4384" tIns="0" rIns="214384" bIns="0" numCol="1" spcCol="1270" anchor="ctr" anchorCtr="0">
          <a:noAutofit/>
        </a:bodyPr>
        <a:lstStyle/>
        <a:p>
          <a:pPr marL="0" lvl="0" indent="0" algn="l" defTabSz="666750">
            <a:lnSpc>
              <a:spcPct val="90000"/>
            </a:lnSpc>
            <a:spcBef>
              <a:spcPct val="0"/>
            </a:spcBef>
            <a:spcAft>
              <a:spcPct val="35000"/>
            </a:spcAft>
            <a:buNone/>
          </a:pPr>
          <a:r>
            <a:rPr lang="nl-NL" sz="1500" kern="1200"/>
            <a:t>Terugblik en mondelinge afronding</a:t>
          </a:r>
          <a:endParaRPr lang="en-US" sz="1500" kern="1200"/>
        </a:p>
      </dsp:txBody>
      <dsp:txXfrm>
        <a:off x="426751" y="3137797"/>
        <a:ext cx="5628660" cy="39956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3EBFB-3BAD-4E81-ADA1-D63DC4E5701B}">
      <dsp:nvSpPr>
        <dsp:cNvPr id="0" name=""/>
        <dsp:cNvSpPr/>
      </dsp:nvSpPr>
      <dsp:spPr>
        <a:xfrm>
          <a:off x="0" y="2046"/>
          <a:ext cx="5581584" cy="103729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043A80-D8B5-4D2F-B868-0A36145FD8C5}">
      <dsp:nvSpPr>
        <dsp:cNvPr id="0" name=""/>
        <dsp:cNvSpPr/>
      </dsp:nvSpPr>
      <dsp:spPr>
        <a:xfrm>
          <a:off x="313781" y="235437"/>
          <a:ext cx="570512" cy="5705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7F69DB-A6BC-40B6-A067-E5C76D15245A}">
      <dsp:nvSpPr>
        <dsp:cNvPr id="0" name=""/>
        <dsp:cNvSpPr/>
      </dsp:nvSpPr>
      <dsp:spPr>
        <a:xfrm>
          <a:off x="1198075" y="2046"/>
          <a:ext cx="4383508" cy="1037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80" tIns="109780" rIns="109780" bIns="109780" numCol="1" spcCol="1270" anchor="ctr" anchorCtr="0">
          <a:noAutofit/>
        </a:bodyPr>
        <a:lstStyle/>
        <a:p>
          <a:pPr marL="0" lvl="0" indent="0" algn="l" defTabSz="889000">
            <a:lnSpc>
              <a:spcPct val="90000"/>
            </a:lnSpc>
            <a:spcBef>
              <a:spcPct val="0"/>
            </a:spcBef>
            <a:spcAft>
              <a:spcPct val="35000"/>
            </a:spcAft>
            <a:buNone/>
          </a:pPr>
          <a:r>
            <a:rPr lang="nl-NL" sz="2000" kern="1200"/>
            <a:t>Aantekeningen met elkaar vergelijken.</a:t>
          </a:r>
          <a:endParaRPr lang="en-US" sz="2000" kern="1200"/>
        </a:p>
      </dsp:txBody>
      <dsp:txXfrm>
        <a:off x="1198075" y="2046"/>
        <a:ext cx="4383508" cy="1037294"/>
      </dsp:txXfrm>
    </dsp:sp>
    <dsp:sp modelId="{37B9FEDE-C65A-4120-87D7-8A7D83A5E3CD}">
      <dsp:nvSpPr>
        <dsp:cNvPr id="0" name=""/>
        <dsp:cNvSpPr/>
      </dsp:nvSpPr>
      <dsp:spPr>
        <a:xfrm>
          <a:off x="0" y="1298664"/>
          <a:ext cx="5581584" cy="103729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624030-ECA6-4630-939B-AD9F29455768}">
      <dsp:nvSpPr>
        <dsp:cNvPr id="0" name=""/>
        <dsp:cNvSpPr/>
      </dsp:nvSpPr>
      <dsp:spPr>
        <a:xfrm>
          <a:off x="313781" y="1532056"/>
          <a:ext cx="570512" cy="5705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6E0253-A5B4-4542-885C-C5E3B148E508}">
      <dsp:nvSpPr>
        <dsp:cNvPr id="0" name=""/>
        <dsp:cNvSpPr/>
      </dsp:nvSpPr>
      <dsp:spPr>
        <a:xfrm>
          <a:off x="1198075" y="1298664"/>
          <a:ext cx="4383508" cy="1037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80" tIns="109780" rIns="109780" bIns="109780" numCol="1" spcCol="1270" anchor="ctr" anchorCtr="0">
          <a:noAutofit/>
        </a:bodyPr>
        <a:lstStyle/>
        <a:p>
          <a:pPr marL="0" lvl="0" indent="0" algn="l" defTabSz="889000">
            <a:lnSpc>
              <a:spcPct val="90000"/>
            </a:lnSpc>
            <a:spcBef>
              <a:spcPct val="0"/>
            </a:spcBef>
            <a:spcAft>
              <a:spcPct val="35000"/>
            </a:spcAft>
            <a:buNone/>
          </a:pPr>
          <a:r>
            <a:rPr lang="nl-NL" sz="2000" kern="1200"/>
            <a:t>Wie heeft meest gestructureerde aantekeningen?</a:t>
          </a:r>
          <a:endParaRPr lang="en-US" sz="2000" kern="1200"/>
        </a:p>
      </dsp:txBody>
      <dsp:txXfrm>
        <a:off x="1198075" y="1298664"/>
        <a:ext cx="4383508" cy="1037294"/>
      </dsp:txXfrm>
    </dsp:sp>
    <dsp:sp modelId="{F5022CE1-4AB9-4675-B489-3FBD1804021C}">
      <dsp:nvSpPr>
        <dsp:cNvPr id="0" name=""/>
        <dsp:cNvSpPr/>
      </dsp:nvSpPr>
      <dsp:spPr>
        <a:xfrm>
          <a:off x="0" y="2595283"/>
          <a:ext cx="5581584" cy="103729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BD1C6A-248D-488D-86FA-F0F7E50C688F}">
      <dsp:nvSpPr>
        <dsp:cNvPr id="0" name=""/>
        <dsp:cNvSpPr/>
      </dsp:nvSpPr>
      <dsp:spPr>
        <a:xfrm>
          <a:off x="313781" y="2828674"/>
          <a:ext cx="570512" cy="5705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E9B692-D929-4CBB-BFE4-2E4CB23418C1}">
      <dsp:nvSpPr>
        <dsp:cNvPr id="0" name=""/>
        <dsp:cNvSpPr/>
      </dsp:nvSpPr>
      <dsp:spPr>
        <a:xfrm>
          <a:off x="1198075" y="2595283"/>
          <a:ext cx="4383508" cy="1037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80" tIns="109780" rIns="109780" bIns="109780" numCol="1" spcCol="1270" anchor="ctr" anchorCtr="0">
          <a:noAutofit/>
        </a:bodyPr>
        <a:lstStyle/>
        <a:p>
          <a:pPr marL="0" lvl="0" indent="0" algn="l" defTabSz="889000">
            <a:lnSpc>
              <a:spcPct val="90000"/>
            </a:lnSpc>
            <a:spcBef>
              <a:spcPct val="0"/>
            </a:spcBef>
            <a:spcAft>
              <a:spcPct val="35000"/>
            </a:spcAft>
            <a:buNone/>
          </a:pPr>
          <a:r>
            <a:rPr lang="nl-NL" sz="2000" kern="1200"/>
            <a:t>Wie heeft de meest volledige aantekeningen?</a:t>
          </a:r>
          <a:endParaRPr lang="en-US" sz="2000" kern="1200"/>
        </a:p>
      </dsp:txBody>
      <dsp:txXfrm>
        <a:off x="1198075" y="2595283"/>
        <a:ext cx="4383508" cy="1037294"/>
      </dsp:txXfrm>
    </dsp:sp>
    <dsp:sp modelId="{11E85AF5-E0A4-4E76-81F2-024670935556}">
      <dsp:nvSpPr>
        <dsp:cNvPr id="0" name=""/>
        <dsp:cNvSpPr/>
      </dsp:nvSpPr>
      <dsp:spPr>
        <a:xfrm>
          <a:off x="0" y="3891901"/>
          <a:ext cx="5581584" cy="103729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251563-7D68-4F3B-890D-E03350265D8F}">
      <dsp:nvSpPr>
        <dsp:cNvPr id="0" name=""/>
        <dsp:cNvSpPr/>
      </dsp:nvSpPr>
      <dsp:spPr>
        <a:xfrm>
          <a:off x="313781" y="4125292"/>
          <a:ext cx="570512" cy="57051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420DAB7-09AA-4C70-BC8E-C8468257182F}">
      <dsp:nvSpPr>
        <dsp:cNvPr id="0" name=""/>
        <dsp:cNvSpPr/>
      </dsp:nvSpPr>
      <dsp:spPr>
        <a:xfrm>
          <a:off x="1198075" y="3891901"/>
          <a:ext cx="4383508" cy="1037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780" tIns="109780" rIns="109780" bIns="109780" numCol="1" spcCol="1270" anchor="ctr" anchorCtr="0">
          <a:noAutofit/>
        </a:bodyPr>
        <a:lstStyle/>
        <a:p>
          <a:pPr marL="0" lvl="0" indent="0" algn="l" defTabSz="889000">
            <a:lnSpc>
              <a:spcPct val="90000"/>
            </a:lnSpc>
            <a:spcBef>
              <a:spcPct val="0"/>
            </a:spcBef>
            <a:spcAft>
              <a:spcPct val="35000"/>
            </a:spcAft>
            <a:buNone/>
          </a:pPr>
          <a:r>
            <a:rPr lang="nl-NL" sz="2000" kern="1200"/>
            <a:t>Welke aantekeningen zou je het liefste gebruiken om te studeren? Waarom?</a:t>
          </a:r>
          <a:endParaRPr lang="en-US" sz="2000" kern="1200"/>
        </a:p>
      </dsp:txBody>
      <dsp:txXfrm>
        <a:off x="1198075" y="3891901"/>
        <a:ext cx="4383508" cy="103729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D0B2B-F946-4065-91E9-A0F53B71752A}">
      <dsp:nvSpPr>
        <dsp:cNvPr id="0" name=""/>
        <dsp:cNvSpPr/>
      </dsp:nvSpPr>
      <dsp:spPr>
        <a:xfrm>
          <a:off x="0" y="53031"/>
          <a:ext cx="7427168" cy="10617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1" kern="1200"/>
            <a:t>Leidt de taalbeschouwingsopdracht tot een concreet eindresultaat? </a:t>
          </a:r>
          <a:endParaRPr lang="en-US" sz="2000" kern="1200"/>
        </a:p>
      </dsp:txBody>
      <dsp:txXfrm>
        <a:off x="51832" y="104863"/>
        <a:ext cx="7323504" cy="958111"/>
      </dsp:txXfrm>
    </dsp:sp>
    <dsp:sp modelId="{5647F243-115C-421C-9CF1-446461881544}">
      <dsp:nvSpPr>
        <dsp:cNvPr id="0" name=""/>
        <dsp:cNvSpPr/>
      </dsp:nvSpPr>
      <dsp:spPr>
        <a:xfrm>
          <a:off x="0" y="1172406"/>
          <a:ext cx="7427168" cy="10617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1" kern="1200"/>
            <a:t>Helpen de taalbeschouwelijke inzichten de leerlingen om andere communicatieve doelen te bereiken en hun taalvaardigheid te verbeteren? </a:t>
          </a:r>
          <a:endParaRPr lang="en-US" sz="2000" kern="1200"/>
        </a:p>
      </dsp:txBody>
      <dsp:txXfrm>
        <a:off x="51832" y="1224238"/>
        <a:ext cx="7323504" cy="958111"/>
      </dsp:txXfrm>
    </dsp:sp>
    <dsp:sp modelId="{34A44C0D-E0F9-49F0-BF39-DBA9052D5582}">
      <dsp:nvSpPr>
        <dsp:cNvPr id="0" name=""/>
        <dsp:cNvSpPr/>
      </dsp:nvSpPr>
      <dsp:spPr>
        <a:xfrm>
          <a:off x="0" y="2291781"/>
          <a:ext cx="7427168" cy="10617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1" kern="1200"/>
            <a:t>Reflecteren de leerlingen over het taalsysteem of taalgebruik met een voor hen relevant en interessant doel? </a:t>
          </a:r>
          <a:endParaRPr lang="en-US" sz="2000" kern="1200"/>
        </a:p>
      </dsp:txBody>
      <dsp:txXfrm>
        <a:off x="51832" y="2343613"/>
        <a:ext cx="7323504" cy="958111"/>
      </dsp:txXfrm>
    </dsp:sp>
    <dsp:sp modelId="{352D90A4-672E-4D15-9F40-221E683CE1F4}">
      <dsp:nvSpPr>
        <dsp:cNvPr id="0" name=""/>
        <dsp:cNvSpPr/>
      </dsp:nvSpPr>
      <dsp:spPr>
        <a:xfrm>
          <a:off x="0" y="3411156"/>
          <a:ext cx="7427168" cy="10617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l-NL" sz="2000" b="1" i="0" kern="1200"/>
            <a:t>Is er voldoende uitdaging voor leerlingen, waardoor ze hun taalbeschouwingscompetenties kunnen versterken? </a:t>
          </a:r>
          <a:endParaRPr lang="en-US" sz="2000" kern="1200"/>
        </a:p>
      </dsp:txBody>
      <dsp:txXfrm>
        <a:off x="51832" y="3462988"/>
        <a:ext cx="7323504" cy="95811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97CF2-F19E-4FAC-AFD3-41185F8FA03B}">
      <dsp:nvSpPr>
        <dsp:cNvPr id="0" name=""/>
        <dsp:cNvSpPr/>
      </dsp:nvSpPr>
      <dsp:spPr>
        <a:xfrm>
          <a:off x="0" y="64821"/>
          <a:ext cx="7427168" cy="842400"/>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b="0" i="0" kern="1200"/>
            <a:t>Voorzie je tijd en ruimte om in interactie te gaan met leerlingen over taalsysteem en taalgebruik? Geef je voldoende input over taalbeschouwing tijdens interacties met leerlingen?</a:t>
          </a:r>
          <a:endParaRPr lang="en-US" sz="1600" kern="1200"/>
        </a:p>
      </dsp:txBody>
      <dsp:txXfrm>
        <a:off x="41123" y="105944"/>
        <a:ext cx="7344922" cy="760154"/>
      </dsp:txXfrm>
    </dsp:sp>
    <dsp:sp modelId="{A2053E78-C15E-42A2-9F0C-8621F13DFC76}">
      <dsp:nvSpPr>
        <dsp:cNvPr id="0" name=""/>
        <dsp:cNvSpPr/>
      </dsp:nvSpPr>
      <dsp:spPr>
        <a:xfrm>
          <a:off x="0" y="953301"/>
          <a:ext cx="7427168" cy="842400"/>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b="0" i="0" kern="1200"/>
            <a:t>Stel je veel open vragen en denkvragen, zodat leerlingen ook zelf taalbeschouwelijke aspecten kunnen ontdekken? </a:t>
          </a:r>
          <a:endParaRPr lang="en-US" sz="1600" kern="1200"/>
        </a:p>
      </dsp:txBody>
      <dsp:txXfrm>
        <a:off x="41123" y="994424"/>
        <a:ext cx="7344922" cy="760154"/>
      </dsp:txXfrm>
    </dsp:sp>
    <dsp:sp modelId="{DE8F3F48-CFC8-4192-97ED-032C1480AE8E}">
      <dsp:nvSpPr>
        <dsp:cNvPr id="0" name=""/>
        <dsp:cNvSpPr/>
      </dsp:nvSpPr>
      <dsp:spPr>
        <a:xfrm>
          <a:off x="0" y="1841781"/>
          <a:ext cx="7427168" cy="842400"/>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b="0" i="0" kern="1200"/>
            <a:t>Voorzie je momenten waarop de leerlingen samen brainstormen, opdrachten uitvoeren … rond talige aspecten? </a:t>
          </a:r>
          <a:endParaRPr lang="en-US" sz="1600" kern="1200"/>
        </a:p>
      </dsp:txBody>
      <dsp:txXfrm>
        <a:off x="41123" y="1882904"/>
        <a:ext cx="7344922" cy="760154"/>
      </dsp:txXfrm>
    </dsp:sp>
    <dsp:sp modelId="{7C3F81C4-6953-4CEA-88F6-665F29430876}">
      <dsp:nvSpPr>
        <dsp:cNvPr id="0" name=""/>
        <dsp:cNvSpPr/>
      </dsp:nvSpPr>
      <dsp:spPr>
        <a:xfrm>
          <a:off x="0" y="2730261"/>
          <a:ext cx="7427168" cy="842400"/>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b="0" i="0" kern="1200"/>
            <a:t>Zorg je voor werkvormen die leiden tot actief, samenwerkend en probleemoplossend leren over taalbeschouwing?</a:t>
          </a:r>
          <a:endParaRPr lang="en-US" sz="1600" kern="1200"/>
        </a:p>
      </dsp:txBody>
      <dsp:txXfrm>
        <a:off x="41123" y="2771384"/>
        <a:ext cx="7344922" cy="760154"/>
      </dsp:txXfrm>
    </dsp:sp>
    <dsp:sp modelId="{22B3294E-2B2D-4FC6-91A1-2B8351E61379}">
      <dsp:nvSpPr>
        <dsp:cNvPr id="0" name=""/>
        <dsp:cNvSpPr/>
      </dsp:nvSpPr>
      <dsp:spPr>
        <a:xfrm>
          <a:off x="0" y="3618741"/>
          <a:ext cx="7427168" cy="842400"/>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nl-NL" sz="1600" b="0" i="0" kern="1200"/>
            <a:t>Laat je jouw leerlingen actief verwerken wat ze geleerd hebben? </a:t>
          </a:r>
          <a:endParaRPr lang="en-US" sz="1600" kern="1200"/>
        </a:p>
      </dsp:txBody>
      <dsp:txXfrm>
        <a:off x="41123" y="3659864"/>
        <a:ext cx="7344922" cy="76015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108C63-66A3-4B5F-99D8-50E879E31DF4}">
      <dsp:nvSpPr>
        <dsp:cNvPr id="0" name=""/>
        <dsp:cNvSpPr/>
      </dsp:nvSpPr>
      <dsp:spPr>
        <a:xfrm>
          <a:off x="0" y="306123"/>
          <a:ext cx="7427168" cy="926639"/>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nl-NL" sz="2400" kern="1200"/>
            <a:t>De leerlingen schreven een tekst en passen in groen aan of duiden in groen aan:</a:t>
          </a:r>
          <a:endParaRPr lang="en-US" sz="2400" kern="1200"/>
        </a:p>
      </dsp:txBody>
      <dsp:txXfrm>
        <a:off x="45235" y="351358"/>
        <a:ext cx="7336698" cy="836169"/>
      </dsp:txXfrm>
    </dsp:sp>
    <dsp:sp modelId="{4B0F180F-8506-4E46-9EEC-372540E19E00}">
      <dsp:nvSpPr>
        <dsp:cNvPr id="0" name=""/>
        <dsp:cNvSpPr/>
      </dsp:nvSpPr>
      <dsp:spPr>
        <a:xfrm>
          <a:off x="0" y="1232763"/>
          <a:ext cx="7427168" cy="3378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581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nl-NL" sz="1900" kern="1200" dirty="0"/>
            <a:t>Twee samengestelde zinnen met onderschikking</a:t>
          </a:r>
          <a:endParaRPr lang="en-US" sz="1900" kern="1200" dirty="0"/>
        </a:p>
        <a:p>
          <a:pPr marL="171450" lvl="1" indent="-171450" algn="l" defTabSz="844550">
            <a:lnSpc>
              <a:spcPct val="90000"/>
            </a:lnSpc>
            <a:spcBef>
              <a:spcPct val="0"/>
            </a:spcBef>
            <a:spcAft>
              <a:spcPct val="20000"/>
            </a:spcAft>
            <a:buChar char="•"/>
          </a:pPr>
          <a:r>
            <a:rPr lang="nl-NL" sz="1900" kern="1200"/>
            <a:t>Een passiefconstructie vervangen door een actieve zin.</a:t>
          </a:r>
          <a:endParaRPr lang="en-US" sz="1900" kern="1200"/>
        </a:p>
        <a:p>
          <a:pPr marL="171450" lvl="1" indent="-171450" algn="l" defTabSz="844550">
            <a:lnSpc>
              <a:spcPct val="90000"/>
            </a:lnSpc>
            <a:spcBef>
              <a:spcPct val="0"/>
            </a:spcBef>
            <a:spcAft>
              <a:spcPct val="20000"/>
            </a:spcAft>
            <a:buChar char="•"/>
          </a:pPr>
          <a:r>
            <a:rPr lang="nl-NL" sz="1900" kern="1200"/>
            <a:t>Een te lange zin aanduiden</a:t>
          </a:r>
          <a:endParaRPr lang="en-US" sz="1900" kern="1200"/>
        </a:p>
        <a:p>
          <a:pPr marL="171450" lvl="1" indent="-171450" algn="l" defTabSz="844550">
            <a:lnSpc>
              <a:spcPct val="90000"/>
            </a:lnSpc>
            <a:spcBef>
              <a:spcPct val="0"/>
            </a:spcBef>
            <a:spcAft>
              <a:spcPct val="20000"/>
            </a:spcAft>
            <a:buChar char="•"/>
          </a:pPr>
          <a:r>
            <a:rPr lang="nl-NL" sz="1900" kern="1200"/>
            <a:t>Een persoonlijk en een betrekkelijk voornaamwoord aanduiden of toevoegen</a:t>
          </a:r>
          <a:endParaRPr lang="en-US" sz="1900" kern="1200"/>
        </a:p>
        <a:p>
          <a:pPr marL="171450" lvl="1" indent="-171450" algn="l" defTabSz="844550">
            <a:lnSpc>
              <a:spcPct val="90000"/>
            </a:lnSpc>
            <a:spcBef>
              <a:spcPct val="0"/>
            </a:spcBef>
            <a:spcAft>
              <a:spcPct val="20000"/>
            </a:spcAft>
            <a:buChar char="•"/>
          </a:pPr>
          <a:r>
            <a:rPr lang="nl-NL" sz="1900" kern="1200"/>
            <a:t>De woordvolgorde in een zin aanpassen zodat je inversie krijgt.</a:t>
          </a:r>
          <a:endParaRPr lang="en-US" sz="1900" kern="1200"/>
        </a:p>
        <a:p>
          <a:pPr marL="171450" lvl="1" indent="-171450" algn="l" defTabSz="844550">
            <a:lnSpc>
              <a:spcPct val="90000"/>
            </a:lnSpc>
            <a:spcBef>
              <a:spcPct val="0"/>
            </a:spcBef>
            <a:spcAft>
              <a:spcPct val="20000"/>
            </a:spcAft>
            <a:buChar char="•"/>
          </a:pPr>
          <a:r>
            <a:rPr lang="nl-NL" sz="1900" kern="1200"/>
            <a:t>Een van je gebruikte woorden vervangen door een synoniem</a:t>
          </a:r>
          <a:endParaRPr lang="en-US" sz="1900" kern="1200"/>
        </a:p>
        <a:p>
          <a:pPr marL="171450" lvl="1" indent="-171450" algn="l" defTabSz="844550">
            <a:lnSpc>
              <a:spcPct val="90000"/>
            </a:lnSpc>
            <a:spcBef>
              <a:spcPct val="0"/>
            </a:spcBef>
            <a:spcAft>
              <a:spcPct val="20000"/>
            </a:spcAft>
            <a:buChar char="•"/>
          </a:pPr>
          <a:r>
            <a:rPr lang="nl-NL" sz="1900" kern="1200"/>
            <a:t>Een lijdend voorwerp aanduiden</a:t>
          </a:r>
          <a:endParaRPr lang="en-US" sz="1900" kern="1200"/>
        </a:p>
        <a:p>
          <a:pPr marL="171450" lvl="1" indent="-171450" algn="l" defTabSz="844550">
            <a:lnSpc>
              <a:spcPct val="90000"/>
            </a:lnSpc>
            <a:spcBef>
              <a:spcPct val="0"/>
            </a:spcBef>
            <a:spcAft>
              <a:spcPct val="20000"/>
            </a:spcAft>
            <a:buChar char="•"/>
          </a:pPr>
          <a:r>
            <a:rPr lang="nl-NL" sz="1900" kern="1200"/>
            <a:t>Een meewerkend voorwerp toevoegen aan een van je zinnen.</a:t>
          </a:r>
          <a:endParaRPr lang="en-US" sz="1900" kern="1200"/>
        </a:p>
        <a:p>
          <a:pPr marL="171450" lvl="1" indent="-171450" algn="l" defTabSz="844550">
            <a:lnSpc>
              <a:spcPct val="90000"/>
            </a:lnSpc>
            <a:spcBef>
              <a:spcPct val="0"/>
            </a:spcBef>
            <a:spcAft>
              <a:spcPct val="20000"/>
            </a:spcAft>
            <a:buChar char="•"/>
          </a:pPr>
          <a:r>
            <a:rPr lang="nl-NL" sz="1900" kern="1200"/>
            <a:t>…</a:t>
          </a:r>
          <a:endParaRPr lang="en-US" sz="1900" kern="1200"/>
        </a:p>
      </dsp:txBody>
      <dsp:txXfrm>
        <a:off x="0" y="1232763"/>
        <a:ext cx="7427168" cy="33782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0F1FC8-69A0-4102-8023-6B025989CA8A}">
      <dsp:nvSpPr>
        <dsp:cNvPr id="0" name=""/>
        <dsp:cNvSpPr/>
      </dsp:nvSpPr>
      <dsp:spPr>
        <a:xfrm>
          <a:off x="1832116" y="1053068"/>
          <a:ext cx="389844" cy="91440"/>
        </a:xfrm>
        <a:custGeom>
          <a:avLst/>
          <a:gdLst/>
          <a:ahLst/>
          <a:cxnLst/>
          <a:rect l="0" t="0" r="0" b="0"/>
          <a:pathLst>
            <a:path>
              <a:moveTo>
                <a:pt x="0" y="45720"/>
              </a:moveTo>
              <a:lnTo>
                <a:pt x="389844"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16527" y="1096684"/>
        <a:ext cx="21022" cy="4208"/>
      </dsp:txXfrm>
    </dsp:sp>
    <dsp:sp modelId="{CB23DFBF-42BB-4AF5-9634-20C0EAFC0CE7}">
      <dsp:nvSpPr>
        <dsp:cNvPr id="0" name=""/>
        <dsp:cNvSpPr/>
      </dsp:nvSpPr>
      <dsp:spPr>
        <a:xfrm>
          <a:off x="5898" y="550383"/>
          <a:ext cx="1828017" cy="1096810"/>
        </a:xfrm>
        <a:prstGeom prst="rect">
          <a:avLst/>
        </a:prstGeom>
        <a:gradFill rotWithShape="0">
          <a:gsLst>
            <a:gs pos="0">
              <a:schemeClr val="dk2">
                <a:hueOff val="0"/>
                <a:satOff val="0"/>
                <a:lumOff val="0"/>
                <a:alphaOff val="0"/>
                <a:tint val="60000"/>
                <a:satMod val="160000"/>
              </a:schemeClr>
            </a:gs>
            <a:gs pos="46000">
              <a:schemeClr val="dk2">
                <a:hueOff val="0"/>
                <a:satOff val="0"/>
                <a:lumOff val="0"/>
                <a:alphaOff val="0"/>
                <a:tint val="86000"/>
                <a:satMod val="160000"/>
              </a:schemeClr>
            </a:gs>
            <a:gs pos="100000">
              <a:schemeClr val="dk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9574" tIns="94024" rIns="89574" bIns="94024" numCol="1" spcCol="1270" anchor="ctr" anchorCtr="0">
          <a:noAutofit/>
        </a:bodyPr>
        <a:lstStyle/>
        <a:p>
          <a:pPr marL="0" lvl="0" indent="0" algn="ctr" defTabSz="533400">
            <a:lnSpc>
              <a:spcPct val="90000"/>
            </a:lnSpc>
            <a:spcBef>
              <a:spcPct val="0"/>
            </a:spcBef>
            <a:spcAft>
              <a:spcPct val="35000"/>
            </a:spcAft>
            <a:buNone/>
          </a:pPr>
          <a:r>
            <a:rPr lang="nl-BE" sz="1200" kern="1200"/>
            <a:t>met lees- en luisterdoel rekening houden; </a:t>
          </a:r>
          <a:endParaRPr lang="en-US" sz="1200" kern="1200"/>
        </a:p>
      </dsp:txBody>
      <dsp:txXfrm>
        <a:off x="5898" y="550383"/>
        <a:ext cx="1828017" cy="1096810"/>
      </dsp:txXfrm>
    </dsp:sp>
    <dsp:sp modelId="{A83EFC3F-C025-4689-B53B-9BFD552CC9CC}">
      <dsp:nvSpPr>
        <dsp:cNvPr id="0" name=""/>
        <dsp:cNvSpPr/>
      </dsp:nvSpPr>
      <dsp:spPr>
        <a:xfrm>
          <a:off x="4080577" y="1053068"/>
          <a:ext cx="389844" cy="91440"/>
        </a:xfrm>
        <a:custGeom>
          <a:avLst/>
          <a:gdLst/>
          <a:ahLst/>
          <a:cxnLst/>
          <a:rect l="0" t="0" r="0" b="0"/>
          <a:pathLst>
            <a:path>
              <a:moveTo>
                <a:pt x="0" y="45720"/>
              </a:moveTo>
              <a:lnTo>
                <a:pt x="389844"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64988" y="1096684"/>
        <a:ext cx="21022" cy="4208"/>
      </dsp:txXfrm>
    </dsp:sp>
    <dsp:sp modelId="{12B95AF2-9D72-4041-A15E-899F1216646D}">
      <dsp:nvSpPr>
        <dsp:cNvPr id="0" name=""/>
        <dsp:cNvSpPr/>
      </dsp:nvSpPr>
      <dsp:spPr>
        <a:xfrm>
          <a:off x="2254360" y="550383"/>
          <a:ext cx="1828017" cy="1096810"/>
        </a:xfrm>
        <a:prstGeom prst="rect">
          <a:avLst/>
        </a:prstGeom>
        <a:gradFill rotWithShape="0">
          <a:gsLst>
            <a:gs pos="0">
              <a:schemeClr val="dk2">
                <a:hueOff val="0"/>
                <a:satOff val="0"/>
                <a:lumOff val="0"/>
                <a:alphaOff val="0"/>
                <a:tint val="60000"/>
                <a:satMod val="160000"/>
              </a:schemeClr>
            </a:gs>
            <a:gs pos="46000">
              <a:schemeClr val="dk2">
                <a:hueOff val="0"/>
                <a:satOff val="0"/>
                <a:lumOff val="0"/>
                <a:alphaOff val="0"/>
                <a:tint val="86000"/>
                <a:satMod val="160000"/>
              </a:schemeClr>
            </a:gs>
            <a:gs pos="100000">
              <a:schemeClr val="dk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9574" tIns="94024" rIns="89574" bIns="94024" numCol="1" spcCol="1270" anchor="ctr" anchorCtr="0">
          <a:noAutofit/>
        </a:bodyPr>
        <a:lstStyle/>
        <a:p>
          <a:pPr marL="0" lvl="0" indent="0" algn="ctr" defTabSz="533400">
            <a:lnSpc>
              <a:spcPct val="90000"/>
            </a:lnSpc>
            <a:spcBef>
              <a:spcPct val="0"/>
            </a:spcBef>
            <a:spcAft>
              <a:spcPct val="35000"/>
            </a:spcAft>
            <a:buNone/>
          </a:pPr>
          <a:r>
            <a:rPr lang="nl-BE" sz="1200" kern="1200"/>
            <a:t>voorkennis activeren;</a:t>
          </a:r>
          <a:endParaRPr lang="en-US" sz="1200" kern="1200"/>
        </a:p>
      </dsp:txBody>
      <dsp:txXfrm>
        <a:off x="2254360" y="550383"/>
        <a:ext cx="1828017" cy="1096810"/>
      </dsp:txXfrm>
    </dsp:sp>
    <dsp:sp modelId="{F427E480-FAA2-4CAC-B13B-09D46B5168D5}">
      <dsp:nvSpPr>
        <dsp:cNvPr id="0" name=""/>
        <dsp:cNvSpPr/>
      </dsp:nvSpPr>
      <dsp:spPr>
        <a:xfrm>
          <a:off x="6329039" y="1053068"/>
          <a:ext cx="389844" cy="91440"/>
        </a:xfrm>
        <a:custGeom>
          <a:avLst/>
          <a:gdLst/>
          <a:ahLst/>
          <a:cxnLst/>
          <a:rect l="0" t="0" r="0" b="0"/>
          <a:pathLst>
            <a:path>
              <a:moveTo>
                <a:pt x="0" y="45720"/>
              </a:moveTo>
              <a:lnTo>
                <a:pt x="389844"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13450" y="1096684"/>
        <a:ext cx="21022" cy="4208"/>
      </dsp:txXfrm>
    </dsp:sp>
    <dsp:sp modelId="{28CBD63A-925A-496C-803C-36AFB417304D}">
      <dsp:nvSpPr>
        <dsp:cNvPr id="0" name=""/>
        <dsp:cNvSpPr/>
      </dsp:nvSpPr>
      <dsp:spPr>
        <a:xfrm>
          <a:off x="4502822" y="550383"/>
          <a:ext cx="1828017" cy="1096810"/>
        </a:xfrm>
        <a:prstGeom prst="rect">
          <a:avLst/>
        </a:prstGeom>
        <a:gradFill rotWithShape="0">
          <a:gsLst>
            <a:gs pos="0">
              <a:schemeClr val="dk2">
                <a:hueOff val="0"/>
                <a:satOff val="0"/>
                <a:lumOff val="0"/>
                <a:alphaOff val="0"/>
                <a:tint val="60000"/>
                <a:satMod val="160000"/>
              </a:schemeClr>
            </a:gs>
            <a:gs pos="46000">
              <a:schemeClr val="dk2">
                <a:hueOff val="0"/>
                <a:satOff val="0"/>
                <a:lumOff val="0"/>
                <a:alphaOff val="0"/>
                <a:tint val="86000"/>
                <a:satMod val="160000"/>
              </a:schemeClr>
            </a:gs>
            <a:gs pos="100000">
              <a:schemeClr val="dk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9574" tIns="94024" rIns="89574" bIns="94024" numCol="1" spcCol="1270" anchor="ctr" anchorCtr="0">
          <a:noAutofit/>
        </a:bodyPr>
        <a:lstStyle/>
        <a:p>
          <a:pPr marL="0" lvl="0" indent="0" algn="ctr" defTabSz="533400">
            <a:lnSpc>
              <a:spcPct val="90000"/>
            </a:lnSpc>
            <a:spcBef>
              <a:spcPct val="0"/>
            </a:spcBef>
            <a:spcAft>
              <a:spcPct val="35000"/>
            </a:spcAft>
            <a:buNone/>
          </a:pPr>
          <a:r>
            <a:rPr lang="nl-BE" sz="1200" kern="1200"/>
            <a:t>inhoud voorspellen;</a:t>
          </a:r>
          <a:endParaRPr lang="en-US" sz="1200" kern="1200"/>
        </a:p>
      </dsp:txBody>
      <dsp:txXfrm>
        <a:off x="4502822" y="550383"/>
        <a:ext cx="1828017" cy="1096810"/>
      </dsp:txXfrm>
    </dsp:sp>
    <dsp:sp modelId="{502BE5C0-8A3C-47DF-979A-E32AA62EBFB4}">
      <dsp:nvSpPr>
        <dsp:cNvPr id="0" name=""/>
        <dsp:cNvSpPr/>
      </dsp:nvSpPr>
      <dsp:spPr>
        <a:xfrm>
          <a:off x="919907" y="1645394"/>
          <a:ext cx="6745385" cy="389844"/>
        </a:xfrm>
        <a:custGeom>
          <a:avLst/>
          <a:gdLst/>
          <a:ahLst/>
          <a:cxnLst/>
          <a:rect l="0" t="0" r="0" b="0"/>
          <a:pathLst>
            <a:path>
              <a:moveTo>
                <a:pt x="6745385" y="0"/>
              </a:moveTo>
              <a:lnTo>
                <a:pt x="6745385" y="212022"/>
              </a:lnTo>
              <a:lnTo>
                <a:pt x="0" y="212022"/>
              </a:lnTo>
              <a:lnTo>
                <a:pt x="0" y="389844"/>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23638" y="1838211"/>
        <a:ext cx="337923" cy="4208"/>
      </dsp:txXfrm>
    </dsp:sp>
    <dsp:sp modelId="{E7571188-7DD8-47E6-8D8F-EFB5377813DD}">
      <dsp:nvSpPr>
        <dsp:cNvPr id="0" name=""/>
        <dsp:cNvSpPr/>
      </dsp:nvSpPr>
      <dsp:spPr>
        <a:xfrm>
          <a:off x="6751283" y="550383"/>
          <a:ext cx="1828017" cy="1096810"/>
        </a:xfrm>
        <a:prstGeom prst="rect">
          <a:avLst/>
        </a:prstGeom>
        <a:gradFill rotWithShape="0">
          <a:gsLst>
            <a:gs pos="0">
              <a:schemeClr val="dk2">
                <a:hueOff val="0"/>
                <a:satOff val="0"/>
                <a:lumOff val="0"/>
                <a:alphaOff val="0"/>
                <a:tint val="60000"/>
                <a:satMod val="160000"/>
              </a:schemeClr>
            </a:gs>
            <a:gs pos="46000">
              <a:schemeClr val="dk2">
                <a:hueOff val="0"/>
                <a:satOff val="0"/>
                <a:lumOff val="0"/>
                <a:alphaOff val="0"/>
                <a:tint val="86000"/>
                <a:satMod val="160000"/>
              </a:schemeClr>
            </a:gs>
            <a:gs pos="100000">
              <a:schemeClr val="dk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9574" tIns="94024" rIns="89574" bIns="94024" numCol="1" spcCol="1270" anchor="ctr" anchorCtr="0">
          <a:noAutofit/>
        </a:bodyPr>
        <a:lstStyle/>
        <a:p>
          <a:pPr marL="0" lvl="0" indent="0" algn="ctr" defTabSz="533400">
            <a:lnSpc>
              <a:spcPct val="90000"/>
            </a:lnSpc>
            <a:spcBef>
              <a:spcPct val="0"/>
            </a:spcBef>
            <a:spcAft>
              <a:spcPct val="35000"/>
            </a:spcAft>
            <a:buNone/>
          </a:pPr>
          <a:r>
            <a:rPr lang="nl-BE" sz="1200" kern="1200"/>
            <a:t>verbale en non-verbale communicatie en non-verbaal gedrag herkennen;</a:t>
          </a:r>
          <a:endParaRPr lang="en-US" sz="1200" kern="1200"/>
        </a:p>
      </dsp:txBody>
      <dsp:txXfrm>
        <a:off x="6751283" y="550383"/>
        <a:ext cx="1828017" cy="1096810"/>
      </dsp:txXfrm>
    </dsp:sp>
    <dsp:sp modelId="{E2A323CE-F4E5-437F-9736-D193B54509F4}">
      <dsp:nvSpPr>
        <dsp:cNvPr id="0" name=""/>
        <dsp:cNvSpPr/>
      </dsp:nvSpPr>
      <dsp:spPr>
        <a:xfrm>
          <a:off x="1832116" y="2570323"/>
          <a:ext cx="389844" cy="91440"/>
        </a:xfrm>
        <a:custGeom>
          <a:avLst/>
          <a:gdLst/>
          <a:ahLst/>
          <a:cxnLst/>
          <a:rect l="0" t="0" r="0" b="0"/>
          <a:pathLst>
            <a:path>
              <a:moveTo>
                <a:pt x="0" y="45720"/>
              </a:moveTo>
              <a:lnTo>
                <a:pt x="389844"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16527" y="2613939"/>
        <a:ext cx="21022" cy="4208"/>
      </dsp:txXfrm>
    </dsp:sp>
    <dsp:sp modelId="{08AD18BE-7135-49E7-A73E-F01220502EF6}">
      <dsp:nvSpPr>
        <dsp:cNvPr id="0" name=""/>
        <dsp:cNvSpPr/>
      </dsp:nvSpPr>
      <dsp:spPr>
        <a:xfrm>
          <a:off x="5898" y="2067638"/>
          <a:ext cx="1828017" cy="1096810"/>
        </a:xfrm>
        <a:prstGeom prst="rect">
          <a:avLst/>
        </a:prstGeom>
        <a:gradFill rotWithShape="0">
          <a:gsLst>
            <a:gs pos="0">
              <a:schemeClr val="dk2">
                <a:hueOff val="0"/>
                <a:satOff val="0"/>
                <a:lumOff val="0"/>
                <a:alphaOff val="0"/>
                <a:tint val="60000"/>
                <a:satMod val="160000"/>
              </a:schemeClr>
            </a:gs>
            <a:gs pos="46000">
              <a:schemeClr val="dk2">
                <a:hueOff val="0"/>
                <a:satOff val="0"/>
                <a:lumOff val="0"/>
                <a:alphaOff val="0"/>
                <a:tint val="86000"/>
                <a:satMod val="160000"/>
              </a:schemeClr>
            </a:gs>
            <a:gs pos="100000">
              <a:schemeClr val="dk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9574" tIns="94024" rIns="89574" bIns="94024" numCol="1" spcCol="1270" anchor="ctr" anchorCtr="0">
          <a:noAutofit/>
        </a:bodyPr>
        <a:lstStyle/>
        <a:p>
          <a:pPr marL="0" lvl="0" indent="0" algn="ctr" defTabSz="533400">
            <a:lnSpc>
              <a:spcPct val="90000"/>
            </a:lnSpc>
            <a:spcBef>
              <a:spcPct val="0"/>
            </a:spcBef>
            <a:spcAft>
              <a:spcPct val="35000"/>
            </a:spcAft>
            <a:buNone/>
          </a:pPr>
          <a:r>
            <a:rPr lang="nl-BE" sz="1200" kern="1200"/>
            <a:t>effecten van non-verbaal gedrag en van </a:t>
          </a:r>
          <a:r>
            <a:rPr lang="nl-BE" sz="1200" u="sng" kern="1200"/>
            <a:t>multimediale elementen</a:t>
          </a:r>
          <a:r>
            <a:rPr lang="nl-BE" sz="1200" kern="1200"/>
            <a:t> herkennen;</a:t>
          </a:r>
          <a:endParaRPr lang="en-US" sz="1200" kern="1200"/>
        </a:p>
      </dsp:txBody>
      <dsp:txXfrm>
        <a:off x="5898" y="2067638"/>
        <a:ext cx="1828017" cy="1096810"/>
      </dsp:txXfrm>
    </dsp:sp>
    <dsp:sp modelId="{7505715F-A8F4-410D-A044-D22F6028D1A6}">
      <dsp:nvSpPr>
        <dsp:cNvPr id="0" name=""/>
        <dsp:cNvSpPr/>
      </dsp:nvSpPr>
      <dsp:spPr>
        <a:xfrm>
          <a:off x="4080577" y="2570323"/>
          <a:ext cx="389844" cy="91440"/>
        </a:xfrm>
        <a:custGeom>
          <a:avLst/>
          <a:gdLst/>
          <a:ahLst/>
          <a:cxnLst/>
          <a:rect l="0" t="0" r="0" b="0"/>
          <a:pathLst>
            <a:path>
              <a:moveTo>
                <a:pt x="0" y="45720"/>
              </a:moveTo>
              <a:lnTo>
                <a:pt x="389844"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64988" y="2613939"/>
        <a:ext cx="21022" cy="4208"/>
      </dsp:txXfrm>
    </dsp:sp>
    <dsp:sp modelId="{0F1D58E6-8A92-4D40-B3D0-6B8F4952301C}">
      <dsp:nvSpPr>
        <dsp:cNvPr id="0" name=""/>
        <dsp:cNvSpPr/>
      </dsp:nvSpPr>
      <dsp:spPr>
        <a:xfrm>
          <a:off x="2254360" y="2067638"/>
          <a:ext cx="1828017" cy="1096810"/>
        </a:xfrm>
        <a:prstGeom prst="rect">
          <a:avLst/>
        </a:prstGeom>
        <a:gradFill rotWithShape="0">
          <a:gsLst>
            <a:gs pos="0">
              <a:schemeClr val="dk2">
                <a:hueOff val="0"/>
                <a:satOff val="0"/>
                <a:lumOff val="0"/>
                <a:alphaOff val="0"/>
                <a:tint val="60000"/>
                <a:satMod val="160000"/>
              </a:schemeClr>
            </a:gs>
            <a:gs pos="46000">
              <a:schemeClr val="dk2">
                <a:hueOff val="0"/>
                <a:satOff val="0"/>
                <a:lumOff val="0"/>
                <a:alphaOff val="0"/>
                <a:tint val="86000"/>
                <a:satMod val="160000"/>
              </a:schemeClr>
            </a:gs>
            <a:gs pos="100000">
              <a:schemeClr val="dk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9574" tIns="94024" rIns="89574" bIns="94024" numCol="1" spcCol="1270" anchor="ctr" anchorCtr="0">
          <a:noAutofit/>
        </a:bodyPr>
        <a:lstStyle/>
        <a:p>
          <a:pPr marL="0" lvl="0" indent="0" algn="ctr" defTabSz="533400">
            <a:lnSpc>
              <a:spcPct val="90000"/>
            </a:lnSpc>
            <a:spcBef>
              <a:spcPct val="0"/>
            </a:spcBef>
            <a:spcAft>
              <a:spcPct val="35000"/>
            </a:spcAft>
            <a:buNone/>
          </a:pPr>
          <a:r>
            <a:rPr lang="nl-BE" sz="1200" kern="1200"/>
            <a:t>hoofd- en bijzaken onderscheiden en gedachtegang reconstrueren;</a:t>
          </a:r>
          <a:endParaRPr lang="en-US" sz="1200" kern="1200"/>
        </a:p>
      </dsp:txBody>
      <dsp:txXfrm>
        <a:off x="2254360" y="2067638"/>
        <a:ext cx="1828017" cy="1096810"/>
      </dsp:txXfrm>
    </dsp:sp>
    <dsp:sp modelId="{E3C2F183-5A60-446F-A9BB-3C5BC5F73A64}">
      <dsp:nvSpPr>
        <dsp:cNvPr id="0" name=""/>
        <dsp:cNvSpPr/>
      </dsp:nvSpPr>
      <dsp:spPr>
        <a:xfrm>
          <a:off x="6329039" y="2570323"/>
          <a:ext cx="389844" cy="91440"/>
        </a:xfrm>
        <a:custGeom>
          <a:avLst/>
          <a:gdLst/>
          <a:ahLst/>
          <a:cxnLst/>
          <a:rect l="0" t="0" r="0" b="0"/>
          <a:pathLst>
            <a:path>
              <a:moveTo>
                <a:pt x="0" y="45720"/>
              </a:moveTo>
              <a:lnTo>
                <a:pt x="389844"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13450" y="2613939"/>
        <a:ext cx="21022" cy="4208"/>
      </dsp:txXfrm>
    </dsp:sp>
    <dsp:sp modelId="{3A25C5CF-7EDB-4994-8207-F9B8ADFC9E4D}">
      <dsp:nvSpPr>
        <dsp:cNvPr id="0" name=""/>
        <dsp:cNvSpPr/>
      </dsp:nvSpPr>
      <dsp:spPr>
        <a:xfrm>
          <a:off x="4502822" y="2067638"/>
          <a:ext cx="1828017" cy="1096810"/>
        </a:xfrm>
        <a:prstGeom prst="rect">
          <a:avLst/>
        </a:prstGeom>
        <a:gradFill rotWithShape="0">
          <a:gsLst>
            <a:gs pos="0">
              <a:schemeClr val="dk2">
                <a:hueOff val="0"/>
                <a:satOff val="0"/>
                <a:lumOff val="0"/>
                <a:alphaOff val="0"/>
                <a:tint val="60000"/>
                <a:satMod val="160000"/>
              </a:schemeClr>
            </a:gs>
            <a:gs pos="46000">
              <a:schemeClr val="dk2">
                <a:hueOff val="0"/>
                <a:satOff val="0"/>
                <a:lumOff val="0"/>
                <a:alphaOff val="0"/>
                <a:tint val="86000"/>
                <a:satMod val="160000"/>
              </a:schemeClr>
            </a:gs>
            <a:gs pos="100000">
              <a:schemeClr val="dk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9574" tIns="94024" rIns="89574" bIns="94024" numCol="1" spcCol="1270" anchor="ctr" anchorCtr="0">
          <a:noAutofit/>
        </a:bodyPr>
        <a:lstStyle/>
        <a:p>
          <a:pPr marL="0" lvl="0" indent="0" algn="ctr" defTabSz="533400">
            <a:lnSpc>
              <a:spcPct val="90000"/>
            </a:lnSpc>
            <a:spcBef>
              <a:spcPct val="0"/>
            </a:spcBef>
            <a:spcAft>
              <a:spcPct val="35000"/>
            </a:spcAft>
            <a:buNone/>
          </a:pPr>
          <a:r>
            <a:rPr lang="nl-BE" sz="1200" kern="1200"/>
            <a:t>lay-out, afbeeldingen en visuele ondersteunende elementen gebruiken;</a:t>
          </a:r>
          <a:endParaRPr lang="en-US" sz="1200" kern="1200"/>
        </a:p>
      </dsp:txBody>
      <dsp:txXfrm>
        <a:off x="4502822" y="2067638"/>
        <a:ext cx="1828017" cy="1096810"/>
      </dsp:txXfrm>
    </dsp:sp>
    <dsp:sp modelId="{F13C8E8A-FD17-44CD-9C16-7F3EEF4074E9}">
      <dsp:nvSpPr>
        <dsp:cNvPr id="0" name=""/>
        <dsp:cNvSpPr/>
      </dsp:nvSpPr>
      <dsp:spPr>
        <a:xfrm>
          <a:off x="919907" y="3162648"/>
          <a:ext cx="6745385" cy="389844"/>
        </a:xfrm>
        <a:custGeom>
          <a:avLst/>
          <a:gdLst/>
          <a:ahLst/>
          <a:cxnLst/>
          <a:rect l="0" t="0" r="0" b="0"/>
          <a:pathLst>
            <a:path>
              <a:moveTo>
                <a:pt x="6745385" y="0"/>
              </a:moveTo>
              <a:lnTo>
                <a:pt x="6745385" y="212022"/>
              </a:lnTo>
              <a:lnTo>
                <a:pt x="0" y="212022"/>
              </a:lnTo>
              <a:lnTo>
                <a:pt x="0" y="389844"/>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23638" y="3355466"/>
        <a:ext cx="337923" cy="4208"/>
      </dsp:txXfrm>
    </dsp:sp>
    <dsp:sp modelId="{697924EF-EDDE-4C17-9231-CE7215087B7D}">
      <dsp:nvSpPr>
        <dsp:cNvPr id="0" name=""/>
        <dsp:cNvSpPr/>
      </dsp:nvSpPr>
      <dsp:spPr>
        <a:xfrm>
          <a:off x="6751283" y="2067638"/>
          <a:ext cx="1828017" cy="1096810"/>
        </a:xfrm>
        <a:prstGeom prst="rect">
          <a:avLst/>
        </a:prstGeom>
        <a:gradFill rotWithShape="0">
          <a:gsLst>
            <a:gs pos="0">
              <a:schemeClr val="dk2">
                <a:hueOff val="0"/>
                <a:satOff val="0"/>
                <a:lumOff val="0"/>
                <a:alphaOff val="0"/>
                <a:tint val="60000"/>
                <a:satMod val="160000"/>
              </a:schemeClr>
            </a:gs>
            <a:gs pos="46000">
              <a:schemeClr val="dk2">
                <a:hueOff val="0"/>
                <a:satOff val="0"/>
                <a:lumOff val="0"/>
                <a:alphaOff val="0"/>
                <a:tint val="86000"/>
                <a:satMod val="160000"/>
              </a:schemeClr>
            </a:gs>
            <a:gs pos="100000">
              <a:schemeClr val="dk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9574" tIns="94024" rIns="89574" bIns="94024" numCol="1" spcCol="1270" anchor="ctr" anchorCtr="0">
          <a:noAutofit/>
        </a:bodyPr>
        <a:lstStyle/>
        <a:p>
          <a:pPr marL="0" lvl="0" indent="0" algn="ctr" defTabSz="533400">
            <a:lnSpc>
              <a:spcPct val="90000"/>
            </a:lnSpc>
            <a:spcBef>
              <a:spcPct val="0"/>
            </a:spcBef>
            <a:spcAft>
              <a:spcPct val="35000"/>
            </a:spcAft>
            <a:buNone/>
          </a:pPr>
          <a:r>
            <a:rPr lang="nl-BE" sz="1200" kern="1200"/>
            <a:t>vragen stellen; </a:t>
          </a:r>
          <a:endParaRPr lang="en-US" sz="1200" kern="1200"/>
        </a:p>
      </dsp:txBody>
      <dsp:txXfrm>
        <a:off x="6751283" y="2067638"/>
        <a:ext cx="1828017" cy="1096810"/>
      </dsp:txXfrm>
    </dsp:sp>
    <dsp:sp modelId="{8AAB66E9-FA60-4010-859C-B9C3D185AA76}">
      <dsp:nvSpPr>
        <dsp:cNvPr id="0" name=""/>
        <dsp:cNvSpPr/>
      </dsp:nvSpPr>
      <dsp:spPr>
        <a:xfrm>
          <a:off x="1832116" y="4087578"/>
          <a:ext cx="389844" cy="91440"/>
        </a:xfrm>
        <a:custGeom>
          <a:avLst/>
          <a:gdLst/>
          <a:ahLst/>
          <a:cxnLst/>
          <a:rect l="0" t="0" r="0" b="0"/>
          <a:pathLst>
            <a:path>
              <a:moveTo>
                <a:pt x="0" y="45720"/>
              </a:moveTo>
              <a:lnTo>
                <a:pt x="389844"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16527" y="4131193"/>
        <a:ext cx="21022" cy="4208"/>
      </dsp:txXfrm>
    </dsp:sp>
    <dsp:sp modelId="{6A519956-6D02-4C8E-9033-7AD876024A14}">
      <dsp:nvSpPr>
        <dsp:cNvPr id="0" name=""/>
        <dsp:cNvSpPr/>
      </dsp:nvSpPr>
      <dsp:spPr>
        <a:xfrm>
          <a:off x="5898" y="3584892"/>
          <a:ext cx="1828017" cy="1096810"/>
        </a:xfrm>
        <a:prstGeom prst="rect">
          <a:avLst/>
        </a:prstGeom>
        <a:gradFill rotWithShape="0">
          <a:gsLst>
            <a:gs pos="0">
              <a:schemeClr val="dk2">
                <a:hueOff val="0"/>
                <a:satOff val="0"/>
                <a:lumOff val="0"/>
                <a:alphaOff val="0"/>
                <a:tint val="60000"/>
                <a:satMod val="160000"/>
              </a:schemeClr>
            </a:gs>
            <a:gs pos="46000">
              <a:schemeClr val="dk2">
                <a:hueOff val="0"/>
                <a:satOff val="0"/>
                <a:lumOff val="0"/>
                <a:alphaOff val="0"/>
                <a:tint val="86000"/>
                <a:satMod val="160000"/>
              </a:schemeClr>
            </a:gs>
            <a:gs pos="100000">
              <a:schemeClr val="dk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9574" tIns="94024" rIns="89574" bIns="94024" numCol="1" spcCol="1270" anchor="ctr" anchorCtr="0">
          <a:noAutofit/>
        </a:bodyPr>
        <a:lstStyle/>
        <a:p>
          <a:pPr marL="0" lvl="0" indent="0" algn="ctr" defTabSz="533400">
            <a:lnSpc>
              <a:spcPct val="90000"/>
            </a:lnSpc>
            <a:spcBef>
              <a:spcPct val="0"/>
            </a:spcBef>
            <a:spcAft>
              <a:spcPct val="35000"/>
            </a:spcAft>
            <a:buNone/>
          </a:pPr>
          <a:r>
            <a:rPr lang="nl-BE" sz="1200" kern="1200"/>
            <a:t>tussentijds samenvatten; </a:t>
          </a:r>
          <a:endParaRPr lang="en-US" sz="1200" kern="1200"/>
        </a:p>
      </dsp:txBody>
      <dsp:txXfrm>
        <a:off x="5898" y="3584892"/>
        <a:ext cx="1828017" cy="1096810"/>
      </dsp:txXfrm>
    </dsp:sp>
    <dsp:sp modelId="{3EC1E6C8-CAE5-4078-84BA-8D8EBA741D4A}">
      <dsp:nvSpPr>
        <dsp:cNvPr id="0" name=""/>
        <dsp:cNvSpPr/>
      </dsp:nvSpPr>
      <dsp:spPr>
        <a:xfrm>
          <a:off x="4080577" y="4087578"/>
          <a:ext cx="389844" cy="91440"/>
        </a:xfrm>
        <a:custGeom>
          <a:avLst/>
          <a:gdLst/>
          <a:ahLst/>
          <a:cxnLst/>
          <a:rect l="0" t="0" r="0" b="0"/>
          <a:pathLst>
            <a:path>
              <a:moveTo>
                <a:pt x="0" y="45720"/>
              </a:moveTo>
              <a:lnTo>
                <a:pt x="389844"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64988" y="4131193"/>
        <a:ext cx="21022" cy="4208"/>
      </dsp:txXfrm>
    </dsp:sp>
    <dsp:sp modelId="{14FEB19C-274F-4712-AEF9-099277B20121}">
      <dsp:nvSpPr>
        <dsp:cNvPr id="0" name=""/>
        <dsp:cNvSpPr/>
      </dsp:nvSpPr>
      <dsp:spPr>
        <a:xfrm>
          <a:off x="2254360" y="3584892"/>
          <a:ext cx="1828017" cy="1096810"/>
        </a:xfrm>
        <a:prstGeom prst="rect">
          <a:avLst/>
        </a:prstGeom>
        <a:gradFill rotWithShape="0">
          <a:gsLst>
            <a:gs pos="0">
              <a:schemeClr val="dk2">
                <a:hueOff val="0"/>
                <a:satOff val="0"/>
                <a:lumOff val="0"/>
                <a:alphaOff val="0"/>
                <a:tint val="60000"/>
                <a:satMod val="160000"/>
              </a:schemeClr>
            </a:gs>
            <a:gs pos="46000">
              <a:schemeClr val="dk2">
                <a:hueOff val="0"/>
                <a:satOff val="0"/>
                <a:lumOff val="0"/>
                <a:alphaOff val="0"/>
                <a:tint val="86000"/>
                <a:satMod val="160000"/>
              </a:schemeClr>
            </a:gs>
            <a:gs pos="100000">
              <a:schemeClr val="dk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9574" tIns="94024" rIns="89574" bIns="94024" numCol="1" spcCol="1270" anchor="ctr" anchorCtr="0">
          <a:noAutofit/>
        </a:bodyPr>
        <a:lstStyle/>
        <a:p>
          <a:pPr marL="0" lvl="0" indent="0" algn="ctr" defTabSz="533400">
            <a:lnSpc>
              <a:spcPct val="90000"/>
            </a:lnSpc>
            <a:spcBef>
              <a:spcPct val="0"/>
            </a:spcBef>
            <a:spcAft>
              <a:spcPct val="35000"/>
            </a:spcAft>
            <a:buNone/>
          </a:pPr>
          <a:r>
            <a:rPr lang="nl-BE" sz="1200" kern="1200"/>
            <a:t>bepalen of het achterhalen van de betekenis van een onbekend woord belangrijk is;</a:t>
          </a:r>
          <a:endParaRPr lang="en-US" sz="1200" kern="1200"/>
        </a:p>
      </dsp:txBody>
      <dsp:txXfrm>
        <a:off x="2254360" y="3584892"/>
        <a:ext cx="1828017" cy="1096810"/>
      </dsp:txXfrm>
    </dsp:sp>
    <dsp:sp modelId="{2221ED19-1A5D-446D-B706-327D93D6EADA}">
      <dsp:nvSpPr>
        <dsp:cNvPr id="0" name=""/>
        <dsp:cNvSpPr/>
      </dsp:nvSpPr>
      <dsp:spPr>
        <a:xfrm>
          <a:off x="6329039" y="4087578"/>
          <a:ext cx="389844" cy="91440"/>
        </a:xfrm>
        <a:custGeom>
          <a:avLst/>
          <a:gdLst/>
          <a:ahLst/>
          <a:cxnLst/>
          <a:rect l="0" t="0" r="0" b="0"/>
          <a:pathLst>
            <a:path>
              <a:moveTo>
                <a:pt x="0" y="45720"/>
              </a:moveTo>
              <a:lnTo>
                <a:pt x="389844" y="45720"/>
              </a:lnTo>
            </a:path>
          </a:pathLst>
        </a:custGeom>
        <a:noFill/>
        <a:ln w="9525"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513450" y="4131193"/>
        <a:ext cx="21022" cy="4208"/>
      </dsp:txXfrm>
    </dsp:sp>
    <dsp:sp modelId="{838908FE-AEA2-4C41-A4C3-0602F321E286}">
      <dsp:nvSpPr>
        <dsp:cNvPr id="0" name=""/>
        <dsp:cNvSpPr/>
      </dsp:nvSpPr>
      <dsp:spPr>
        <a:xfrm>
          <a:off x="4502822" y="3584892"/>
          <a:ext cx="1828017" cy="1096810"/>
        </a:xfrm>
        <a:prstGeom prst="rect">
          <a:avLst/>
        </a:prstGeom>
        <a:gradFill rotWithShape="0">
          <a:gsLst>
            <a:gs pos="0">
              <a:schemeClr val="dk2">
                <a:hueOff val="0"/>
                <a:satOff val="0"/>
                <a:lumOff val="0"/>
                <a:alphaOff val="0"/>
                <a:tint val="60000"/>
                <a:satMod val="160000"/>
              </a:schemeClr>
            </a:gs>
            <a:gs pos="46000">
              <a:schemeClr val="dk2">
                <a:hueOff val="0"/>
                <a:satOff val="0"/>
                <a:lumOff val="0"/>
                <a:alphaOff val="0"/>
                <a:tint val="86000"/>
                <a:satMod val="160000"/>
              </a:schemeClr>
            </a:gs>
            <a:gs pos="100000">
              <a:schemeClr val="dk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9574" tIns="94024" rIns="89574" bIns="94024" numCol="1" spcCol="1270" anchor="ctr" anchorCtr="0">
          <a:noAutofit/>
        </a:bodyPr>
        <a:lstStyle/>
        <a:p>
          <a:pPr marL="0" lvl="0" indent="0" algn="ctr" defTabSz="533400">
            <a:lnSpc>
              <a:spcPct val="90000"/>
            </a:lnSpc>
            <a:spcBef>
              <a:spcPct val="0"/>
            </a:spcBef>
            <a:spcAft>
              <a:spcPct val="35000"/>
            </a:spcAft>
            <a:buNone/>
          </a:pPr>
          <a:r>
            <a:rPr lang="nl-BE" sz="1200" kern="1200"/>
            <a:t>gepaste manier van lezen/luisteren inzetten: oriënterend, globaal, zoekend, intensief, kritisch of genietend lezen/luisteren;</a:t>
          </a:r>
          <a:endParaRPr lang="en-US" sz="1200" kern="1200"/>
        </a:p>
      </dsp:txBody>
      <dsp:txXfrm>
        <a:off x="4502822" y="3584892"/>
        <a:ext cx="1828017" cy="1096810"/>
      </dsp:txXfrm>
    </dsp:sp>
    <dsp:sp modelId="{A90D66ED-4786-4BFA-A642-ADCC3711197A}">
      <dsp:nvSpPr>
        <dsp:cNvPr id="0" name=""/>
        <dsp:cNvSpPr/>
      </dsp:nvSpPr>
      <dsp:spPr>
        <a:xfrm>
          <a:off x="6751283" y="3584892"/>
          <a:ext cx="1828017" cy="1096810"/>
        </a:xfrm>
        <a:prstGeom prst="rect">
          <a:avLst/>
        </a:prstGeom>
        <a:gradFill rotWithShape="0">
          <a:gsLst>
            <a:gs pos="0">
              <a:schemeClr val="dk2">
                <a:hueOff val="0"/>
                <a:satOff val="0"/>
                <a:lumOff val="0"/>
                <a:alphaOff val="0"/>
                <a:tint val="60000"/>
                <a:satMod val="160000"/>
              </a:schemeClr>
            </a:gs>
            <a:gs pos="46000">
              <a:schemeClr val="dk2">
                <a:hueOff val="0"/>
                <a:satOff val="0"/>
                <a:lumOff val="0"/>
                <a:alphaOff val="0"/>
                <a:tint val="86000"/>
                <a:satMod val="160000"/>
              </a:schemeClr>
            </a:gs>
            <a:gs pos="100000">
              <a:schemeClr val="dk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9574" tIns="94024" rIns="89574" bIns="94024" numCol="1" spcCol="1270" anchor="ctr" anchorCtr="0">
          <a:noAutofit/>
        </a:bodyPr>
        <a:lstStyle/>
        <a:p>
          <a:pPr marL="0" lvl="0" indent="0" algn="ctr" defTabSz="533400">
            <a:lnSpc>
              <a:spcPct val="90000"/>
            </a:lnSpc>
            <a:spcBef>
              <a:spcPct val="0"/>
            </a:spcBef>
            <a:spcAft>
              <a:spcPct val="35000"/>
            </a:spcAft>
            <a:buNone/>
          </a:pPr>
          <a:r>
            <a:rPr lang="nl-BE" sz="1200" kern="1200"/>
            <a:t>…</a:t>
          </a:r>
          <a:endParaRPr lang="en-US" sz="1200" kern="1200"/>
        </a:p>
      </dsp:txBody>
      <dsp:txXfrm>
        <a:off x="6751283" y="3584892"/>
        <a:ext cx="1828017" cy="109681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F1760-D3BE-4022-86E4-1F9219944410}">
      <dsp:nvSpPr>
        <dsp:cNvPr id="0" name=""/>
        <dsp:cNvSpPr/>
      </dsp:nvSpPr>
      <dsp:spPr>
        <a:xfrm>
          <a:off x="2324" y="639705"/>
          <a:ext cx="1844258" cy="11065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BE" sz="1100" kern="1200" dirty="0"/>
            <a:t>met spreek- en schrijfdoel rekening houden; </a:t>
          </a:r>
          <a:endParaRPr lang="en-US" sz="1100" kern="1200" dirty="0"/>
        </a:p>
      </dsp:txBody>
      <dsp:txXfrm>
        <a:off x="2324" y="639705"/>
        <a:ext cx="1844258" cy="1106554"/>
      </dsp:txXfrm>
    </dsp:sp>
    <dsp:sp modelId="{3A263F1E-BFB0-49EB-9081-986EABA17C50}">
      <dsp:nvSpPr>
        <dsp:cNvPr id="0" name=""/>
        <dsp:cNvSpPr/>
      </dsp:nvSpPr>
      <dsp:spPr>
        <a:xfrm>
          <a:off x="2031008" y="639705"/>
          <a:ext cx="1844258" cy="11065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BE" sz="1100" kern="1200"/>
            <a:t>voorkennis activeren; </a:t>
          </a:r>
          <a:endParaRPr lang="en-US" sz="1100" kern="1200"/>
        </a:p>
      </dsp:txBody>
      <dsp:txXfrm>
        <a:off x="2031008" y="639705"/>
        <a:ext cx="1844258" cy="1106554"/>
      </dsp:txXfrm>
    </dsp:sp>
    <dsp:sp modelId="{3EF449FE-3FA1-4234-84D9-414438433743}">
      <dsp:nvSpPr>
        <dsp:cNvPr id="0" name=""/>
        <dsp:cNvSpPr/>
      </dsp:nvSpPr>
      <dsp:spPr>
        <a:xfrm>
          <a:off x="4059692" y="639705"/>
          <a:ext cx="1844258" cy="11065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BE" sz="1100" kern="1200" dirty="0"/>
            <a:t>met de ontvanger rekening houden, bv. door het gepast inzetten van lichaamstaal; </a:t>
          </a:r>
          <a:endParaRPr lang="en-US" sz="1100" kern="1200" dirty="0"/>
        </a:p>
      </dsp:txBody>
      <dsp:txXfrm>
        <a:off x="4059692" y="639705"/>
        <a:ext cx="1844258" cy="1106554"/>
      </dsp:txXfrm>
    </dsp:sp>
    <dsp:sp modelId="{E75DAD70-A91B-419E-AF97-7C6C12CB547E}">
      <dsp:nvSpPr>
        <dsp:cNvPr id="0" name=""/>
        <dsp:cNvSpPr/>
      </dsp:nvSpPr>
      <dsp:spPr>
        <a:xfrm>
          <a:off x="6088377" y="639705"/>
          <a:ext cx="1844258" cy="11065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BE" sz="1100" kern="1200"/>
            <a:t>rekening houden met effecten van non-verbaal gedrag;</a:t>
          </a:r>
          <a:endParaRPr lang="en-US" sz="1100" kern="1200"/>
        </a:p>
      </dsp:txBody>
      <dsp:txXfrm>
        <a:off x="6088377" y="639705"/>
        <a:ext cx="1844258" cy="1106554"/>
      </dsp:txXfrm>
    </dsp:sp>
    <dsp:sp modelId="{C81CC28C-6EF6-4D3F-99DD-24F5956D00D3}">
      <dsp:nvSpPr>
        <dsp:cNvPr id="0" name=""/>
        <dsp:cNvSpPr/>
      </dsp:nvSpPr>
      <dsp:spPr>
        <a:xfrm>
          <a:off x="2324" y="1930686"/>
          <a:ext cx="1844258" cy="11065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BE" sz="1100" kern="1200"/>
            <a:t>visuele ondersteunende elementen gebruiken; </a:t>
          </a:r>
          <a:endParaRPr lang="en-US" sz="1100" kern="1200"/>
        </a:p>
      </dsp:txBody>
      <dsp:txXfrm>
        <a:off x="2324" y="1930686"/>
        <a:ext cx="1844258" cy="1106554"/>
      </dsp:txXfrm>
    </dsp:sp>
    <dsp:sp modelId="{691F67C9-426A-40DA-A6C5-9844C4C4A1B5}">
      <dsp:nvSpPr>
        <dsp:cNvPr id="0" name=""/>
        <dsp:cNvSpPr/>
      </dsp:nvSpPr>
      <dsp:spPr>
        <a:xfrm>
          <a:off x="2031008" y="1930686"/>
          <a:ext cx="1844258" cy="11065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BE" sz="1100" kern="1200"/>
            <a:t>talige hulpmiddelen gebruiken, bv. spreek- en schrijfkaders, spreek- en schrijfplan, spellingcorrector, uitspraakhulpmiddelen, woordenboek; </a:t>
          </a:r>
          <a:endParaRPr lang="en-US" sz="1100" kern="1200"/>
        </a:p>
      </dsp:txBody>
      <dsp:txXfrm>
        <a:off x="2031008" y="1930686"/>
        <a:ext cx="1844258" cy="1106554"/>
      </dsp:txXfrm>
    </dsp:sp>
    <dsp:sp modelId="{98F427C4-C2A5-451C-B826-D00279F27AF6}">
      <dsp:nvSpPr>
        <dsp:cNvPr id="0" name=""/>
        <dsp:cNvSpPr/>
      </dsp:nvSpPr>
      <dsp:spPr>
        <a:xfrm>
          <a:off x="4059692" y="1930686"/>
          <a:ext cx="1844258" cy="11065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BE" sz="1100" kern="1200"/>
            <a:t>lay-out, tekststructuur, structuuraanduiders, titels en benadrukte woorden gebruiken;</a:t>
          </a:r>
          <a:endParaRPr lang="en-US" sz="1100" kern="1200"/>
        </a:p>
      </dsp:txBody>
      <dsp:txXfrm>
        <a:off x="4059692" y="1930686"/>
        <a:ext cx="1844258" cy="1106554"/>
      </dsp:txXfrm>
    </dsp:sp>
    <dsp:sp modelId="{78CFF7AF-F552-44A5-BEBB-8B31E3472D94}">
      <dsp:nvSpPr>
        <dsp:cNvPr id="0" name=""/>
        <dsp:cNvSpPr/>
      </dsp:nvSpPr>
      <dsp:spPr>
        <a:xfrm>
          <a:off x="6088377" y="1930686"/>
          <a:ext cx="1844258" cy="11065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BE" sz="1100" kern="1200"/>
            <a:t>eigen tekst nakijken; </a:t>
          </a:r>
          <a:endParaRPr lang="en-US" sz="1100" kern="1200"/>
        </a:p>
      </dsp:txBody>
      <dsp:txXfrm>
        <a:off x="6088377" y="1930686"/>
        <a:ext cx="1844258" cy="1106554"/>
      </dsp:txXfrm>
    </dsp:sp>
    <dsp:sp modelId="{580D86C1-20C4-4189-B7F5-233381845E85}">
      <dsp:nvSpPr>
        <dsp:cNvPr id="0" name=""/>
        <dsp:cNvSpPr/>
      </dsp:nvSpPr>
      <dsp:spPr>
        <a:xfrm>
          <a:off x="2031008" y="3221666"/>
          <a:ext cx="1844258" cy="11065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BE" sz="1100" kern="1200"/>
            <a:t>respecteren van conventies met betrekking tot tekstsoorten en teksttypes;</a:t>
          </a:r>
          <a:endParaRPr lang="en-US" sz="1100" kern="1200"/>
        </a:p>
      </dsp:txBody>
      <dsp:txXfrm>
        <a:off x="2031008" y="3221666"/>
        <a:ext cx="1844258" cy="1106554"/>
      </dsp:txXfrm>
    </dsp:sp>
    <dsp:sp modelId="{8ADBC5F6-4A15-4B45-A828-1A800E40B80B}">
      <dsp:nvSpPr>
        <dsp:cNvPr id="0" name=""/>
        <dsp:cNvSpPr/>
      </dsp:nvSpPr>
      <dsp:spPr>
        <a:xfrm>
          <a:off x="4059692" y="3221666"/>
          <a:ext cx="1844258" cy="11065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nl-BE" sz="1100" kern="1200"/>
            <a:t>…</a:t>
          </a:r>
          <a:endParaRPr lang="en-US" sz="1100" kern="1200"/>
        </a:p>
      </dsp:txBody>
      <dsp:txXfrm>
        <a:off x="4059692" y="3221666"/>
        <a:ext cx="1844258" cy="1106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45800-4F00-4E23-9C7C-BC6B4E484E5D}">
      <dsp:nvSpPr>
        <dsp:cNvPr id="0" name=""/>
        <dsp:cNvSpPr/>
      </dsp:nvSpPr>
      <dsp:spPr>
        <a:xfrm>
          <a:off x="458726" y="1603871"/>
          <a:ext cx="1328749" cy="1328749"/>
        </a:xfrm>
        <a:prstGeom prst="donut">
          <a:avLst>
            <a:gd name="adj" fmla="val 20000"/>
          </a:avLst>
        </a:prstGeom>
        <a:gradFill rotWithShape="0">
          <a:gsLst>
            <a:gs pos="0">
              <a:schemeClr val="accent4">
                <a:hueOff val="0"/>
                <a:satOff val="0"/>
                <a:lumOff val="0"/>
                <a:alphaOff val="0"/>
                <a:tint val="60000"/>
                <a:satMod val="160000"/>
              </a:schemeClr>
            </a:gs>
            <a:gs pos="46000">
              <a:schemeClr val="accent4">
                <a:hueOff val="0"/>
                <a:satOff val="0"/>
                <a:lumOff val="0"/>
                <a:alphaOff val="0"/>
                <a:tint val="86000"/>
                <a:satMod val="160000"/>
              </a:schemeClr>
            </a:gs>
            <a:gs pos="100000">
              <a:schemeClr val="accent4">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FC5BA70-14E1-4890-A713-1DD5B1BD7868}">
      <dsp:nvSpPr>
        <dsp:cNvPr id="0" name=""/>
        <dsp:cNvSpPr/>
      </dsp:nvSpPr>
      <dsp:spPr>
        <a:xfrm rot="17700000">
          <a:off x="926918" y="520669"/>
          <a:ext cx="1651783" cy="796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ctr" defTabSz="800100">
            <a:lnSpc>
              <a:spcPct val="90000"/>
            </a:lnSpc>
            <a:spcBef>
              <a:spcPct val="0"/>
            </a:spcBef>
            <a:spcAft>
              <a:spcPct val="35000"/>
            </a:spcAft>
            <a:buNone/>
          </a:pPr>
          <a:r>
            <a:rPr lang="nl-NL" sz="1800" b="1" kern="1200"/>
            <a:t>Website Katholiek Onderwijs Vlaanderen</a:t>
          </a:r>
          <a:endParaRPr lang="nl-BE" sz="1800" b="1" kern="1200"/>
        </a:p>
      </dsp:txBody>
      <dsp:txXfrm>
        <a:off x="926918" y="520669"/>
        <a:ext cx="1651783" cy="796031"/>
      </dsp:txXfrm>
    </dsp:sp>
    <dsp:sp modelId="{94D13632-6A30-4AAE-8429-895C62D64290}">
      <dsp:nvSpPr>
        <dsp:cNvPr id="0" name=""/>
        <dsp:cNvSpPr/>
      </dsp:nvSpPr>
      <dsp:spPr>
        <a:xfrm>
          <a:off x="1887562" y="1923393"/>
          <a:ext cx="689705" cy="689705"/>
        </a:xfrm>
        <a:prstGeom prst="ellipse">
          <a:avLst/>
        </a:prstGeom>
        <a:gradFill rotWithShape="0">
          <a:gsLst>
            <a:gs pos="0">
              <a:schemeClr val="accent5">
                <a:hueOff val="0"/>
                <a:satOff val="0"/>
                <a:lumOff val="0"/>
                <a:alphaOff val="0"/>
                <a:tint val="60000"/>
                <a:satMod val="160000"/>
              </a:schemeClr>
            </a:gs>
            <a:gs pos="46000">
              <a:schemeClr val="accent5">
                <a:hueOff val="0"/>
                <a:satOff val="0"/>
                <a:lumOff val="0"/>
                <a:alphaOff val="0"/>
                <a:tint val="86000"/>
                <a:satMod val="160000"/>
              </a:schemeClr>
            </a:gs>
            <a:gs pos="100000">
              <a:schemeClr val="accent5">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C25B987-451A-4E98-A563-AC9AF2D021D7}">
      <dsp:nvSpPr>
        <dsp:cNvPr id="0" name=""/>
        <dsp:cNvSpPr/>
      </dsp:nvSpPr>
      <dsp:spPr>
        <a:xfrm rot="17700000">
          <a:off x="1070701" y="2883353"/>
          <a:ext cx="1428870" cy="688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marL="0" lvl="0" indent="0" algn="ctr" defTabSz="711200">
            <a:lnSpc>
              <a:spcPct val="90000"/>
            </a:lnSpc>
            <a:spcBef>
              <a:spcPct val="0"/>
            </a:spcBef>
            <a:spcAft>
              <a:spcPct val="35000"/>
            </a:spcAft>
            <a:buNone/>
          </a:pPr>
          <a:r>
            <a:rPr lang="nl-NL" sz="1600" b="0" kern="1200"/>
            <a:t>PRO-site</a:t>
          </a:r>
          <a:endParaRPr lang="nl-BE" sz="1600" b="0" kern="1200"/>
        </a:p>
      </dsp:txBody>
      <dsp:txXfrm>
        <a:off x="1070701" y="2883353"/>
        <a:ext cx="1428870" cy="688947"/>
      </dsp:txXfrm>
    </dsp:sp>
    <dsp:sp modelId="{5091E14B-6066-4766-BEE2-084007AB9B0C}">
      <dsp:nvSpPr>
        <dsp:cNvPr id="0" name=""/>
        <dsp:cNvSpPr/>
      </dsp:nvSpPr>
      <dsp:spPr>
        <a:xfrm rot="17700000">
          <a:off x="1965258" y="964190"/>
          <a:ext cx="1428870" cy="688947"/>
        </a:xfrm>
        <a:prstGeom prst="rect">
          <a:avLst/>
        </a:prstGeom>
        <a:noFill/>
        <a:ln>
          <a:noFill/>
        </a:ln>
        <a:effectLst/>
      </dsp:spPr>
      <dsp:style>
        <a:lnRef idx="0">
          <a:scrgbClr r="0" g="0" b="0"/>
        </a:lnRef>
        <a:fillRef idx="0">
          <a:scrgbClr r="0" g="0" b="0"/>
        </a:fillRef>
        <a:effectRef idx="0">
          <a:scrgbClr r="0" g="0" b="0"/>
        </a:effectRef>
        <a:fontRef idx="minor"/>
      </dsp:style>
    </dsp:sp>
    <dsp:sp modelId="{8CB6C944-2F7B-4BFC-A228-E8567914F295}">
      <dsp:nvSpPr>
        <dsp:cNvPr id="0" name=""/>
        <dsp:cNvSpPr/>
      </dsp:nvSpPr>
      <dsp:spPr>
        <a:xfrm>
          <a:off x="2677353" y="1603871"/>
          <a:ext cx="1328749" cy="1328749"/>
        </a:xfrm>
        <a:prstGeom prst="donut">
          <a:avLst>
            <a:gd name="adj" fmla="val 20000"/>
          </a:avLst>
        </a:prstGeom>
        <a:gradFill rotWithShape="0">
          <a:gsLst>
            <a:gs pos="0">
              <a:schemeClr val="accent4">
                <a:hueOff val="0"/>
                <a:satOff val="0"/>
                <a:lumOff val="0"/>
                <a:alphaOff val="0"/>
                <a:tint val="60000"/>
                <a:satMod val="160000"/>
              </a:schemeClr>
            </a:gs>
            <a:gs pos="46000">
              <a:schemeClr val="accent4">
                <a:hueOff val="0"/>
                <a:satOff val="0"/>
                <a:lumOff val="0"/>
                <a:alphaOff val="0"/>
                <a:tint val="86000"/>
                <a:satMod val="160000"/>
              </a:schemeClr>
            </a:gs>
            <a:gs pos="100000">
              <a:schemeClr val="accent4">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5908243-1404-4DE5-ACF0-25E59C3D6B48}">
      <dsp:nvSpPr>
        <dsp:cNvPr id="0" name=""/>
        <dsp:cNvSpPr/>
      </dsp:nvSpPr>
      <dsp:spPr>
        <a:xfrm rot="17700000">
          <a:off x="3145544" y="520669"/>
          <a:ext cx="1651783" cy="796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ctr" defTabSz="800100">
            <a:lnSpc>
              <a:spcPct val="90000"/>
            </a:lnSpc>
            <a:spcBef>
              <a:spcPct val="0"/>
            </a:spcBef>
            <a:spcAft>
              <a:spcPct val="35000"/>
            </a:spcAft>
            <a:buNone/>
          </a:pPr>
          <a:r>
            <a:rPr lang="nl-NL" sz="1800" kern="1200"/>
            <a:t>Didactiek en leerplannen</a:t>
          </a:r>
          <a:endParaRPr lang="nl-BE" sz="1800" kern="1200"/>
        </a:p>
      </dsp:txBody>
      <dsp:txXfrm>
        <a:off x="3145544" y="520669"/>
        <a:ext cx="1651783" cy="796031"/>
      </dsp:txXfrm>
    </dsp:sp>
    <dsp:sp modelId="{5788FAA8-DA38-4E2C-A313-2E2D9D46AC56}">
      <dsp:nvSpPr>
        <dsp:cNvPr id="0" name=""/>
        <dsp:cNvSpPr/>
      </dsp:nvSpPr>
      <dsp:spPr>
        <a:xfrm>
          <a:off x="4106189" y="1923393"/>
          <a:ext cx="689705" cy="689705"/>
        </a:xfrm>
        <a:prstGeom prst="ellipse">
          <a:avLst/>
        </a:prstGeom>
        <a:gradFill rotWithShape="0">
          <a:gsLst>
            <a:gs pos="0">
              <a:schemeClr val="accent5">
                <a:hueOff val="-3171770"/>
                <a:satOff val="-22083"/>
                <a:lumOff val="9607"/>
                <a:alphaOff val="0"/>
                <a:tint val="60000"/>
                <a:satMod val="160000"/>
              </a:schemeClr>
            </a:gs>
            <a:gs pos="46000">
              <a:schemeClr val="accent5">
                <a:hueOff val="-3171770"/>
                <a:satOff val="-22083"/>
                <a:lumOff val="9607"/>
                <a:alphaOff val="0"/>
                <a:tint val="86000"/>
                <a:satMod val="160000"/>
              </a:schemeClr>
            </a:gs>
            <a:gs pos="100000">
              <a:schemeClr val="accent5">
                <a:hueOff val="-3171770"/>
                <a:satOff val="-22083"/>
                <a:lumOff val="9607"/>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B58BFEF-73FB-4E4E-BE59-33E1C1477FB7}">
      <dsp:nvSpPr>
        <dsp:cNvPr id="0" name=""/>
        <dsp:cNvSpPr/>
      </dsp:nvSpPr>
      <dsp:spPr>
        <a:xfrm rot="17700000">
          <a:off x="3289327" y="2883353"/>
          <a:ext cx="1428870" cy="688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marL="0" lvl="0" indent="0" algn="ctr" defTabSz="711200">
            <a:lnSpc>
              <a:spcPct val="90000"/>
            </a:lnSpc>
            <a:spcBef>
              <a:spcPct val="0"/>
            </a:spcBef>
            <a:spcAft>
              <a:spcPct val="35000"/>
            </a:spcAft>
            <a:buNone/>
          </a:pPr>
          <a:r>
            <a:rPr lang="nl-NL" sz="1600" kern="1200"/>
            <a:t>Vakken en leerplannen</a:t>
          </a:r>
          <a:endParaRPr lang="nl-BE" sz="1600" kern="1200"/>
        </a:p>
      </dsp:txBody>
      <dsp:txXfrm>
        <a:off x="3289327" y="2883353"/>
        <a:ext cx="1428870" cy="688947"/>
      </dsp:txXfrm>
    </dsp:sp>
    <dsp:sp modelId="{8D697705-920D-444D-B8A7-FDE49604A56C}">
      <dsp:nvSpPr>
        <dsp:cNvPr id="0" name=""/>
        <dsp:cNvSpPr/>
      </dsp:nvSpPr>
      <dsp:spPr>
        <a:xfrm rot="17700000">
          <a:off x="4183885" y="964190"/>
          <a:ext cx="1428870" cy="688947"/>
        </a:xfrm>
        <a:prstGeom prst="rect">
          <a:avLst/>
        </a:prstGeom>
        <a:noFill/>
        <a:ln>
          <a:noFill/>
        </a:ln>
        <a:effectLst/>
      </dsp:spPr>
      <dsp:style>
        <a:lnRef idx="0">
          <a:scrgbClr r="0" g="0" b="0"/>
        </a:lnRef>
        <a:fillRef idx="0">
          <a:scrgbClr r="0" g="0" b="0"/>
        </a:fillRef>
        <a:effectRef idx="0">
          <a:scrgbClr r="0" g="0" b="0"/>
        </a:effectRef>
        <a:fontRef idx="minor"/>
      </dsp:style>
    </dsp:sp>
    <dsp:sp modelId="{766527F4-E3E4-47B6-8115-19CFE5EAA215}">
      <dsp:nvSpPr>
        <dsp:cNvPr id="0" name=""/>
        <dsp:cNvSpPr/>
      </dsp:nvSpPr>
      <dsp:spPr>
        <a:xfrm>
          <a:off x="4895874" y="1923393"/>
          <a:ext cx="689705" cy="689705"/>
        </a:xfrm>
        <a:prstGeom prst="ellipse">
          <a:avLst/>
        </a:prstGeom>
        <a:gradFill rotWithShape="0">
          <a:gsLst>
            <a:gs pos="0">
              <a:schemeClr val="accent5">
                <a:hueOff val="-6343539"/>
                <a:satOff val="-44166"/>
                <a:lumOff val="19214"/>
                <a:alphaOff val="0"/>
                <a:tint val="60000"/>
                <a:satMod val="160000"/>
              </a:schemeClr>
            </a:gs>
            <a:gs pos="46000">
              <a:schemeClr val="accent5">
                <a:hueOff val="-6343539"/>
                <a:satOff val="-44166"/>
                <a:lumOff val="19214"/>
                <a:alphaOff val="0"/>
                <a:tint val="86000"/>
                <a:satMod val="160000"/>
              </a:schemeClr>
            </a:gs>
            <a:gs pos="100000">
              <a:schemeClr val="accent5">
                <a:hueOff val="-6343539"/>
                <a:satOff val="-44166"/>
                <a:lumOff val="19214"/>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6BF1E6B-7DC6-4745-B314-0C580E7F1B61}">
      <dsp:nvSpPr>
        <dsp:cNvPr id="0" name=""/>
        <dsp:cNvSpPr/>
      </dsp:nvSpPr>
      <dsp:spPr>
        <a:xfrm rot="17700000">
          <a:off x="4079012" y="2883353"/>
          <a:ext cx="1428870" cy="6889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40" bIns="0" numCol="1" spcCol="1270" anchor="ctr" anchorCtr="0">
          <a:noAutofit/>
        </a:bodyPr>
        <a:lstStyle/>
        <a:p>
          <a:pPr marL="0" lvl="0" indent="0" algn="ctr" defTabSz="711200">
            <a:lnSpc>
              <a:spcPct val="90000"/>
            </a:lnSpc>
            <a:spcBef>
              <a:spcPct val="0"/>
            </a:spcBef>
            <a:spcAft>
              <a:spcPct val="35000"/>
            </a:spcAft>
            <a:buNone/>
          </a:pPr>
          <a:r>
            <a:rPr lang="nl-NL" sz="1600" kern="1200"/>
            <a:t>Vakken en leerplannen </a:t>
          </a:r>
        </a:p>
        <a:p>
          <a:pPr marL="0" lvl="0" indent="0" algn="r" defTabSz="711200">
            <a:lnSpc>
              <a:spcPct val="90000"/>
            </a:lnSpc>
            <a:spcBef>
              <a:spcPct val="0"/>
            </a:spcBef>
            <a:spcAft>
              <a:spcPct val="35000"/>
            </a:spcAft>
            <a:buNone/>
          </a:pPr>
          <a:r>
            <a:rPr lang="nl-NL" sz="1600" kern="1200"/>
            <a:t>7</a:t>
          </a:r>
          <a:r>
            <a:rPr lang="nl-NL" sz="1600" kern="1200" baseline="30000"/>
            <a:t>de</a:t>
          </a:r>
          <a:r>
            <a:rPr lang="nl-NL" sz="1600" kern="1200"/>
            <a:t> leerjaar</a:t>
          </a:r>
          <a:endParaRPr lang="nl-BE" sz="1600" kern="1200"/>
        </a:p>
      </dsp:txBody>
      <dsp:txXfrm>
        <a:off x="4079012" y="2883353"/>
        <a:ext cx="1428870" cy="688947"/>
      </dsp:txXfrm>
    </dsp:sp>
    <dsp:sp modelId="{45C81E1C-F88A-4A2B-BEA7-3AB58FBF4EEB}">
      <dsp:nvSpPr>
        <dsp:cNvPr id="0" name=""/>
        <dsp:cNvSpPr/>
      </dsp:nvSpPr>
      <dsp:spPr>
        <a:xfrm rot="17700000">
          <a:off x="4973570" y="964190"/>
          <a:ext cx="1428870" cy="688947"/>
        </a:xfrm>
        <a:prstGeom prst="rect">
          <a:avLst/>
        </a:prstGeom>
        <a:noFill/>
        <a:ln>
          <a:noFill/>
        </a:ln>
        <a:effectLst/>
      </dsp:spPr>
      <dsp:style>
        <a:lnRef idx="0">
          <a:scrgbClr r="0" g="0" b="0"/>
        </a:lnRef>
        <a:fillRef idx="0">
          <a:scrgbClr r="0" g="0" b="0"/>
        </a:fillRef>
        <a:effectRef idx="0">
          <a:scrgbClr r="0" g="0" b="0"/>
        </a:effectRef>
        <a:fontRef idx="minor"/>
      </dsp:style>
    </dsp:sp>
    <dsp:sp modelId="{65D5FBB3-A702-4A51-AADD-10871321E059}">
      <dsp:nvSpPr>
        <dsp:cNvPr id="0" name=""/>
        <dsp:cNvSpPr/>
      </dsp:nvSpPr>
      <dsp:spPr>
        <a:xfrm>
          <a:off x="5685665" y="1603871"/>
          <a:ext cx="1328749" cy="1328749"/>
        </a:xfrm>
        <a:prstGeom prst="donut">
          <a:avLst>
            <a:gd name="adj" fmla="val 20000"/>
          </a:avLst>
        </a:prstGeom>
        <a:gradFill rotWithShape="0">
          <a:gsLst>
            <a:gs pos="0">
              <a:schemeClr val="accent4">
                <a:hueOff val="0"/>
                <a:satOff val="0"/>
                <a:lumOff val="0"/>
                <a:alphaOff val="0"/>
                <a:tint val="60000"/>
                <a:satMod val="160000"/>
              </a:schemeClr>
            </a:gs>
            <a:gs pos="46000">
              <a:schemeClr val="accent4">
                <a:hueOff val="0"/>
                <a:satOff val="0"/>
                <a:lumOff val="0"/>
                <a:alphaOff val="0"/>
                <a:tint val="86000"/>
                <a:satMod val="160000"/>
              </a:schemeClr>
            </a:gs>
            <a:gs pos="100000">
              <a:schemeClr val="accent4">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98CE2E8-5B71-4941-8ABF-8BFF2CB8D77C}">
      <dsp:nvSpPr>
        <dsp:cNvPr id="0" name=""/>
        <dsp:cNvSpPr/>
      </dsp:nvSpPr>
      <dsp:spPr>
        <a:xfrm rot="17700000">
          <a:off x="6153856" y="520669"/>
          <a:ext cx="1651783" cy="796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0" rIns="0" bIns="0" numCol="1" spcCol="1270" anchor="ctr" anchorCtr="0">
          <a:noAutofit/>
        </a:bodyPr>
        <a:lstStyle/>
        <a:p>
          <a:pPr marL="0" lvl="0" indent="0" algn="ctr" defTabSz="800100">
            <a:lnSpc>
              <a:spcPct val="90000"/>
            </a:lnSpc>
            <a:spcBef>
              <a:spcPct val="0"/>
            </a:spcBef>
            <a:spcAft>
              <a:spcPct val="35000"/>
            </a:spcAft>
            <a:buNone/>
          </a:pPr>
          <a:r>
            <a:rPr lang="nl-NL" sz="1800" kern="1200"/>
            <a:t>7</a:t>
          </a:r>
          <a:r>
            <a:rPr lang="nl-NL" sz="1800" kern="1200" baseline="30000"/>
            <a:t>de</a:t>
          </a:r>
          <a:r>
            <a:rPr lang="nl-NL" sz="1800" kern="1200"/>
            <a:t> leerjaar gericht op doorstroom hoger onderwijs </a:t>
          </a:r>
          <a:r>
            <a:rPr lang="nl-NL" sz="1800" b="1" kern="1200"/>
            <a:t>verschillende leerplannen</a:t>
          </a:r>
          <a:endParaRPr lang="nl-BE" sz="1800" b="1" kern="1200"/>
        </a:p>
      </dsp:txBody>
      <dsp:txXfrm>
        <a:off x="6153856" y="520669"/>
        <a:ext cx="1651783" cy="7960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04B56-2EF3-4BFF-BDB1-82727873DF2E}">
      <dsp:nvSpPr>
        <dsp:cNvPr id="0" name=""/>
        <dsp:cNvSpPr/>
      </dsp:nvSpPr>
      <dsp:spPr>
        <a:xfrm>
          <a:off x="58024" y="16"/>
          <a:ext cx="3481484" cy="2088891"/>
        </a:xfrm>
        <a:prstGeom prst="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BE" sz="1600" kern="1200" dirty="0"/>
            <a:t>6 lesuren  </a:t>
          </a:r>
        </a:p>
        <a:p>
          <a:pPr marL="0" lvl="0" indent="0" algn="ctr" defTabSz="711200">
            <a:lnSpc>
              <a:spcPct val="90000"/>
            </a:lnSpc>
            <a:spcBef>
              <a:spcPct val="0"/>
            </a:spcBef>
            <a:spcAft>
              <a:spcPct val="35000"/>
            </a:spcAft>
            <a:buNone/>
          </a:pPr>
          <a:r>
            <a:rPr lang="nl-BE" sz="1600" kern="1200" dirty="0"/>
            <a:t>‘Voorbereidend jaar op hoger onderwijs na structuuronderdeel met </a:t>
          </a:r>
          <a:r>
            <a:rPr lang="nl-BE" sz="1600" kern="1200" dirty="0" err="1"/>
            <a:t>afbeidsmarktfinaliteit</a:t>
          </a:r>
          <a:r>
            <a:rPr lang="nl-BE" sz="1600" kern="1200" dirty="0"/>
            <a:t>’ (onderwijskwalificatie 3)</a:t>
          </a:r>
          <a:endParaRPr lang="en-US" sz="1600" kern="1200" dirty="0"/>
        </a:p>
      </dsp:txBody>
      <dsp:txXfrm>
        <a:off x="58024" y="16"/>
        <a:ext cx="3481484" cy="2088891"/>
      </dsp:txXfrm>
    </dsp:sp>
    <dsp:sp modelId="{6A335884-CCA0-483F-9F19-1D1418D48737}">
      <dsp:nvSpPr>
        <dsp:cNvPr id="0" name=""/>
        <dsp:cNvSpPr/>
      </dsp:nvSpPr>
      <dsp:spPr>
        <a:xfrm>
          <a:off x="3887658" y="16"/>
          <a:ext cx="3481484" cy="2088891"/>
        </a:xfrm>
        <a:prstGeom prst="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BE" sz="1600" kern="1200"/>
            <a:t>Voor doorstroomgerichte specialisatie (VII-</a:t>
          </a:r>
          <a:r>
            <a:rPr lang="nl-BE" sz="1600" kern="1200" err="1"/>
            <a:t>DoSp</a:t>
          </a:r>
          <a:r>
            <a:rPr lang="nl-BE" sz="1600" kern="1200"/>
            <a:t>) met 2 doelen die je aan Nederlands kan koppelen. Dat leerplan is geschreven voor 2 lesuren en ‘onze’ leerplandoelen zullen vooral gekozen worden in functie van het domein ‘Maatschappij en welzijn/ onderwijs’.</a:t>
          </a:r>
          <a:endParaRPr lang="en-US" sz="1600" kern="1200"/>
        </a:p>
      </dsp:txBody>
      <dsp:txXfrm>
        <a:off x="3887658" y="16"/>
        <a:ext cx="3481484" cy="2088891"/>
      </dsp:txXfrm>
    </dsp:sp>
    <dsp:sp modelId="{3EB6EAC7-510F-4044-805B-D22CEBCB8207}">
      <dsp:nvSpPr>
        <dsp:cNvPr id="0" name=""/>
        <dsp:cNvSpPr/>
      </dsp:nvSpPr>
      <dsp:spPr>
        <a:xfrm>
          <a:off x="1972841" y="2437055"/>
          <a:ext cx="3481484" cy="2088891"/>
        </a:xfrm>
        <a:prstGeom prst="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l-BE" sz="1600" kern="1200"/>
            <a:t>In complementair gedeelte kan gekozen worden voor een uur ‘Communicatie en interactie’. </a:t>
          </a:r>
        </a:p>
        <a:p>
          <a:pPr marL="0" lvl="0" indent="0" algn="ctr" defTabSz="711200">
            <a:lnSpc>
              <a:spcPct val="90000"/>
            </a:lnSpc>
            <a:spcBef>
              <a:spcPct val="0"/>
            </a:spcBef>
            <a:spcAft>
              <a:spcPct val="35000"/>
            </a:spcAft>
            <a:buNone/>
          </a:pPr>
          <a:r>
            <a:rPr lang="nl-BE" sz="1600" kern="1200"/>
            <a:t>Maak afspraken met de leraar van dat vak zodat er geen overlap is.</a:t>
          </a:r>
          <a:endParaRPr lang="en-US" sz="1600" kern="1200"/>
        </a:p>
      </dsp:txBody>
      <dsp:txXfrm>
        <a:off x="1972841" y="2437055"/>
        <a:ext cx="3481484" cy="20888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E9F44-CC09-4D07-9805-F1E891865206}">
      <dsp:nvSpPr>
        <dsp:cNvPr id="0" name=""/>
        <dsp:cNvSpPr/>
      </dsp:nvSpPr>
      <dsp:spPr>
        <a:xfrm>
          <a:off x="2070287" y="3765972"/>
          <a:ext cx="2421943" cy="2088137"/>
        </a:xfrm>
        <a:prstGeom prst="hexagon">
          <a:avLst>
            <a:gd name="adj" fmla="val 25000"/>
            <a:gd name="vf" fmla="val 11547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nl-NL" sz="2000" kern="1200"/>
            <a:t>Geen aparte doelen rond attitudes (*)</a:t>
          </a:r>
          <a:endParaRPr lang="nl-BE" sz="2000" kern="1200"/>
        </a:p>
      </dsp:txBody>
      <dsp:txXfrm>
        <a:off x="2446127" y="4090012"/>
        <a:ext cx="1670263" cy="1440057"/>
      </dsp:txXfrm>
    </dsp:sp>
    <dsp:sp modelId="{B91FD9AE-E01E-4EE3-9D3C-7E2EA7F44905}">
      <dsp:nvSpPr>
        <dsp:cNvPr id="0" name=""/>
        <dsp:cNvSpPr/>
      </dsp:nvSpPr>
      <dsp:spPr>
        <a:xfrm>
          <a:off x="2133206" y="4687842"/>
          <a:ext cx="283565" cy="244397"/>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6BC796-5090-4502-827C-9EC32E15B347}">
      <dsp:nvSpPr>
        <dsp:cNvPr id="0" name=""/>
        <dsp:cNvSpPr/>
      </dsp:nvSpPr>
      <dsp:spPr>
        <a:xfrm>
          <a:off x="0" y="2644390"/>
          <a:ext cx="2421943" cy="2088137"/>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BE0435-D1C1-4047-8DE4-01F832BE6A61}">
      <dsp:nvSpPr>
        <dsp:cNvPr id="0" name=""/>
        <dsp:cNvSpPr/>
      </dsp:nvSpPr>
      <dsp:spPr>
        <a:xfrm>
          <a:off x="1648817" y="4456685"/>
          <a:ext cx="283565" cy="244397"/>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439618"/>
              <a:satOff val="-6385"/>
              <a:lumOff val="-1608"/>
              <a:alphaOff val="0"/>
            </a:schemeClr>
          </a:solidFill>
          <a:prstDash val="solid"/>
        </a:ln>
        <a:effectLst/>
      </dsp:spPr>
      <dsp:style>
        <a:lnRef idx="2">
          <a:scrgbClr r="0" g="0" b="0"/>
        </a:lnRef>
        <a:fillRef idx="1">
          <a:scrgbClr r="0" g="0" b="0"/>
        </a:fillRef>
        <a:effectRef idx="0">
          <a:scrgbClr r="0" g="0" b="0"/>
        </a:effectRef>
        <a:fontRef idx="minor"/>
      </dsp:style>
    </dsp:sp>
    <dsp:sp modelId="{145605C3-8EC3-4331-8E54-24052B31A698}">
      <dsp:nvSpPr>
        <dsp:cNvPr id="0" name=""/>
        <dsp:cNvSpPr/>
      </dsp:nvSpPr>
      <dsp:spPr>
        <a:xfrm>
          <a:off x="4133680" y="2619565"/>
          <a:ext cx="2421943" cy="2088137"/>
        </a:xfrm>
        <a:prstGeom prst="hexagon">
          <a:avLst>
            <a:gd name="adj" fmla="val 25000"/>
            <a:gd name="vf" fmla="val 115470"/>
          </a:avLst>
        </a:prstGeom>
        <a:solidFill>
          <a:schemeClr val="accent2">
            <a:hueOff val="1099045"/>
            <a:satOff val="-15962"/>
            <a:lumOff val="-4021"/>
            <a:alphaOff val="0"/>
          </a:schemeClr>
        </a:solidFill>
        <a:ln w="25400" cap="flat" cmpd="sng" algn="ctr">
          <a:solidFill>
            <a:schemeClr val="accent2">
              <a:hueOff val="1099045"/>
              <a:satOff val="-15962"/>
              <a:lumOff val="-40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nl-NL" sz="2000" kern="1200"/>
            <a:t>Uitdagend om in 1 schooljaar te bereiken</a:t>
          </a:r>
          <a:endParaRPr lang="nl-BE" sz="2000" kern="1200"/>
        </a:p>
      </dsp:txBody>
      <dsp:txXfrm>
        <a:off x="4509520" y="2943605"/>
        <a:ext cx="1670263" cy="1440057"/>
      </dsp:txXfrm>
    </dsp:sp>
    <dsp:sp modelId="{0451AA9F-BA53-4DEF-9187-9B1F41C48DD3}">
      <dsp:nvSpPr>
        <dsp:cNvPr id="0" name=""/>
        <dsp:cNvSpPr/>
      </dsp:nvSpPr>
      <dsp:spPr>
        <a:xfrm>
          <a:off x="5789393" y="4429652"/>
          <a:ext cx="283565" cy="244397"/>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879236"/>
              <a:satOff val="-12770"/>
              <a:lumOff val="-3216"/>
              <a:alphaOff val="0"/>
            </a:schemeClr>
          </a:solidFill>
          <a:prstDash val="solid"/>
        </a:ln>
        <a:effectLst/>
      </dsp:spPr>
      <dsp:style>
        <a:lnRef idx="2">
          <a:scrgbClr r="0" g="0" b="0"/>
        </a:lnRef>
        <a:fillRef idx="1">
          <a:scrgbClr r="0" g="0" b="0"/>
        </a:fillRef>
        <a:effectRef idx="0">
          <a:scrgbClr r="0" g="0" b="0"/>
        </a:effectRef>
        <a:fontRef idx="minor"/>
      </dsp:style>
    </dsp:sp>
    <dsp:sp modelId="{3345EECB-10BE-4CFF-8292-F59C83FAD171}">
      <dsp:nvSpPr>
        <dsp:cNvPr id="0" name=""/>
        <dsp:cNvSpPr/>
      </dsp:nvSpPr>
      <dsp:spPr>
        <a:xfrm>
          <a:off x="6197073" y="1638013"/>
          <a:ext cx="2421943" cy="2088137"/>
        </a:xfrm>
        <a:prstGeom prst="hexagon">
          <a:avLst>
            <a:gd name="adj" fmla="val 25000"/>
            <a:gd name="vf" fmla="val 115470"/>
          </a:avLst>
        </a:prstGeom>
        <a:blipFill>
          <a:blip xmlns:r="http://schemas.openxmlformats.org/officeDocument/2006/relationships" r:embed="rId2"/>
          <a:srcRect/>
          <a:stretch>
            <a:fillRect t="-13000" b="-13000"/>
          </a:stretch>
        </a:blipFill>
        <a:ln w="25400" cap="flat" cmpd="sng" algn="ctr">
          <a:solidFill>
            <a:schemeClr val="accent2">
              <a:hueOff val="1099045"/>
              <a:satOff val="-15962"/>
              <a:lumOff val="-4021"/>
              <a:alphaOff val="0"/>
            </a:schemeClr>
          </a:solidFill>
          <a:prstDash val="solid"/>
        </a:ln>
        <a:effectLst/>
      </dsp:spPr>
      <dsp:style>
        <a:lnRef idx="2">
          <a:scrgbClr r="0" g="0" b="0"/>
        </a:lnRef>
        <a:fillRef idx="1">
          <a:scrgbClr r="0" g="0" b="0"/>
        </a:fillRef>
        <a:effectRef idx="0">
          <a:scrgbClr r="0" g="0" b="0"/>
        </a:effectRef>
        <a:fontRef idx="minor"/>
      </dsp:style>
    </dsp:sp>
    <dsp:sp modelId="{55E80A4C-BDCB-4F25-AD03-9E9750797960}">
      <dsp:nvSpPr>
        <dsp:cNvPr id="0" name=""/>
        <dsp:cNvSpPr/>
      </dsp:nvSpPr>
      <dsp:spPr>
        <a:xfrm>
          <a:off x="6259992" y="4687842"/>
          <a:ext cx="283565" cy="244397"/>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318855"/>
              <a:satOff val="-19154"/>
              <a:lumOff val="-4825"/>
              <a:alphaOff val="0"/>
            </a:schemeClr>
          </a:solidFill>
          <a:prstDash val="solid"/>
        </a:ln>
        <a:effectLst/>
      </dsp:spPr>
      <dsp:style>
        <a:lnRef idx="2">
          <a:scrgbClr r="0" g="0" b="0"/>
        </a:lnRef>
        <a:fillRef idx="1">
          <a:scrgbClr r="0" g="0" b="0"/>
        </a:fillRef>
        <a:effectRef idx="0">
          <a:scrgbClr r="0" g="0" b="0"/>
        </a:effectRef>
        <a:fontRef idx="minor"/>
      </dsp:style>
    </dsp:sp>
    <dsp:sp modelId="{71C118DF-4CB7-4BBD-84D0-986507286574}">
      <dsp:nvSpPr>
        <dsp:cNvPr id="0" name=""/>
        <dsp:cNvSpPr/>
      </dsp:nvSpPr>
      <dsp:spPr>
        <a:xfrm>
          <a:off x="2070287" y="1478123"/>
          <a:ext cx="2421943" cy="2088137"/>
        </a:xfrm>
        <a:prstGeom prst="hexagon">
          <a:avLst>
            <a:gd name="adj" fmla="val 25000"/>
            <a:gd name="vf" fmla="val 115470"/>
          </a:avLst>
        </a:prstGeom>
        <a:solidFill>
          <a:schemeClr val="accent2">
            <a:hueOff val="2198091"/>
            <a:satOff val="-31924"/>
            <a:lumOff val="-8041"/>
            <a:alphaOff val="0"/>
          </a:schemeClr>
        </a:solidFill>
        <a:ln w="25400" cap="flat" cmpd="sng" algn="ctr">
          <a:solidFill>
            <a:schemeClr val="accent2">
              <a:hueOff val="2198091"/>
              <a:satOff val="-31924"/>
              <a:lumOff val="-80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nl-NL" sz="2000" kern="1200"/>
            <a:t>De doelen bouwen verder op het leerplan III-</a:t>
          </a:r>
          <a:r>
            <a:rPr lang="nl-NL" sz="2000" kern="1200" err="1"/>
            <a:t>Ned</a:t>
          </a:r>
          <a:r>
            <a:rPr lang="nl-NL" sz="2000" kern="1200"/>
            <a:t>-a</a:t>
          </a:r>
          <a:endParaRPr lang="nl-BE" sz="2000" kern="1200"/>
        </a:p>
      </dsp:txBody>
      <dsp:txXfrm>
        <a:off x="2446127" y="1802163"/>
        <a:ext cx="1670263" cy="1440057"/>
      </dsp:txXfrm>
    </dsp:sp>
    <dsp:sp modelId="{476053FD-5F3F-4133-AC8E-E63875663FDA}">
      <dsp:nvSpPr>
        <dsp:cNvPr id="0" name=""/>
        <dsp:cNvSpPr/>
      </dsp:nvSpPr>
      <dsp:spPr>
        <a:xfrm>
          <a:off x="3712210" y="1523361"/>
          <a:ext cx="283565" cy="244397"/>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1758473"/>
              <a:satOff val="-25539"/>
              <a:lumOff val="-6433"/>
              <a:alphaOff val="0"/>
            </a:schemeClr>
          </a:solidFill>
          <a:prstDash val="solid"/>
        </a:ln>
        <a:effectLst/>
      </dsp:spPr>
      <dsp:style>
        <a:lnRef idx="2">
          <a:scrgbClr r="0" g="0" b="0"/>
        </a:lnRef>
        <a:fillRef idx="1">
          <a:scrgbClr r="0" g="0" b="0"/>
        </a:fillRef>
        <a:effectRef idx="0">
          <a:scrgbClr r="0" g="0" b="0"/>
        </a:effectRef>
        <a:fontRef idx="minor"/>
      </dsp:style>
    </dsp:sp>
    <dsp:sp modelId="{C6C5DBFF-D328-4211-A45E-1AD351DB0F12}">
      <dsp:nvSpPr>
        <dsp:cNvPr id="0" name=""/>
        <dsp:cNvSpPr/>
      </dsp:nvSpPr>
      <dsp:spPr>
        <a:xfrm>
          <a:off x="4133680" y="337232"/>
          <a:ext cx="2421943" cy="2088137"/>
        </a:xfrm>
        <a:prstGeom prst="hexagon">
          <a:avLst>
            <a:gd name="adj" fmla="val 25000"/>
            <a:gd name="vf" fmla="val 115470"/>
          </a:avLst>
        </a:prstGeom>
        <a:solidFill>
          <a:schemeClr val="lt1">
            <a:alpha val="90000"/>
            <a:hueOff val="0"/>
            <a:satOff val="0"/>
            <a:lumOff val="0"/>
            <a:alphaOff val="0"/>
          </a:schemeClr>
        </a:solidFill>
        <a:ln w="25400" cap="flat" cmpd="sng" algn="ctr">
          <a:solidFill>
            <a:schemeClr val="accent2">
              <a:hueOff val="2198091"/>
              <a:satOff val="-31924"/>
              <a:lumOff val="-8041"/>
              <a:alphaOff val="0"/>
            </a:schemeClr>
          </a:solidFill>
          <a:prstDash val="solid"/>
        </a:ln>
        <a:effectLst/>
      </dsp:spPr>
      <dsp:style>
        <a:lnRef idx="2">
          <a:scrgbClr r="0" g="0" b="0"/>
        </a:lnRef>
        <a:fillRef idx="1">
          <a:scrgbClr r="0" g="0" b="0"/>
        </a:fillRef>
        <a:effectRef idx="0">
          <a:scrgbClr r="0" g="0" b="0"/>
        </a:effectRef>
        <a:fontRef idx="minor"/>
      </dsp:style>
    </dsp:sp>
    <dsp:sp modelId="{91551925-9031-41B5-AB73-16408A476BC3}">
      <dsp:nvSpPr>
        <dsp:cNvPr id="0" name=""/>
        <dsp:cNvSpPr/>
      </dsp:nvSpPr>
      <dsp:spPr>
        <a:xfrm>
          <a:off x="4205218" y="1254137"/>
          <a:ext cx="283565" cy="244397"/>
        </a:xfrm>
        <a:prstGeom prst="hexagon">
          <a:avLst>
            <a:gd name="adj" fmla="val 25000"/>
            <a:gd name="vf" fmla="val 115470"/>
          </a:avLst>
        </a:prstGeom>
        <a:solidFill>
          <a:schemeClr val="lt1">
            <a:hueOff val="0"/>
            <a:satOff val="0"/>
            <a:lumOff val="0"/>
            <a:alphaOff val="0"/>
          </a:schemeClr>
        </a:solidFill>
        <a:ln w="25400" cap="flat" cmpd="sng" algn="ctr">
          <a:solidFill>
            <a:schemeClr val="accent2">
              <a:hueOff val="2198091"/>
              <a:satOff val="-31924"/>
              <a:lumOff val="-8041"/>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17B160-5E53-473F-91DF-F9035938219F}">
      <dsp:nvSpPr>
        <dsp:cNvPr id="0" name=""/>
        <dsp:cNvSpPr/>
      </dsp:nvSpPr>
      <dsp:spPr>
        <a:xfrm>
          <a:off x="4079" y="942694"/>
          <a:ext cx="2805673" cy="2805673"/>
        </a:xfrm>
        <a:prstGeom prst="ellipse">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nl-NL" sz="2100" kern="1200"/>
            <a:t>Minimumdoelen 2</a:t>
          </a:r>
          <a:r>
            <a:rPr lang="nl-NL" sz="2100" kern="1200" baseline="30000"/>
            <a:t>de</a:t>
          </a:r>
          <a:r>
            <a:rPr lang="nl-NL" sz="2100" kern="1200"/>
            <a:t> en 3</a:t>
          </a:r>
          <a:r>
            <a:rPr lang="nl-NL" sz="2100" kern="1200" baseline="30000"/>
            <a:t>de</a:t>
          </a:r>
          <a:r>
            <a:rPr lang="nl-NL" sz="2100" kern="1200"/>
            <a:t> graad D/A</a:t>
          </a:r>
          <a:endParaRPr lang="nl-BE" sz="2100" kern="1200"/>
        </a:p>
      </dsp:txBody>
      <dsp:txXfrm>
        <a:off x="414960" y="1353575"/>
        <a:ext cx="1983911" cy="1983911"/>
      </dsp:txXfrm>
    </dsp:sp>
    <dsp:sp modelId="{4ED93A5C-FF92-43AC-A523-6D091B94A448}">
      <dsp:nvSpPr>
        <dsp:cNvPr id="0" name=""/>
        <dsp:cNvSpPr/>
      </dsp:nvSpPr>
      <dsp:spPr>
        <a:xfrm>
          <a:off x="3037574" y="1531885"/>
          <a:ext cx="1627290" cy="1627290"/>
        </a:xfrm>
        <a:prstGeom prst="rightArrow">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nl-BE" sz="1700" kern="1200"/>
        </a:p>
      </dsp:txBody>
      <dsp:txXfrm>
        <a:off x="3037574" y="1938708"/>
        <a:ext cx="1220468" cy="813645"/>
      </dsp:txXfrm>
    </dsp:sp>
    <dsp:sp modelId="{4F7C7F91-656C-4304-BE6F-E68BF0F762DB}">
      <dsp:nvSpPr>
        <dsp:cNvPr id="0" name=""/>
        <dsp:cNvSpPr/>
      </dsp:nvSpPr>
      <dsp:spPr>
        <a:xfrm>
          <a:off x="4892685" y="942694"/>
          <a:ext cx="2805673" cy="2805673"/>
        </a:xfrm>
        <a:prstGeom prst="ellipse">
          <a:avLst/>
        </a:prstGeom>
        <a:gradFill rotWithShape="0">
          <a:gsLst>
            <a:gs pos="0">
              <a:schemeClr val="accent3">
                <a:hueOff val="0"/>
                <a:satOff val="0"/>
                <a:lumOff val="0"/>
                <a:alphaOff val="0"/>
                <a:tint val="60000"/>
                <a:satMod val="160000"/>
              </a:schemeClr>
            </a:gs>
            <a:gs pos="46000">
              <a:schemeClr val="accent3">
                <a:hueOff val="0"/>
                <a:satOff val="0"/>
                <a:lumOff val="0"/>
                <a:alphaOff val="0"/>
                <a:tint val="86000"/>
                <a:satMod val="160000"/>
              </a:schemeClr>
            </a:gs>
            <a:gs pos="100000">
              <a:schemeClr val="accent3">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nl-NL" sz="2100" kern="1200"/>
            <a:t>Leerplandoelen</a:t>
          </a:r>
        </a:p>
        <a:p>
          <a:pPr marL="0" lvl="0" indent="0" algn="ctr" defTabSz="933450">
            <a:lnSpc>
              <a:spcPct val="90000"/>
            </a:lnSpc>
            <a:spcBef>
              <a:spcPct val="0"/>
            </a:spcBef>
            <a:spcAft>
              <a:spcPct val="35000"/>
            </a:spcAft>
            <a:buNone/>
          </a:pPr>
          <a:r>
            <a:rPr lang="nl-BE" sz="2100" kern="1200"/>
            <a:t>VII-</a:t>
          </a:r>
          <a:r>
            <a:rPr lang="nl-BE" sz="2100" kern="1200" err="1"/>
            <a:t>Ned</a:t>
          </a:r>
          <a:endParaRPr lang="nl-BE" sz="2100" kern="1200"/>
        </a:p>
        <a:p>
          <a:pPr marL="0" lvl="0" indent="0" algn="ctr" defTabSz="933450">
            <a:lnSpc>
              <a:spcPct val="90000"/>
            </a:lnSpc>
            <a:spcBef>
              <a:spcPct val="0"/>
            </a:spcBef>
            <a:spcAft>
              <a:spcPct val="35000"/>
            </a:spcAft>
            <a:buNone/>
          </a:pPr>
          <a:r>
            <a:rPr lang="nl-BE" sz="2100" kern="1200"/>
            <a:t>+ 2 ‘facultatieve’ </a:t>
          </a:r>
          <a:r>
            <a:rPr lang="nl-BE" sz="2100" kern="1200" err="1"/>
            <a:t>LPD’en</a:t>
          </a:r>
          <a:r>
            <a:rPr lang="nl-BE" sz="2100" kern="1200"/>
            <a:t> in VII-</a:t>
          </a:r>
          <a:r>
            <a:rPr lang="nl-BE" sz="2100" kern="1200" err="1"/>
            <a:t>DoSp</a:t>
          </a:r>
          <a:endParaRPr lang="nl-BE" sz="2100" kern="1200"/>
        </a:p>
      </dsp:txBody>
      <dsp:txXfrm>
        <a:off x="5303566" y="1353575"/>
        <a:ext cx="1983911" cy="19839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53A17-7E77-46A3-848D-BDEDF0584F54}">
      <dsp:nvSpPr>
        <dsp:cNvPr id="0" name=""/>
        <dsp:cNvSpPr/>
      </dsp:nvSpPr>
      <dsp:spPr>
        <a:xfrm>
          <a:off x="3129782" y="13965"/>
          <a:ext cx="5128898" cy="5128898"/>
        </a:xfrm>
        <a:prstGeom prst="pie">
          <a:avLst>
            <a:gd name="adj1" fmla="val 16200000"/>
            <a:gd name="adj2" fmla="val 0"/>
          </a:avLst>
        </a:prstGeom>
        <a:solidFill>
          <a:srgbClr val="FF8414"/>
        </a:solidFill>
        <a:ln>
          <a:noFill/>
        </a:ln>
        <a:effectLst>
          <a:outerShdw blurRad="50800" dist="38100" dir="14700000" algn="t"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sp3d extrusionH="28000" prstMaterial="matte"/>
        </a:bodyPr>
        <a:lstStyle/>
        <a:p>
          <a:pPr marL="0" lvl="0" indent="0" algn="ctr" defTabSz="977900" rtl="0">
            <a:lnSpc>
              <a:spcPct val="90000"/>
            </a:lnSpc>
            <a:spcBef>
              <a:spcPct val="0"/>
            </a:spcBef>
            <a:spcAft>
              <a:spcPct val="35000"/>
            </a:spcAft>
            <a:buNone/>
          </a:pPr>
          <a:r>
            <a:rPr lang="nl-NL" sz="2200" kern="1200"/>
            <a:t>Communicatie</a:t>
          </a:r>
          <a:r>
            <a:rPr lang="nl-NL" sz="2200" kern="1200">
              <a:latin typeface="Calibri"/>
            </a:rPr>
            <a:t> en informatie</a:t>
          </a:r>
          <a:endParaRPr lang="nl-BE" sz="2200" kern="1200"/>
        </a:p>
      </dsp:txBody>
      <dsp:txXfrm>
        <a:off x="5852372" y="1076990"/>
        <a:ext cx="1892807" cy="1404341"/>
      </dsp:txXfrm>
    </dsp:sp>
    <dsp:sp modelId="{681451F7-9152-4F86-881F-8418BF3BE91C}">
      <dsp:nvSpPr>
        <dsp:cNvPr id="0" name=""/>
        <dsp:cNvSpPr/>
      </dsp:nvSpPr>
      <dsp:spPr>
        <a:xfrm>
          <a:off x="2805687" y="556558"/>
          <a:ext cx="5128898" cy="5128898"/>
        </a:xfrm>
        <a:prstGeom prst="pie">
          <a:avLst>
            <a:gd name="adj1" fmla="val 0"/>
            <a:gd name="adj2" fmla="val 5400000"/>
          </a:avLst>
        </a:prstGeom>
        <a:solidFill>
          <a:srgbClr val="999D00"/>
        </a:solidFill>
        <a:ln>
          <a:noFill/>
        </a:ln>
        <a:effectLst>
          <a:outerShdw blurRad="50800" dist="38100" dir="14700000" algn="t"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sp3d extrusionH="28000" prstMaterial="matte"/>
        </a:bodyPr>
        <a:lstStyle/>
        <a:p>
          <a:pPr marL="0" lvl="0" indent="0" algn="ctr" defTabSz="977900">
            <a:lnSpc>
              <a:spcPct val="90000"/>
            </a:lnSpc>
            <a:spcBef>
              <a:spcPct val="0"/>
            </a:spcBef>
            <a:spcAft>
              <a:spcPct val="35000"/>
            </a:spcAft>
            <a:buNone/>
          </a:pPr>
          <a:r>
            <a:rPr lang="nl-NL" sz="2200" kern="1200"/>
            <a:t>Identiteit in diversiteit</a:t>
          </a:r>
          <a:endParaRPr lang="nl-BE" sz="2200" kern="1200"/>
        </a:p>
      </dsp:txBody>
      <dsp:txXfrm>
        <a:off x="5528277" y="3218090"/>
        <a:ext cx="1892807" cy="1404341"/>
      </dsp:txXfrm>
    </dsp:sp>
    <dsp:sp modelId="{E850AFCF-9817-4C86-9FF2-DC3DB03DD02E}">
      <dsp:nvSpPr>
        <dsp:cNvPr id="0" name=""/>
        <dsp:cNvSpPr/>
      </dsp:nvSpPr>
      <dsp:spPr>
        <a:xfrm>
          <a:off x="2633502" y="556558"/>
          <a:ext cx="5128898" cy="5128898"/>
        </a:xfrm>
        <a:prstGeom prst="pie">
          <a:avLst>
            <a:gd name="adj1" fmla="val 5400000"/>
            <a:gd name="adj2" fmla="val 10800000"/>
          </a:avLst>
        </a:prstGeom>
        <a:solidFill>
          <a:srgbClr val="00BECB"/>
        </a:solidFill>
        <a:ln>
          <a:noFill/>
        </a:ln>
        <a:effectLst>
          <a:outerShdw blurRad="50800" dist="38100" dir="14700000" algn="t"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sp3d extrusionH="28000" prstMaterial="matte"/>
        </a:bodyPr>
        <a:lstStyle/>
        <a:p>
          <a:pPr marL="0" lvl="0" indent="0" algn="ctr" defTabSz="977900">
            <a:lnSpc>
              <a:spcPct val="90000"/>
            </a:lnSpc>
            <a:spcBef>
              <a:spcPct val="0"/>
            </a:spcBef>
            <a:spcAft>
              <a:spcPct val="35000"/>
            </a:spcAft>
            <a:buNone/>
          </a:pPr>
          <a:r>
            <a:rPr lang="nl-NL" sz="2200" kern="1200"/>
            <a:t>Literatuur</a:t>
          </a:r>
          <a:endParaRPr lang="nl-BE" sz="2200" kern="1200"/>
        </a:p>
      </dsp:txBody>
      <dsp:txXfrm>
        <a:off x="3147003" y="3218090"/>
        <a:ext cx="1892807" cy="1404341"/>
      </dsp:txXfrm>
    </dsp:sp>
    <dsp:sp modelId="{7140F7E2-259A-43C4-8024-1A8D992036CC}">
      <dsp:nvSpPr>
        <dsp:cNvPr id="0" name=""/>
        <dsp:cNvSpPr/>
      </dsp:nvSpPr>
      <dsp:spPr>
        <a:xfrm>
          <a:off x="2633502" y="384374"/>
          <a:ext cx="5128898" cy="5128898"/>
        </a:xfrm>
        <a:prstGeom prst="pie">
          <a:avLst>
            <a:gd name="adj1" fmla="val 10800000"/>
            <a:gd name="adj2" fmla="val 16200000"/>
          </a:avLst>
        </a:prstGeom>
        <a:solidFill>
          <a:srgbClr val="BF18B3"/>
        </a:solidFill>
        <a:ln>
          <a:noFill/>
        </a:ln>
        <a:effectLst>
          <a:outerShdw blurRad="50800" dist="38100" dir="14700000" algn="t" rotWithShape="0">
            <a:srgbClr val="000000">
              <a:alpha val="60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7940" tIns="27940" rIns="27940" bIns="27940" numCol="1" spcCol="1270" anchor="ctr" anchorCtr="0">
          <a:noAutofit/>
          <a:sp3d extrusionH="28000" prstMaterial="matte"/>
        </a:bodyPr>
        <a:lstStyle/>
        <a:p>
          <a:pPr marL="0" lvl="0" indent="0" algn="ctr" defTabSz="977900">
            <a:lnSpc>
              <a:spcPct val="90000"/>
            </a:lnSpc>
            <a:spcBef>
              <a:spcPct val="0"/>
            </a:spcBef>
            <a:spcAft>
              <a:spcPct val="35000"/>
            </a:spcAft>
            <a:buNone/>
          </a:pPr>
          <a:r>
            <a:rPr lang="nl-NL" sz="2200" kern="1200"/>
            <a:t>Taalgebruik en taalsysteem</a:t>
          </a:r>
          <a:endParaRPr lang="nl-BE" sz="2200" kern="1200"/>
        </a:p>
      </dsp:txBody>
      <dsp:txXfrm>
        <a:off x="3147003" y="1447399"/>
        <a:ext cx="1892807" cy="1404341"/>
      </dsp:txXfrm>
    </dsp:sp>
    <dsp:sp modelId="{CFCE8F14-BB85-497E-A0F1-4766FC0619FA}">
      <dsp:nvSpPr>
        <dsp:cNvPr id="0" name=""/>
        <dsp:cNvSpPr/>
      </dsp:nvSpPr>
      <dsp:spPr>
        <a:xfrm>
          <a:off x="2812279" y="-303538"/>
          <a:ext cx="5763905" cy="5763905"/>
        </a:xfrm>
        <a:prstGeom prst="circularArrow">
          <a:avLst>
            <a:gd name="adj1" fmla="val 5085"/>
            <a:gd name="adj2" fmla="val 327528"/>
            <a:gd name="adj3" fmla="val 21272472"/>
            <a:gd name="adj4" fmla="val 16200000"/>
            <a:gd name="adj5" fmla="val 5932"/>
          </a:avLst>
        </a:prstGeom>
        <a:solidFill>
          <a:schemeClr val="accent2">
            <a:hueOff val="0"/>
            <a:satOff val="0"/>
            <a:lumOff val="0"/>
            <a:alphaOff val="0"/>
          </a:schemeClr>
        </a:solidFill>
        <a:ln>
          <a:noFill/>
        </a:ln>
        <a:effectLst>
          <a:outerShdw blurRad="50800" dist="38100" dir="14700000" algn="t" rotWithShape="0">
            <a:srgbClr val="000000">
              <a:alpha val="60000"/>
            </a:srgbClr>
          </a:outerShdw>
        </a:effectLst>
        <a:sp3d prstMaterial="matte"/>
      </dsp:spPr>
      <dsp:style>
        <a:lnRef idx="0">
          <a:scrgbClr r="0" g="0" b="0"/>
        </a:lnRef>
        <a:fillRef idx="1">
          <a:scrgbClr r="0" g="0" b="0"/>
        </a:fillRef>
        <a:effectRef idx="2">
          <a:scrgbClr r="0" g="0" b="0"/>
        </a:effectRef>
        <a:fontRef idx="minor">
          <a:schemeClr val="lt1"/>
        </a:fontRef>
      </dsp:style>
    </dsp:sp>
    <dsp:sp modelId="{E0FC6D97-40C1-4EF0-9F05-BB38C5067866}">
      <dsp:nvSpPr>
        <dsp:cNvPr id="0" name=""/>
        <dsp:cNvSpPr/>
      </dsp:nvSpPr>
      <dsp:spPr>
        <a:xfrm>
          <a:off x="2488184" y="239055"/>
          <a:ext cx="5763905" cy="5763905"/>
        </a:xfrm>
        <a:prstGeom prst="circularArrow">
          <a:avLst>
            <a:gd name="adj1" fmla="val 5085"/>
            <a:gd name="adj2" fmla="val 327528"/>
            <a:gd name="adj3" fmla="val 5072472"/>
            <a:gd name="adj4" fmla="val 0"/>
            <a:gd name="adj5" fmla="val 5932"/>
          </a:avLst>
        </a:prstGeom>
        <a:solidFill>
          <a:schemeClr val="accent2">
            <a:hueOff val="732697"/>
            <a:satOff val="-10641"/>
            <a:lumOff val="-2680"/>
            <a:alphaOff val="0"/>
          </a:schemeClr>
        </a:solidFill>
        <a:ln>
          <a:noFill/>
        </a:ln>
        <a:effectLst>
          <a:outerShdw blurRad="50800" dist="38100" dir="14700000" algn="t" rotWithShape="0">
            <a:srgbClr val="000000">
              <a:alpha val="60000"/>
            </a:srgbClr>
          </a:outerShdw>
        </a:effectLst>
        <a:sp3d prstMaterial="matte"/>
      </dsp:spPr>
      <dsp:style>
        <a:lnRef idx="0">
          <a:scrgbClr r="0" g="0" b="0"/>
        </a:lnRef>
        <a:fillRef idx="1">
          <a:scrgbClr r="0" g="0" b="0"/>
        </a:fillRef>
        <a:effectRef idx="2">
          <a:scrgbClr r="0" g="0" b="0"/>
        </a:effectRef>
        <a:fontRef idx="minor">
          <a:schemeClr val="lt1"/>
        </a:fontRef>
      </dsp:style>
    </dsp:sp>
    <dsp:sp modelId="{8217558D-355A-44D1-9AA9-7FEE52111277}">
      <dsp:nvSpPr>
        <dsp:cNvPr id="0" name=""/>
        <dsp:cNvSpPr/>
      </dsp:nvSpPr>
      <dsp:spPr>
        <a:xfrm>
          <a:off x="2315999" y="239055"/>
          <a:ext cx="5763905" cy="5763905"/>
        </a:xfrm>
        <a:prstGeom prst="circularArrow">
          <a:avLst>
            <a:gd name="adj1" fmla="val 5085"/>
            <a:gd name="adj2" fmla="val 327528"/>
            <a:gd name="adj3" fmla="val 10472472"/>
            <a:gd name="adj4" fmla="val 5400000"/>
            <a:gd name="adj5" fmla="val 5932"/>
          </a:avLst>
        </a:prstGeom>
        <a:solidFill>
          <a:schemeClr val="accent2">
            <a:hueOff val="1465394"/>
            <a:satOff val="-21283"/>
            <a:lumOff val="-5361"/>
            <a:alphaOff val="0"/>
          </a:schemeClr>
        </a:solidFill>
        <a:ln>
          <a:noFill/>
        </a:ln>
        <a:effectLst>
          <a:outerShdw blurRad="50800" dist="38100" dir="14700000" algn="t" rotWithShape="0">
            <a:srgbClr val="000000">
              <a:alpha val="60000"/>
            </a:srgbClr>
          </a:outerShdw>
        </a:effectLst>
        <a:sp3d prstMaterial="matte"/>
      </dsp:spPr>
      <dsp:style>
        <a:lnRef idx="0">
          <a:scrgbClr r="0" g="0" b="0"/>
        </a:lnRef>
        <a:fillRef idx="1">
          <a:scrgbClr r="0" g="0" b="0"/>
        </a:fillRef>
        <a:effectRef idx="2">
          <a:scrgbClr r="0" g="0" b="0"/>
        </a:effectRef>
        <a:fontRef idx="minor">
          <a:schemeClr val="lt1"/>
        </a:fontRef>
      </dsp:style>
    </dsp:sp>
    <dsp:sp modelId="{4C6667BD-A243-4EA0-B65D-3324D138E624}">
      <dsp:nvSpPr>
        <dsp:cNvPr id="0" name=""/>
        <dsp:cNvSpPr/>
      </dsp:nvSpPr>
      <dsp:spPr>
        <a:xfrm>
          <a:off x="2315999" y="66871"/>
          <a:ext cx="5763905" cy="5763905"/>
        </a:xfrm>
        <a:prstGeom prst="circularArrow">
          <a:avLst>
            <a:gd name="adj1" fmla="val 5085"/>
            <a:gd name="adj2" fmla="val 327528"/>
            <a:gd name="adj3" fmla="val 15872472"/>
            <a:gd name="adj4" fmla="val 10800000"/>
            <a:gd name="adj5" fmla="val 5932"/>
          </a:avLst>
        </a:prstGeom>
        <a:solidFill>
          <a:schemeClr val="accent2">
            <a:hueOff val="2198091"/>
            <a:satOff val="-31924"/>
            <a:lumOff val="-8041"/>
            <a:alphaOff val="0"/>
          </a:schemeClr>
        </a:solidFill>
        <a:ln>
          <a:noFill/>
        </a:ln>
        <a:effectLst>
          <a:outerShdw blurRad="50800" dist="38100" dir="14700000" algn="t" rotWithShape="0">
            <a:srgbClr val="000000">
              <a:alpha val="60000"/>
            </a:srgbClr>
          </a:outerShdw>
        </a:effectLst>
        <a:sp3d prstMaterial="matte"/>
      </dsp:spPr>
      <dsp:style>
        <a:lnRef idx="0">
          <a:scrgbClr r="0" g="0" b="0"/>
        </a:lnRef>
        <a:fillRef idx="1">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8811A-2261-41A7-ACA8-92D550225CF7}">
      <dsp:nvSpPr>
        <dsp:cNvPr id="0" name=""/>
        <dsp:cNvSpPr/>
      </dsp:nvSpPr>
      <dsp:spPr>
        <a:xfrm>
          <a:off x="0" y="0"/>
          <a:ext cx="510422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7407BE-38E7-46AE-9C4D-3E5DB990ABB6}">
      <dsp:nvSpPr>
        <dsp:cNvPr id="0" name=""/>
        <dsp:cNvSpPr/>
      </dsp:nvSpPr>
      <dsp:spPr>
        <a:xfrm>
          <a:off x="0" y="0"/>
          <a:ext cx="1020844" cy="4646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en-US" sz="6500" kern="1200"/>
        </a:p>
      </dsp:txBody>
      <dsp:txXfrm>
        <a:off x="0" y="0"/>
        <a:ext cx="1020844" cy="4646984"/>
      </dsp:txXfrm>
    </dsp:sp>
    <dsp:sp modelId="{7832C0EA-9224-4140-9DD4-C9571066DEBD}">
      <dsp:nvSpPr>
        <dsp:cNvPr id="0" name=""/>
        <dsp:cNvSpPr/>
      </dsp:nvSpPr>
      <dsp:spPr>
        <a:xfrm>
          <a:off x="1097408" y="54627"/>
          <a:ext cx="4006815" cy="1092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b="1" kern="1200"/>
            <a:t>Wat</a:t>
          </a:r>
          <a:r>
            <a:rPr lang="nl-NL" sz="1900" kern="1200"/>
            <a:t> rijke teksten zijn? (kijkwijzer)</a:t>
          </a:r>
          <a:endParaRPr lang="en-US" sz="1900" kern="1200"/>
        </a:p>
      </dsp:txBody>
      <dsp:txXfrm>
        <a:off x="1097408" y="54627"/>
        <a:ext cx="4006815" cy="1092540"/>
      </dsp:txXfrm>
    </dsp:sp>
    <dsp:sp modelId="{89AE5D7C-9417-4BC5-A435-10107DFD8134}">
      <dsp:nvSpPr>
        <dsp:cNvPr id="0" name=""/>
        <dsp:cNvSpPr/>
      </dsp:nvSpPr>
      <dsp:spPr>
        <a:xfrm>
          <a:off x="1020844" y="1147167"/>
          <a:ext cx="408337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B1AE23-7DB4-43FA-884C-301424F1AA18}">
      <dsp:nvSpPr>
        <dsp:cNvPr id="0" name=""/>
        <dsp:cNvSpPr/>
      </dsp:nvSpPr>
      <dsp:spPr>
        <a:xfrm>
          <a:off x="1097408" y="1201794"/>
          <a:ext cx="4006815" cy="1092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b="1" kern="1200"/>
            <a:t>Hoe</a:t>
          </a:r>
          <a:r>
            <a:rPr lang="nl-NL" sz="1900" kern="1200"/>
            <a:t> herken je rijke teksten?</a:t>
          </a:r>
          <a:endParaRPr lang="en-US" sz="1900" kern="1200"/>
        </a:p>
      </dsp:txBody>
      <dsp:txXfrm>
        <a:off x="1097408" y="1201794"/>
        <a:ext cx="4006815" cy="1092540"/>
      </dsp:txXfrm>
    </dsp:sp>
    <dsp:sp modelId="{C0C35059-40B8-4529-8D27-8C36B8A9F212}">
      <dsp:nvSpPr>
        <dsp:cNvPr id="0" name=""/>
        <dsp:cNvSpPr/>
      </dsp:nvSpPr>
      <dsp:spPr>
        <a:xfrm>
          <a:off x="1020844" y="2294334"/>
          <a:ext cx="408337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BB9305-79EF-48C3-9CF7-8FE25405DF0B}">
      <dsp:nvSpPr>
        <dsp:cNvPr id="0" name=""/>
        <dsp:cNvSpPr/>
      </dsp:nvSpPr>
      <dsp:spPr>
        <a:xfrm>
          <a:off x="1097408" y="2348961"/>
          <a:ext cx="4006815" cy="1092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b="1" kern="1200"/>
            <a:t>Waarom</a:t>
          </a:r>
          <a:r>
            <a:rPr lang="nl-NL" sz="1900" kern="1200"/>
            <a:t> is het zo belangrijk om ermee te werken?</a:t>
          </a:r>
          <a:endParaRPr lang="en-US" sz="1900" kern="1200"/>
        </a:p>
      </dsp:txBody>
      <dsp:txXfrm>
        <a:off x="1097408" y="2348961"/>
        <a:ext cx="4006815" cy="1092540"/>
      </dsp:txXfrm>
    </dsp:sp>
    <dsp:sp modelId="{4675A2F0-E8D6-40A4-8288-DC8C89DB1407}">
      <dsp:nvSpPr>
        <dsp:cNvPr id="0" name=""/>
        <dsp:cNvSpPr/>
      </dsp:nvSpPr>
      <dsp:spPr>
        <a:xfrm>
          <a:off x="1020844" y="3441502"/>
          <a:ext cx="408337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5E3417-1DFD-4746-9572-84A1F5675366}">
      <dsp:nvSpPr>
        <dsp:cNvPr id="0" name=""/>
        <dsp:cNvSpPr/>
      </dsp:nvSpPr>
      <dsp:spPr>
        <a:xfrm>
          <a:off x="1097408" y="3496129"/>
          <a:ext cx="4006815" cy="1092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nl-NL" sz="1900" b="1" kern="1200"/>
            <a:t>Voorbeelden</a:t>
          </a:r>
          <a:r>
            <a:rPr lang="nl-NL" sz="1900" kern="1200"/>
            <a:t> van rijke teksten om jouw lessen mee te verrijken. (ook voor zaakvakken binnen taalbeleid)</a:t>
          </a:r>
          <a:endParaRPr lang="en-US" sz="1900" kern="1200"/>
        </a:p>
      </dsp:txBody>
      <dsp:txXfrm>
        <a:off x="1097408" y="3496129"/>
        <a:ext cx="4006815" cy="1092540"/>
      </dsp:txXfrm>
    </dsp:sp>
    <dsp:sp modelId="{0C9ACD0E-3666-4089-AD68-FB1049318FC6}">
      <dsp:nvSpPr>
        <dsp:cNvPr id="0" name=""/>
        <dsp:cNvSpPr/>
      </dsp:nvSpPr>
      <dsp:spPr>
        <a:xfrm>
          <a:off x="1020844" y="4588669"/>
          <a:ext cx="408337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7183BA-607D-4141-A80E-122DF594DC92}">
      <dsp:nvSpPr>
        <dsp:cNvPr id="0" name=""/>
        <dsp:cNvSpPr/>
      </dsp:nvSpPr>
      <dsp:spPr>
        <a:xfrm>
          <a:off x="0" y="334843"/>
          <a:ext cx="7427168" cy="10867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6431" tIns="312420" rIns="57643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Modeling: samen hardop denkend </a:t>
          </a:r>
        </a:p>
        <a:p>
          <a:pPr marL="114300" lvl="1" indent="-114300" algn="l" defTabSz="666750">
            <a:lnSpc>
              <a:spcPct val="90000"/>
            </a:lnSpc>
            <a:spcBef>
              <a:spcPct val="0"/>
            </a:spcBef>
            <a:spcAft>
              <a:spcPct val="15000"/>
            </a:spcAft>
            <a:buChar char="•"/>
          </a:pPr>
          <a:r>
            <a:rPr lang="en-US" sz="1500" kern="1200"/>
            <a:t>Geleid oefenen</a:t>
          </a:r>
        </a:p>
        <a:p>
          <a:pPr marL="114300" lvl="1" indent="-114300" algn="l" defTabSz="666750">
            <a:lnSpc>
              <a:spcPct val="90000"/>
            </a:lnSpc>
            <a:spcBef>
              <a:spcPct val="0"/>
            </a:spcBef>
            <a:spcAft>
              <a:spcPct val="15000"/>
            </a:spcAft>
            <a:buChar char="•"/>
          </a:pPr>
          <a:r>
            <a:rPr lang="en-US" sz="1500" kern="1200"/>
            <a:t>Zelfstandig tekst verwerken</a:t>
          </a:r>
        </a:p>
      </dsp:txBody>
      <dsp:txXfrm>
        <a:off x="0" y="334843"/>
        <a:ext cx="7427168" cy="1086750"/>
      </dsp:txXfrm>
    </dsp:sp>
    <dsp:sp modelId="{4E8D5F60-961B-42A8-BF53-F6A0FBC7F8FC}">
      <dsp:nvSpPr>
        <dsp:cNvPr id="0" name=""/>
        <dsp:cNvSpPr/>
      </dsp:nvSpPr>
      <dsp:spPr>
        <a:xfrm>
          <a:off x="371358" y="113443"/>
          <a:ext cx="5199017" cy="4428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63500" dist="25400" dir="147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510" tIns="0" rIns="196510" bIns="0" numCol="1" spcCol="1270" anchor="ctr" anchorCtr="0">
          <a:noAutofit/>
        </a:bodyPr>
        <a:lstStyle/>
        <a:p>
          <a:pPr marL="0" lvl="0" indent="0" algn="l" defTabSz="666750">
            <a:lnSpc>
              <a:spcPct val="90000"/>
            </a:lnSpc>
            <a:spcBef>
              <a:spcPct val="0"/>
            </a:spcBef>
            <a:spcAft>
              <a:spcPct val="35000"/>
            </a:spcAft>
            <a:buNone/>
          </a:pPr>
          <a:r>
            <a:rPr lang="en-US" sz="1500" kern="1200"/>
            <a:t>Opbouwen naar meer zelfstandigheid</a:t>
          </a:r>
        </a:p>
      </dsp:txBody>
      <dsp:txXfrm>
        <a:off x="392974" y="135059"/>
        <a:ext cx="5155785" cy="399568"/>
      </dsp:txXfrm>
    </dsp:sp>
    <dsp:sp modelId="{65F2B88C-6D06-469D-826C-D4426680488A}">
      <dsp:nvSpPr>
        <dsp:cNvPr id="0" name=""/>
        <dsp:cNvSpPr/>
      </dsp:nvSpPr>
      <dsp:spPr>
        <a:xfrm>
          <a:off x="0" y="1723994"/>
          <a:ext cx="7427168" cy="10867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6431" tIns="312420" rIns="576431"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Onderwerp en hoofdgedachte</a:t>
          </a:r>
        </a:p>
        <a:p>
          <a:pPr marL="114300" lvl="1" indent="-114300" algn="l" defTabSz="666750">
            <a:lnSpc>
              <a:spcPct val="90000"/>
            </a:lnSpc>
            <a:spcBef>
              <a:spcPct val="0"/>
            </a:spcBef>
            <a:spcAft>
              <a:spcPct val="15000"/>
            </a:spcAft>
            <a:buChar char="•"/>
          </a:pPr>
          <a:r>
            <a:rPr lang="en-US" sz="1500" kern="1200"/>
            <a:t>Structuur herkennen, analyseren, tekstdoel achterhalen</a:t>
          </a:r>
        </a:p>
        <a:p>
          <a:pPr marL="114300" lvl="1" indent="-114300" algn="l" defTabSz="666750">
            <a:lnSpc>
              <a:spcPct val="90000"/>
            </a:lnSpc>
            <a:spcBef>
              <a:spcPct val="0"/>
            </a:spcBef>
            <a:spcAft>
              <a:spcPct val="15000"/>
            </a:spcAft>
            <a:buChar char="•"/>
          </a:pPr>
          <a:r>
            <a:rPr lang="en-US" sz="1500" kern="1200"/>
            <a:t>Kritisch interpreteren, standpunt herkennen of innemen </a:t>
          </a:r>
        </a:p>
      </dsp:txBody>
      <dsp:txXfrm>
        <a:off x="0" y="1723994"/>
        <a:ext cx="7427168" cy="1086750"/>
      </dsp:txXfrm>
    </dsp:sp>
    <dsp:sp modelId="{F050B89F-5F8E-4801-9D16-28D345C8F68D}">
      <dsp:nvSpPr>
        <dsp:cNvPr id="0" name=""/>
        <dsp:cNvSpPr/>
      </dsp:nvSpPr>
      <dsp:spPr>
        <a:xfrm>
          <a:off x="371358" y="1502594"/>
          <a:ext cx="5199017" cy="4428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63500" dist="25400" dir="147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510" tIns="0" rIns="196510" bIns="0" numCol="1" spcCol="1270" anchor="ctr" anchorCtr="0">
          <a:noAutofit/>
        </a:bodyPr>
        <a:lstStyle/>
        <a:p>
          <a:pPr marL="0" lvl="0" indent="0" algn="l" defTabSz="666750">
            <a:lnSpc>
              <a:spcPct val="90000"/>
            </a:lnSpc>
            <a:spcBef>
              <a:spcPct val="0"/>
            </a:spcBef>
            <a:spcAft>
              <a:spcPct val="35000"/>
            </a:spcAft>
            <a:buNone/>
          </a:pPr>
          <a:r>
            <a:rPr lang="en-US" sz="1500" kern="1200"/>
            <a:t>Opbouwen naar meer evaluatiecriteria</a:t>
          </a:r>
        </a:p>
      </dsp:txBody>
      <dsp:txXfrm>
        <a:off x="392974" y="1524210"/>
        <a:ext cx="5155785" cy="399568"/>
      </dsp:txXfrm>
    </dsp:sp>
    <dsp:sp modelId="{7F61280F-34E7-48EA-978B-312CA2B5B746}">
      <dsp:nvSpPr>
        <dsp:cNvPr id="0" name=""/>
        <dsp:cNvSpPr/>
      </dsp:nvSpPr>
      <dsp:spPr>
        <a:xfrm>
          <a:off x="0" y="3113144"/>
          <a:ext cx="7427168" cy="12993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6431" tIns="312420" rIns="576431" bIns="106680" numCol="1" spcCol="1270" anchor="t" anchorCtr="0">
          <a:noAutofit/>
        </a:bodyPr>
        <a:lstStyle/>
        <a:p>
          <a:pPr marL="114300" lvl="1" indent="-114300" algn="l" defTabSz="666750">
            <a:lnSpc>
              <a:spcPct val="90000"/>
            </a:lnSpc>
            <a:spcBef>
              <a:spcPct val="0"/>
            </a:spcBef>
            <a:spcAft>
              <a:spcPct val="15000"/>
            </a:spcAft>
            <a:buChar char="•"/>
          </a:pPr>
          <a:r>
            <a:rPr lang="nl-NL" sz="1500" kern="1200"/>
            <a:t>Starten met korte, informatieve teksten (bv. actualiteit)</a:t>
          </a:r>
          <a:endParaRPr lang="en-US" sz="1500" kern="1200"/>
        </a:p>
        <a:p>
          <a:pPr marL="114300" lvl="1" indent="-114300" algn="l" defTabSz="666750">
            <a:lnSpc>
              <a:spcPct val="90000"/>
            </a:lnSpc>
            <a:spcBef>
              <a:spcPct val="0"/>
            </a:spcBef>
            <a:spcAft>
              <a:spcPct val="15000"/>
            </a:spcAft>
            <a:buChar char="•"/>
          </a:pPr>
          <a:r>
            <a:rPr lang="nl-NL" sz="1500" kern="1200"/>
            <a:t>Naar langere, complexere betogende of beschouwende teksten</a:t>
          </a:r>
          <a:endParaRPr lang="en-US" sz="1500" kern="1200"/>
        </a:p>
        <a:p>
          <a:pPr marL="114300" lvl="1" indent="-114300" algn="l" defTabSz="666750">
            <a:lnSpc>
              <a:spcPct val="90000"/>
            </a:lnSpc>
            <a:spcBef>
              <a:spcPct val="0"/>
            </a:spcBef>
            <a:spcAft>
              <a:spcPct val="15000"/>
            </a:spcAft>
            <a:buChar char="•"/>
          </a:pPr>
          <a:r>
            <a:rPr lang="nl-NL" sz="1500" kern="1200"/>
            <a:t>Teksten met meer impliciete informatie en abstractere thema’s (zoals in het hoger onderwijs)</a:t>
          </a:r>
          <a:endParaRPr lang="en-US" sz="1500" kern="1200"/>
        </a:p>
      </dsp:txBody>
      <dsp:txXfrm>
        <a:off x="0" y="3113144"/>
        <a:ext cx="7427168" cy="1299375"/>
      </dsp:txXfrm>
    </dsp:sp>
    <dsp:sp modelId="{2EB337DE-511D-4E82-9460-9FE48084783A}">
      <dsp:nvSpPr>
        <dsp:cNvPr id="0" name=""/>
        <dsp:cNvSpPr/>
      </dsp:nvSpPr>
      <dsp:spPr>
        <a:xfrm>
          <a:off x="371358" y="2891744"/>
          <a:ext cx="5199017" cy="44280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63500" dist="25400" dir="14700000" algn="t" rotWithShape="0">
            <a:srgbClr val="000000">
              <a:alpha val="50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510" tIns="0" rIns="196510" bIns="0" numCol="1" spcCol="1270" anchor="ctr" anchorCtr="0">
          <a:noAutofit/>
        </a:bodyPr>
        <a:lstStyle/>
        <a:p>
          <a:pPr marL="0" lvl="0" indent="0" algn="l" defTabSz="666750">
            <a:lnSpc>
              <a:spcPct val="90000"/>
            </a:lnSpc>
            <a:spcBef>
              <a:spcPct val="0"/>
            </a:spcBef>
            <a:spcAft>
              <a:spcPct val="35000"/>
            </a:spcAft>
            <a:buNone/>
          </a:pPr>
          <a:r>
            <a:rPr lang="en-US" sz="1500" kern="1200"/>
            <a:t>Opbouwen in moeilijkheidsgraad teksten</a:t>
          </a:r>
        </a:p>
      </dsp:txBody>
      <dsp:txXfrm>
        <a:off x="392974" y="2913360"/>
        <a:ext cx="5155785" cy="3995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344A8-5C40-4FF3-AEEF-2F67D3E97478}">
      <dsp:nvSpPr>
        <dsp:cNvPr id="0" name=""/>
        <dsp:cNvSpPr/>
      </dsp:nvSpPr>
      <dsp:spPr>
        <a:xfrm>
          <a:off x="0" y="5921"/>
          <a:ext cx="7731968" cy="491399"/>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t>Onderwerp en hoofdgedachte herkennen</a:t>
          </a:r>
          <a:endParaRPr lang="en-US" sz="2100" kern="1200" dirty="0"/>
        </a:p>
      </dsp:txBody>
      <dsp:txXfrm>
        <a:off x="23988" y="29909"/>
        <a:ext cx="7683992" cy="443423"/>
      </dsp:txXfrm>
    </dsp:sp>
    <dsp:sp modelId="{27C30F31-A336-468C-B55A-1E8EAE72CA58}">
      <dsp:nvSpPr>
        <dsp:cNvPr id="0" name=""/>
        <dsp:cNvSpPr/>
      </dsp:nvSpPr>
      <dsp:spPr>
        <a:xfrm>
          <a:off x="0" y="513462"/>
          <a:ext cx="7731968" cy="532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9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nl-NL" sz="1600" kern="1200" dirty="0"/>
            <a:t>Gericht op inleiding en slot</a:t>
          </a:r>
          <a:endParaRPr lang="en-US" sz="1600" kern="1200" dirty="0"/>
        </a:p>
        <a:p>
          <a:pPr marL="171450" lvl="1" indent="-171450" algn="l" defTabSz="711200">
            <a:lnSpc>
              <a:spcPct val="90000"/>
            </a:lnSpc>
            <a:spcBef>
              <a:spcPct val="0"/>
            </a:spcBef>
            <a:spcAft>
              <a:spcPct val="20000"/>
            </a:spcAft>
            <a:buChar char="•"/>
          </a:pPr>
          <a:r>
            <a:rPr lang="nl-NL" sz="1600" kern="1200"/>
            <a:t>Titels en eventueel signaalwoorden interpreteren</a:t>
          </a:r>
          <a:endParaRPr lang="en-US" sz="1600" kern="1200"/>
        </a:p>
      </dsp:txBody>
      <dsp:txXfrm>
        <a:off x="0" y="513462"/>
        <a:ext cx="7731968" cy="532507"/>
      </dsp:txXfrm>
    </dsp:sp>
    <dsp:sp modelId="{BE2214E1-C9E4-4BD0-BD53-EB44CA8F250D}">
      <dsp:nvSpPr>
        <dsp:cNvPr id="0" name=""/>
        <dsp:cNvSpPr/>
      </dsp:nvSpPr>
      <dsp:spPr>
        <a:xfrm>
          <a:off x="0" y="1045969"/>
          <a:ext cx="7731968" cy="491399"/>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Belangrijke info en hoofdpunten selecteren</a:t>
          </a:r>
          <a:endParaRPr lang="en-US" sz="2100" kern="1200"/>
        </a:p>
      </dsp:txBody>
      <dsp:txXfrm>
        <a:off x="23988" y="1069957"/>
        <a:ext cx="7683992" cy="443423"/>
      </dsp:txXfrm>
    </dsp:sp>
    <dsp:sp modelId="{4EE26B3F-12B0-412A-BC70-309DBF5C0291}">
      <dsp:nvSpPr>
        <dsp:cNvPr id="0" name=""/>
        <dsp:cNvSpPr/>
      </dsp:nvSpPr>
      <dsp:spPr>
        <a:xfrm>
          <a:off x="0" y="1537369"/>
          <a:ext cx="7731968" cy="532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9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nl-NL" sz="1600" kern="1200"/>
            <a:t>Markeren van kernzinnen</a:t>
          </a:r>
          <a:endParaRPr lang="en-US" sz="1600" kern="1200"/>
        </a:p>
        <a:p>
          <a:pPr marL="171450" lvl="1" indent="-171450" algn="l" defTabSz="711200">
            <a:lnSpc>
              <a:spcPct val="90000"/>
            </a:lnSpc>
            <a:spcBef>
              <a:spcPct val="0"/>
            </a:spcBef>
            <a:spcAft>
              <a:spcPct val="20000"/>
            </a:spcAft>
            <a:buChar char="•"/>
          </a:pPr>
          <a:r>
            <a:rPr lang="nl-NL" sz="1600" kern="1200"/>
            <a:t>Onderscheid hoofd- en bijzaken</a:t>
          </a:r>
          <a:endParaRPr lang="en-US" sz="1600" kern="1200"/>
        </a:p>
      </dsp:txBody>
      <dsp:txXfrm>
        <a:off x="0" y="1537369"/>
        <a:ext cx="7731968" cy="532507"/>
      </dsp:txXfrm>
    </dsp:sp>
    <dsp:sp modelId="{7F499B44-FADB-43DA-9663-98E2AF686C91}">
      <dsp:nvSpPr>
        <dsp:cNvPr id="0" name=""/>
        <dsp:cNvSpPr/>
      </dsp:nvSpPr>
      <dsp:spPr>
        <a:xfrm>
          <a:off x="0" y="2069877"/>
          <a:ext cx="7731968" cy="491399"/>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Structuur en verbanden analyseren</a:t>
          </a:r>
          <a:endParaRPr lang="en-US" sz="2100" kern="1200"/>
        </a:p>
      </dsp:txBody>
      <dsp:txXfrm>
        <a:off x="23988" y="2093865"/>
        <a:ext cx="7683992" cy="443423"/>
      </dsp:txXfrm>
    </dsp:sp>
    <dsp:sp modelId="{F849BDFD-D4E8-4AC6-91DE-4653B1137F21}">
      <dsp:nvSpPr>
        <dsp:cNvPr id="0" name=""/>
        <dsp:cNvSpPr/>
      </dsp:nvSpPr>
      <dsp:spPr>
        <a:xfrm>
          <a:off x="0" y="2561277"/>
          <a:ext cx="7731968" cy="532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9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nl-NL" sz="1600" kern="1200"/>
            <a:t>Verbanden (oorzaak-gevolg, tegenstelling, opsomming) herkennen</a:t>
          </a:r>
          <a:endParaRPr lang="en-US" sz="1600" kern="1200"/>
        </a:p>
        <a:p>
          <a:pPr marL="171450" lvl="1" indent="-171450" algn="l" defTabSz="711200">
            <a:lnSpc>
              <a:spcPct val="90000"/>
            </a:lnSpc>
            <a:spcBef>
              <a:spcPct val="0"/>
            </a:spcBef>
            <a:spcAft>
              <a:spcPct val="20000"/>
            </a:spcAft>
            <a:buChar char="•"/>
          </a:pPr>
          <a:r>
            <a:rPr lang="nl-NL" sz="1600" kern="1200"/>
            <a:t>Signaalwoorden leren gebruiken als houvast</a:t>
          </a:r>
          <a:endParaRPr lang="en-US" sz="1600" kern="1200"/>
        </a:p>
      </dsp:txBody>
      <dsp:txXfrm>
        <a:off x="0" y="2561277"/>
        <a:ext cx="7731968" cy="532507"/>
      </dsp:txXfrm>
    </dsp:sp>
    <dsp:sp modelId="{EF504B4E-D814-4DC8-9729-3E54C9F3FBD5}">
      <dsp:nvSpPr>
        <dsp:cNvPr id="0" name=""/>
        <dsp:cNvSpPr/>
      </dsp:nvSpPr>
      <dsp:spPr>
        <a:xfrm>
          <a:off x="0" y="3093784"/>
          <a:ext cx="7731968" cy="491399"/>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Relevante informatie vinden in functie van een opdracht</a:t>
          </a:r>
          <a:endParaRPr lang="en-US" sz="2100" kern="1200"/>
        </a:p>
      </dsp:txBody>
      <dsp:txXfrm>
        <a:off x="23988" y="3117772"/>
        <a:ext cx="7683992" cy="443423"/>
      </dsp:txXfrm>
    </dsp:sp>
    <dsp:sp modelId="{17CA6A8D-C2C1-4A08-B5EC-684E2A3C8CCA}">
      <dsp:nvSpPr>
        <dsp:cNvPr id="0" name=""/>
        <dsp:cNvSpPr/>
      </dsp:nvSpPr>
      <dsp:spPr>
        <a:xfrm>
          <a:off x="0" y="3585184"/>
          <a:ext cx="7731968" cy="532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9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nl-NL" sz="1600" kern="1200"/>
            <a:t>Informatie gericht op een vraag zoeken</a:t>
          </a:r>
          <a:endParaRPr lang="en-US" sz="1600" kern="1200"/>
        </a:p>
        <a:p>
          <a:pPr marL="171450" lvl="1" indent="-171450" algn="l" defTabSz="711200">
            <a:lnSpc>
              <a:spcPct val="90000"/>
            </a:lnSpc>
            <a:spcBef>
              <a:spcPct val="0"/>
            </a:spcBef>
            <a:spcAft>
              <a:spcPct val="20000"/>
            </a:spcAft>
            <a:buChar char="•"/>
          </a:pPr>
          <a:r>
            <a:rPr lang="nl-NL" sz="1600" kern="1200"/>
            <a:t>Gericht scannen en selectief lezen</a:t>
          </a:r>
          <a:endParaRPr lang="en-US" sz="1600" kern="1200"/>
        </a:p>
      </dsp:txBody>
      <dsp:txXfrm>
        <a:off x="0" y="3585184"/>
        <a:ext cx="7731968" cy="532507"/>
      </dsp:txXfrm>
    </dsp:sp>
    <dsp:sp modelId="{2D7EA007-A488-42E5-BA6C-1589783059F6}">
      <dsp:nvSpPr>
        <dsp:cNvPr id="0" name=""/>
        <dsp:cNvSpPr/>
      </dsp:nvSpPr>
      <dsp:spPr>
        <a:xfrm>
          <a:off x="0" y="4117692"/>
          <a:ext cx="7731968" cy="491399"/>
        </a:xfrm>
        <a:prstGeom prst="roundRect">
          <a:avLst/>
        </a:prstGeom>
        <a:gradFill rotWithShape="0">
          <a:gsLst>
            <a:gs pos="0">
              <a:schemeClr val="accent1">
                <a:hueOff val="0"/>
                <a:satOff val="0"/>
                <a:lumOff val="0"/>
                <a:alphaOff val="0"/>
                <a:tint val="60000"/>
                <a:satMod val="160000"/>
              </a:schemeClr>
            </a:gs>
            <a:gs pos="46000">
              <a:schemeClr val="accent1">
                <a:hueOff val="0"/>
                <a:satOff val="0"/>
                <a:lumOff val="0"/>
                <a:alphaOff val="0"/>
                <a:tint val="86000"/>
                <a:satMod val="160000"/>
              </a:schemeClr>
            </a:gs>
            <a:gs pos="100000">
              <a:schemeClr val="accent1">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Interpretatie en kritische leesvaardigheid</a:t>
          </a:r>
          <a:endParaRPr lang="en-US" sz="2100" kern="1200"/>
        </a:p>
      </dsp:txBody>
      <dsp:txXfrm>
        <a:off x="23988" y="4141680"/>
        <a:ext cx="7683992" cy="443423"/>
      </dsp:txXfrm>
    </dsp:sp>
    <dsp:sp modelId="{B1011A89-1D71-4C11-A64C-74B91056AF0E}">
      <dsp:nvSpPr>
        <dsp:cNvPr id="0" name=""/>
        <dsp:cNvSpPr/>
      </dsp:nvSpPr>
      <dsp:spPr>
        <a:xfrm>
          <a:off x="0" y="4609092"/>
          <a:ext cx="7731968" cy="532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90"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nl-NL" sz="1600" kern="1200"/>
            <a:t>Intuïties controleren</a:t>
          </a:r>
          <a:endParaRPr lang="en-US" sz="1600" kern="1200"/>
        </a:p>
        <a:p>
          <a:pPr marL="171450" lvl="1" indent="-171450" algn="l" defTabSz="711200">
            <a:lnSpc>
              <a:spcPct val="90000"/>
            </a:lnSpc>
            <a:spcBef>
              <a:spcPct val="0"/>
            </a:spcBef>
            <a:spcAft>
              <a:spcPct val="20000"/>
            </a:spcAft>
            <a:buChar char="•"/>
          </a:pPr>
          <a:r>
            <a:rPr lang="nl-NL" sz="1600" kern="1200"/>
            <a:t>Auteurshouding en bedoeling doorzien</a:t>
          </a:r>
          <a:endParaRPr lang="en-US" sz="1600" kern="1200"/>
        </a:p>
      </dsp:txBody>
      <dsp:txXfrm>
        <a:off x="0" y="4609092"/>
        <a:ext cx="7731968" cy="53250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2B28B8-0725-4B3D-B58B-0ACE841212AE}" type="datetimeFigureOut">
              <a:rPr lang="nl-BE" smtClean="0"/>
              <a:t>14/05/2025</a:t>
            </a:fld>
            <a:endParaRPr lang="nl-BE"/>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5C3B113-9BAD-4F30-B83C-ABEDEA3B687A}" type="slidenum">
              <a:rPr lang="nl-BE" smtClean="0"/>
              <a:t>‹nr.›</a:t>
            </a:fld>
            <a:endParaRPr lang="nl-BE"/>
          </a:p>
        </p:txBody>
      </p:sp>
    </p:spTree>
    <p:extLst>
      <p:ext uri="{BB962C8B-B14F-4D97-AF65-F5344CB8AC3E}">
        <p14:creationId xmlns:p14="http://schemas.microsoft.com/office/powerpoint/2010/main" val="2718985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E1F02-EA5F-4C51-BF2C-1A980D693737}" type="datetimeFigureOut">
              <a:t>14/05/2025</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837E7-EFF0-4D18-A261-EFDAE9406071}" type="slidenum">
              <a:t>‹nr.›</a:t>
            </a:fld>
            <a:endParaRPr lang="nl-NL"/>
          </a:p>
        </p:txBody>
      </p:sp>
    </p:spTree>
    <p:extLst>
      <p:ext uri="{BB962C8B-B14F-4D97-AF65-F5344CB8AC3E}">
        <p14:creationId xmlns:p14="http://schemas.microsoft.com/office/powerpoint/2010/main" val="1388534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uc-powerpoint.officeapps.live.com/pods/ppt.aspx?wdPodsUrl=https%3A%2F%2Feuc-powerpoint.officeapps.live.com%2Fpods%2F&amp;wdPopsUrl=https%3A%2F%2Feuc-powerpoint.officeapps.live.com%2F&amp;fastBoot=true&amp;sw=1596&amp;sh=797&amp;thPanel=850&amp;ro=false&amp;sftc=1&amp;NoAuth=1&amp;jsApi=1&amp;jsapiver=v1&amp;fileName=ontwerp%20leerplanvoorstelling%20Nederlands%20DA.pptx&amp;wdoverrides=devicepixelratio:1,RenderGifSlideShow:true&amp;ui=nl&amp;rs=en-US&amp;mscc=1&amp;wdOrigin=Other&amp;postMessageToken=5A3DB6A0-E035-6000-9A30-32739A3DC7CA&amp;wdEnableRoaming=1&amp;fs=17021819&amp;hid=5A3DB6A0-E035-6000-9A30-32739A3DC7CA&amp;usid=515afaa8-c67f-fa87-ee05-7cbb201394ea&amp;fileGetUrlBool=true#_Code-mixing,_code-switching_e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2</a:t>
            </a:fld>
            <a:endParaRPr lang="nl-BE"/>
          </a:p>
        </p:txBody>
      </p:sp>
    </p:spTree>
    <p:extLst>
      <p:ext uri="{BB962C8B-B14F-4D97-AF65-F5344CB8AC3E}">
        <p14:creationId xmlns:p14="http://schemas.microsoft.com/office/powerpoint/2010/main" val="196298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Barbara</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11</a:t>
            </a:fld>
            <a:endParaRPr lang="nl-BE"/>
          </a:p>
        </p:txBody>
      </p:sp>
    </p:spTree>
    <p:extLst>
      <p:ext uri="{BB962C8B-B14F-4D97-AF65-F5344CB8AC3E}">
        <p14:creationId xmlns:p14="http://schemas.microsoft.com/office/powerpoint/2010/main" val="410260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Ine</a:t>
            </a:r>
          </a:p>
        </p:txBody>
      </p:sp>
      <p:sp>
        <p:nvSpPr>
          <p:cNvPr id="4" name="Slide Number Placeholder 3"/>
          <p:cNvSpPr>
            <a:spLocks noGrp="1"/>
          </p:cNvSpPr>
          <p:nvPr>
            <p:ph type="sldNum" sz="quarter" idx="5"/>
          </p:nvPr>
        </p:nvSpPr>
        <p:spPr/>
        <p:txBody>
          <a:bodyPr/>
          <a:lstStyle/>
          <a:p>
            <a:fld id="{506837E7-EFF0-4D18-A261-EFDAE9406071}" type="slidenum">
              <a:rPr lang="en-US"/>
              <a:t>12</a:t>
            </a:fld>
            <a:endParaRPr lang="en-US"/>
          </a:p>
        </p:txBody>
      </p:sp>
    </p:spTree>
    <p:extLst>
      <p:ext uri="{BB962C8B-B14F-4D97-AF65-F5344CB8AC3E}">
        <p14:creationId xmlns:p14="http://schemas.microsoft.com/office/powerpoint/2010/main" val="1590762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ea typeface="Calibri"/>
                <a:cs typeface="Calibri"/>
              </a:rPr>
              <a:t>Facultatieve</a:t>
            </a:r>
            <a:r>
              <a:rPr lang="en-US" dirty="0">
                <a:ea typeface="Calibri"/>
                <a:cs typeface="Calibri"/>
              </a:rPr>
              <a:t> </a:t>
            </a:r>
            <a:r>
              <a:rPr lang="en-US" dirty="0" err="1">
                <a:ea typeface="Calibri"/>
                <a:cs typeface="Calibri"/>
              </a:rPr>
              <a:t>LPD'en</a:t>
            </a:r>
            <a:r>
              <a:rPr lang="en-US" dirty="0">
                <a:ea typeface="Calibri"/>
                <a:cs typeface="Calibri"/>
              </a:rPr>
              <a:t> = </a:t>
            </a:r>
            <a:r>
              <a:rPr lang="en-US" dirty="0" err="1">
                <a:ea typeface="Calibri"/>
                <a:cs typeface="Calibri"/>
              </a:rPr>
              <a:t>afhankelijk</a:t>
            </a:r>
            <a:r>
              <a:rPr lang="en-US" dirty="0">
                <a:ea typeface="Calibri"/>
                <a:cs typeface="Calibri"/>
              </a:rPr>
              <a:t> van de focus </a:t>
            </a:r>
            <a:r>
              <a:rPr lang="en-US" dirty="0" err="1">
                <a:ea typeface="Calibri"/>
                <a:cs typeface="Calibri"/>
              </a:rPr>
              <a:t>kunnen</a:t>
            </a:r>
            <a:r>
              <a:rPr lang="en-US" dirty="0">
                <a:ea typeface="Calibri"/>
                <a:cs typeface="Calibri"/>
              </a:rPr>
              <a:t> ze </a:t>
            </a:r>
            <a:r>
              <a:rPr lang="en-US" dirty="0" err="1">
                <a:ea typeface="Calibri"/>
                <a:cs typeface="Calibri"/>
              </a:rPr>
              <a:t>bepaalde</a:t>
            </a:r>
            <a:r>
              <a:rPr lang="en-US" dirty="0">
                <a:ea typeface="Calibri"/>
                <a:cs typeface="Calibri"/>
              </a:rPr>
              <a:t> </a:t>
            </a:r>
            <a:r>
              <a:rPr lang="en-US" dirty="0" err="1">
                <a:ea typeface="Calibri"/>
                <a:cs typeface="Calibri"/>
              </a:rPr>
              <a:t>doelen</a:t>
            </a:r>
            <a:r>
              <a:rPr lang="en-US" dirty="0">
                <a:ea typeface="Calibri"/>
                <a:cs typeface="Calibri"/>
              </a:rPr>
              <a:t> </a:t>
            </a:r>
            <a:r>
              <a:rPr lang="en-US" dirty="0" err="1">
                <a:ea typeface="Calibri"/>
                <a:cs typeface="Calibri"/>
              </a:rPr>
              <a:t>toevoegen</a:t>
            </a:r>
            <a:r>
              <a:rPr lang="en-US" dirty="0">
                <a:ea typeface="Calibri"/>
                <a:cs typeface="Calibri"/>
              </a:rPr>
              <a:t>. (</a:t>
            </a:r>
            <a:r>
              <a:rPr lang="en-US" dirty="0" err="1">
                <a:ea typeface="Calibri"/>
                <a:cs typeface="Calibri"/>
              </a:rPr>
              <a:t>leerplan</a:t>
            </a:r>
            <a:r>
              <a:rPr lang="en-US" dirty="0">
                <a:ea typeface="Calibri"/>
                <a:cs typeface="Calibri"/>
              </a:rPr>
              <a:t> </a:t>
            </a:r>
            <a:r>
              <a:rPr lang="en-US" dirty="0" err="1">
                <a:ea typeface="Calibri"/>
                <a:cs typeface="Calibri"/>
              </a:rPr>
              <a:t>doorstroom</a:t>
            </a:r>
            <a:r>
              <a:rPr lang="en-US" dirty="0">
                <a:ea typeface="Calibri"/>
                <a:cs typeface="Calibri"/>
              </a:rPr>
              <a:t> </a:t>
            </a:r>
            <a:r>
              <a:rPr lang="en-US" dirty="0" err="1">
                <a:ea typeface="Calibri"/>
                <a:cs typeface="Calibri"/>
              </a:rPr>
              <a:t>specialisatie</a:t>
            </a:r>
            <a:r>
              <a:rPr lang="en-US" dirty="0">
                <a:ea typeface="Calibri"/>
                <a:cs typeface="Calibri"/>
              </a:rPr>
              <a:t> </a:t>
            </a:r>
            <a:r>
              <a:rPr lang="en-US" dirty="0" err="1">
                <a:ea typeface="Calibri"/>
                <a:cs typeface="Calibri"/>
              </a:rPr>
              <a:t>krijgen</a:t>
            </a:r>
            <a:r>
              <a:rPr lang="en-US" dirty="0">
                <a:ea typeface="Calibri"/>
                <a:cs typeface="Calibri"/>
              </a:rPr>
              <a:t> ze </a:t>
            </a:r>
            <a:r>
              <a:rPr lang="en-US" dirty="0" err="1">
                <a:ea typeface="Calibri"/>
                <a:cs typeface="Calibri"/>
              </a:rPr>
              <a:t>dus</a:t>
            </a:r>
            <a:r>
              <a:rPr lang="en-US" dirty="0">
                <a:ea typeface="Calibri"/>
                <a:cs typeface="Calibri"/>
              </a:rPr>
              <a:t> twee extra </a:t>
            </a:r>
            <a:r>
              <a:rPr lang="en-US" dirty="0" err="1">
                <a:ea typeface="Calibri"/>
                <a:cs typeface="Calibri"/>
              </a:rPr>
              <a:t>doelen</a:t>
            </a:r>
            <a:r>
              <a:rPr lang="en-US" dirty="0">
                <a:ea typeface="Calibri"/>
                <a:cs typeface="Calibri"/>
              </a:rPr>
              <a:t>)</a:t>
            </a:r>
          </a:p>
        </p:txBody>
      </p:sp>
      <p:sp>
        <p:nvSpPr>
          <p:cNvPr id="4" name="Slide Number Placeholder 3"/>
          <p:cNvSpPr>
            <a:spLocks noGrp="1"/>
          </p:cNvSpPr>
          <p:nvPr>
            <p:ph type="sldNum" sz="quarter" idx="5"/>
          </p:nvPr>
        </p:nvSpPr>
        <p:spPr/>
        <p:txBody>
          <a:bodyPr/>
          <a:lstStyle/>
          <a:p>
            <a:fld id="{506837E7-EFF0-4D18-A261-EFDAE9406071}" type="slidenum">
              <a:rPr lang="en-US"/>
              <a:t>13</a:t>
            </a:fld>
            <a:endParaRPr lang="en-US"/>
          </a:p>
        </p:txBody>
      </p:sp>
    </p:spTree>
    <p:extLst>
      <p:ext uri="{BB962C8B-B14F-4D97-AF65-F5344CB8AC3E}">
        <p14:creationId xmlns:p14="http://schemas.microsoft.com/office/powerpoint/2010/main" val="2593833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Ine Dit leerplan is opgebouwd uit vier componenten. Het is belangrijk om de samenhang tussen de componenten te bewaken: ze zijn te onderscheiden, maar niet te scheiden. Bovendien spelen ze vaak tegelijkertijd en werken ze ook op elkaar in. De eerste component die we hier gaan toelichten is Communicatie en informatie. Bij deze component horen 5 leerplandoelen.</a:t>
            </a:r>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14</a:t>
            </a:fld>
            <a:endParaRPr lang="nl-BE"/>
          </a:p>
        </p:txBody>
      </p:sp>
    </p:spTree>
    <p:extLst>
      <p:ext uri="{BB962C8B-B14F-4D97-AF65-F5344CB8AC3E}">
        <p14:creationId xmlns:p14="http://schemas.microsoft.com/office/powerpoint/2010/main" val="83960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Barbara Dit doel lijkt heel sterk op een doel uit de derde graad a-finaliteit. Het grote verschil zit hem in de kenmerken van de teksten, die zijn een stuk uitdagender dan in de derde graad a-finaliteit.  Je kiest voor een ruimere variatie aan teksten binnen de tekstsoorten (informatieve, persuasieve, </a:t>
            </a:r>
            <a:r>
              <a:rPr lang="nl-BE" dirty="0" err="1"/>
              <a:t>precriptieve</a:t>
            </a:r>
            <a:r>
              <a:rPr lang="nl-BE" dirty="0"/>
              <a:t>, argumentatieve, opiniërende, narratieve teksten), fictie en non – fictie en, zowel niet-digitaal als digitaal. Besteed ook voldoende aandacht aan misleidende communicatie bv. Fake </a:t>
            </a:r>
            <a:r>
              <a:rPr lang="nl-BE" dirty="0" err="1"/>
              <a:t>news</a:t>
            </a:r>
            <a:r>
              <a:rPr lang="nl-BE" dirty="0"/>
              <a:t>, </a:t>
            </a:r>
            <a:r>
              <a:rPr lang="nl-BE" dirty="0" err="1"/>
              <a:t>phishing</a:t>
            </a:r>
            <a:r>
              <a:rPr lang="nl-BE" dirty="0"/>
              <a:t>, manipulatie door beelden...</a:t>
            </a:r>
            <a:endParaRPr lang="en-US" dirty="0"/>
          </a:p>
          <a:p>
            <a:r>
              <a:rPr lang="nl-BE" dirty="0"/>
              <a:t>We zetten in op de groei van de leerlingen door bijvoorbeeld met steeds moeilijkere teksten te werken, zoals </a:t>
            </a:r>
            <a:r>
              <a:rPr lang="nl-BE" dirty="0" err="1"/>
              <a:t>pseudo-wetenschappelijke</a:t>
            </a:r>
            <a:r>
              <a:rPr lang="nl-BE" dirty="0"/>
              <a:t> teksten. Daarnaast is het ook de bedoeling om leerlingen die nog moeite hebben sterk te begeleiden in het toepassen van gepaste strategieën via </a:t>
            </a:r>
            <a:r>
              <a:rPr lang="nl-BE" dirty="0" err="1"/>
              <a:t>modelling</a:t>
            </a:r>
            <a:r>
              <a:rPr lang="nl-BE" dirty="0"/>
              <a:t> om ook daar naar steeds meer zelfstandigheid van de leerling toe te werken. </a:t>
            </a:r>
          </a:p>
          <a:p>
            <a:r>
              <a:rPr lang="nl-BE" dirty="0"/>
              <a:t>Als leraar ben je je bewust van de woordenschat die je via deze teksten wil aanbrengen en welke al behandelde woordenschat je via de teksten of filmpjes die je aanbiedt verder wil consolideren. In de derde graad zullen leerlingen ook verschillende teksten met elkaar vergelijken, info beoordelen op betrouwbaarheid, correctheid en bruikbaarheid en leren we de leerlingen loskomen van hun eigen perspectief om zich te kunnen verplaatsen in het perspectief van andere lezers, of van de auteur.</a:t>
            </a:r>
            <a:endParaRPr lang="nl-BE" dirty="0">
              <a:cs typeface="Calibri"/>
            </a:endParaRPr>
          </a:p>
          <a:p>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16</a:t>
            </a:fld>
            <a:endParaRPr lang="nl-BE"/>
          </a:p>
        </p:txBody>
      </p:sp>
    </p:spTree>
    <p:extLst>
      <p:ext uri="{BB962C8B-B14F-4D97-AF65-F5344CB8AC3E}">
        <p14:creationId xmlns:p14="http://schemas.microsoft.com/office/powerpoint/2010/main" val="3081798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cs typeface="Calibri"/>
              </a:rPr>
              <a:t>Ine Het tweede LPD sluit nauw aan bij het eerste leerplandoel. Ook hier proberen we met een ruime variatie aan tekstsoorten te werken en om met rijke en authentieke teksten te werken waarvan de tekstkenmerken aansluiten bij die van de derde graad D/A-finaliteit en dus beter voorbereiden op het volgen van een opleiding in hoger onderwijs. Vormen van gelaagdheid onderscheiden, kan een verdieping zijn van dit leerplandoel, leerlingen kunnen intenties, opvattingen en waardeoordelen uit een tekst halen, ook cultureel of individueel bepaalde ideeën herkennen. Dat helpt de leerlingen om die kritische houding te versterken die in bepaalde richtingen in het  hoger onderwijs van hen verwacht wordt. </a:t>
            </a:r>
          </a:p>
          <a:p>
            <a:r>
              <a:rPr lang="nl-BE" dirty="0">
                <a:cs typeface="Calibri"/>
              </a:rPr>
              <a:t>Je kan ook </a:t>
            </a:r>
            <a:r>
              <a:rPr lang="nl-BE" dirty="0" err="1">
                <a:cs typeface="Calibri"/>
              </a:rPr>
              <a:t>inzettten</a:t>
            </a:r>
            <a:r>
              <a:rPr lang="nl-BE" dirty="0">
                <a:cs typeface="Calibri"/>
              </a:rPr>
              <a:t> op het kritisch benaderen van de inhoud door in te zetten op het doel van het GFL rond info beoordelen op betrouwbaarheid, correctheid, bruikbaarheid. Dat is meteen ook een goede voorbereiding op de </a:t>
            </a:r>
            <a:r>
              <a:rPr lang="nl-BE" dirty="0" err="1">
                <a:cs typeface="Calibri"/>
              </a:rPr>
              <a:t>onderzoekscompetentie</a:t>
            </a:r>
            <a:r>
              <a:rPr lang="nl-BE" dirty="0">
                <a:cs typeface="Calibri"/>
              </a:rPr>
              <a:t> (leerplan voor </a:t>
            </a:r>
            <a:r>
              <a:rPr lang="nl-BE" dirty="0" err="1">
                <a:cs typeface="Calibri"/>
              </a:rPr>
              <a:t>domeinspecifieke</a:t>
            </a:r>
            <a:r>
              <a:rPr lang="nl-BE" dirty="0">
                <a:cs typeface="Calibri"/>
              </a:rPr>
              <a:t> doelen in dit leerjaar). </a:t>
            </a:r>
            <a:br>
              <a:rPr lang="nl-BE" dirty="0">
                <a:cs typeface="+mn-lt"/>
              </a:rPr>
            </a:br>
            <a:r>
              <a:rPr lang="nl-BE" dirty="0"/>
              <a:t>Met het</a:t>
            </a:r>
            <a:r>
              <a:rPr lang="nl-BE" dirty="0">
                <a:hlinkClick r:id="rId3"/>
              </a:rPr>
              <a:t> communicatiemodel</a:t>
            </a:r>
            <a:r>
              <a:rPr lang="nl-BE" dirty="0"/>
              <a:t> bekijk je het taalgebruik altijd in zijn totale, reële context. Daardoor maak je veel meer kans om tot een betrouwbaar inzicht te komen in hoe anderen taal gebruiken. </a:t>
            </a:r>
            <a:endParaRPr lang="nl-BE" dirty="0">
              <a:cs typeface="Calibri"/>
            </a:endParaRPr>
          </a:p>
          <a:p>
            <a:pPr>
              <a:buFont typeface="Arial"/>
              <a:buChar char="•"/>
            </a:pPr>
            <a:r>
              <a:rPr lang="nl-BE" dirty="0"/>
              <a:t>Je kan de leerlingen relevante informatie uit verschillende bronnen op een gestructureerde manier laten samenbrengen, eventueel in functie van een spreek- of schrijfdoel. Bv. schema, tabel, grafiek, diagram, tekening, </a:t>
            </a:r>
            <a:r>
              <a:rPr lang="nl-BE" dirty="0" err="1"/>
              <a:t>mindmap</a:t>
            </a:r>
            <a:r>
              <a:rPr lang="nl-BE" dirty="0"/>
              <a:t>, kolommenschema, storyboard, info </a:t>
            </a:r>
            <a:r>
              <a:rPr lang="nl-BE" dirty="0" err="1"/>
              <a:t>graphics</a:t>
            </a:r>
            <a:r>
              <a:rPr lang="nl-BE" dirty="0"/>
              <a:t>. Je geeft de leerlingen keuzevrijheid. Het is ook goed om leerlingen bronnen te laten vergelijken die vanuit verschillende perspectieven ontstaan zijn.</a:t>
            </a:r>
            <a:endParaRPr lang="nl-BE" dirty="0">
              <a:cs typeface="Calibri" panose="020F0502020204030204"/>
            </a:endParaRPr>
          </a:p>
          <a:p>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17</a:t>
            </a:fld>
            <a:endParaRPr lang="nl-BE"/>
          </a:p>
        </p:txBody>
      </p:sp>
    </p:spTree>
    <p:extLst>
      <p:ext uri="{BB962C8B-B14F-4D97-AF65-F5344CB8AC3E}">
        <p14:creationId xmlns:p14="http://schemas.microsoft.com/office/powerpoint/2010/main" val="3737828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Barbara De tekstkenmerken van receptieve teksten zijn uitdagender dan die in de derde graad A-finaliteit. Hier zal voor sommige leerlingen veel oefening nodig zijn om teksten te lezen en te begrijpen die aan deze kenmerken voldoen. </a:t>
            </a:r>
            <a:r>
              <a:rPr lang="nl-BE" dirty="0">
                <a:highlight>
                  <a:srgbClr val="FFFF00"/>
                </a:highlight>
              </a:rPr>
              <a:t>Grote variatie aan tekstsoorten </a:t>
            </a:r>
            <a:r>
              <a:rPr lang="nl-BE" dirty="0" err="1">
                <a:highlight>
                  <a:srgbClr val="FFFF00"/>
                </a:highlight>
              </a:rPr>
              <a:t>ipv</a:t>
            </a:r>
            <a:r>
              <a:rPr lang="nl-BE" dirty="0">
                <a:highlight>
                  <a:srgbClr val="FFFF00"/>
                </a:highlight>
              </a:rPr>
              <a:t> gewoon variatie, in plaats van vrij algemene inhoud, algemene inhoud, </a:t>
            </a:r>
            <a:r>
              <a:rPr lang="nl-BE" dirty="0" err="1">
                <a:highlight>
                  <a:srgbClr val="FFFF00"/>
                </a:highlight>
              </a:rPr>
              <a:t>ipv</a:t>
            </a:r>
            <a:r>
              <a:rPr lang="nl-BE" dirty="0">
                <a:highlight>
                  <a:srgbClr val="FFFF00"/>
                </a:highlight>
              </a:rPr>
              <a:t> herkenbare structuur, complexe structuur, toevoeging van langere complexere zinnen, de gemiddelde informatiedichtheid gaat over naar vrij hoge informatiedichtheid, van frequente en minder frequente woorden naar ook laagfrequente woorden – woordenschat uitbreiden, ook academische, zal hier belangrijk zijn. Van een heldere samenhang gaan we naar een herkenbare samenhang</a:t>
            </a:r>
          </a:p>
          <a:p>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18</a:t>
            </a:fld>
            <a:endParaRPr lang="nl-BE"/>
          </a:p>
        </p:txBody>
      </p:sp>
    </p:spTree>
    <p:extLst>
      <p:ext uri="{BB962C8B-B14F-4D97-AF65-F5344CB8AC3E}">
        <p14:creationId xmlns:p14="http://schemas.microsoft.com/office/powerpoint/2010/main" val="1687287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19</a:t>
            </a:fld>
            <a:endParaRPr lang="nl-BE"/>
          </a:p>
        </p:txBody>
      </p:sp>
    </p:spTree>
    <p:extLst>
      <p:ext uri="{BB962C8B-B14F-4D97-AF65-F5344CB8AC3E}">
        <p14:creationId xmlns:p14="http://schemas.microsoft.com/office/powerpoint/2010/main" val="4151593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20</a:t>
            </a:fld>
            <a:endParaRPr lang="nl-BE"/>
          </a:p>
        </p:txBody>
      </p:sp>
    </p:spTree>
    <p:extLst>
      <p:ext uri="{BB962C8B-B14F-4D97-AF65-F5344CB8AC3E}">
        <p14:creationId xmlns:p14="http://schemas.microsoft.com/office/powerpoint/2010/main" val="979911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 Hier kun je bijvoorbeeld werken met hoofdstukken uit boeken over bepaalde thema’s , stukken teksten uit vroegere </a:t>
            </a:r>
            <a:r>
              <a:rPr lang="nl-NL" dirty="0" err="1"/>
              <a:t>GIP’s</a:t>
            </a:r>
            <a:r>
              <a:rPr lang="nl-NL" dirty="0"/>
              <a:t> of andere onderzoeksopdrachten van leerlingen uit D/A in jullie school. Als je leerlingen laat kiezen welke tekst ze verwerken, volgens interesse, kunnen ze eventueel al wat </a:t>
            </a:r>
            <a:r>
              <a:rPr lang="nl-NL" dirty="0" err="1"/>
              <a:t>know</a:t>
            </a:r>
            <a:r>
              <a:rPr lang="nl-NL" dirty="0"/>
              <a:t> </a:t>
            </a:r>
            <a:r>
              <a:rPr lang="nl-NL" dirty="0" err="1"/>
              <a:t>how</a:t>
            </a:r>
            <a:r>
              <a:rPr lang="nl-NL" dirty="0"/>
              <a:t> vergroten rond wat ze volgend schooljaar willen studeren. </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21</a:t>
            </a:fld>
            <a:endParaRPr lang="nl-BE"/>
          </a:p>
        </p:txBody>
      </p:sp>
    </p:spTree>
    <p:extLst>
      <p:ext uri="{BB962C8B-B14F-4D97-AF65-F5344CB8AC3E}">
        <p14:creationId xmlns:p14="http://schemas.microsoft.com/office/powerpoint/2010/main" val="1447849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3</a:t>
            </a:fld>
            <a:endParaRPr lang="nl-BE"/>
          </a:p>
        </p:txBody>
      </p:sp>
    </p:spTree>
    <p:extLst>
      <p:ext uri="{BB962C8B-B14F-4D97-AF65-F5344CB8AC3E}">
        <p14:creationId xmlns:p14="http://schemas.microsoft.com/office/powerpoint/2010/main" val="1334054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Barbara</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22</a:t>
            </a:fld>
            <a:endParaRPr lang="nl-BE"/>
          </a:p>
        </p:txBody>
      </p:sp>
    </p:spTree>
    <p:extLst>
      <p:ext uri="{BB962C8B-B14F-4D97-AF65-F5344CB8AC3E}">
        <p14:creationId xmlns:p14="http://schemas.microsoft.com/office/powerpoint/2010/main" val="1504187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Barbara</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23</a:t>
            </a:fld>
            <a:endParaRPr lang="nl-BE"/>
          </a:p>
        </p:txBody>
      </p:sp>
    </p:spTree>
    <p:extLst>
      <p:ext uri="{BB962C8B-B14F-4D97-AF65-F5344CB8AC3E}">
        <p14:creationId xmlns:p14="http://schemas.microsoft.com/office/powerpoint/2010/main" val="112854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Barbara Dit derde leerplandoel ‘de leerlingen vatten doelgericht een geschreven tekst schriftelijk samen, is zeer belangrijk met het oog op eventuele verdere studies van de leerlingen, maar ook voor de beroepscompetentie in het latere professionele leven. Als leraar is het belangrijk om leerlingen hierin goed te begeleiden bij het zoeken naar een gepaste techniek om teksten samen te vatten, en naar een doorlopende tekst voor een samenvatting toe t werken. Voor de doelgroepen waar jullie mee werken, is er ook een extra suggestie om verder te werken naar het samenbrengen van verschillende teksten in een samenvatting. Bovendien kun je met de gemaakte samenvattingen aan de slag gaan om de leerlingen een argumentatieve tekst te laten schrijven.</a:t>
            </a:r>
            <a:endParaRPr lang="nl-BE" dirty="0"/>
          </a:p>
          <a:p>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24</a:t>
            </a:fld>
            <a:endParaRPr lang="nl-BE"/>
          </a:p>
        </p:txBody>
      </p:sp>
    </p:spTree>
    <p:extLst>
      <p:ext uri="{BB962C8B-B14F-4D97-AF65-F5344CB8AC3E}">
        <p14:creationId xmlns:p14="http://schemas.microsoft.com/office/powerpoint/2010/main" val="4074287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Barbara Hier vind je de minimumvereisten van een samenvatting, die zijn gelijk aan de minimumvereisten van andere productief schriftelijke vaardigheden, maar hier met een extra focus op structuur, samenhang en herformulering op het vlak van woordgebruik en zinsbouw.</a:t>
            </a:r>
            <a:endParaRPr lang="nl-BE" dirty="0"/>
          </a:p>
          <a:p>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25</a:t>
            </a:fld>
            <a:endParaRPr lang="nl-BE"/>
          </a:p>
        </p:txBody>
      </p:sp>
    </p:spTree>
    <p:extLst>
      <p:ext uri="{BB962C8B-B14F-4D97-AF65-F5344CB8AC3E}">
        <p14:creationId xmlns:p14="http://schemas.microsoft.com/office/powerpoint/2010/main" val="2053654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Ine Bij het </a:t>
            </a:r>
            <a:r>
              <a:rPr lang="en-US" dirty="0" err="1">
                <a:cs typeface="Calibri"/>
              </a:rPr>
              <a:t>samenvatten</a:t>
            </a:r>
            <a:r>
              <a:rPr lang="en-US" dirty="0">
                <a:cs typeface="Calibri"/>
              </a:rPr>
              <a:t> </a:t>
            </a:r>
            <a:r>
              <a:rPr lang="en-US" dirty="0" err="1">
                <a:cs typeface="Calibri"/>
              </a:rPr>
              <a:t>kan</a:t>
            </a:r>
            <a:r>
              <a:rPr lang="en-US" dirty="0">
                <a:cs typeface="Calibri"/>
              </a:rPr>
              <a:t> je de </a:t>
            </a:r>
            <a:r>
              <a:rPr lang="en-US" dirty="0" err="1">
                <a:cs typeface="Calibri"/>
              </a:rPr>
              <a:t>leerlingen</a:t>
            </a:r>
            <a:r>
              <a:rPr lang="en-US" dirty="0">
                <a:cs typeface="Calibri"/>
              </a:rPr>
              <a:t> </a:t>
            </a:r>
            <a:r>
              <a:rPr lang="en-US" dirty="0" err="1">
                <a:cs typeface="Calibri"/>
              </a:rPr>
              <a:t>begeleiden</a:t>
            </a:r>
            <a:r>
              <a:rPr lang="en-US" dirty="0">
                <a:cs typeface="Calibri"/>
              </a:rPr>
              <a:t> in </a:t>
            </a:r>
            <a:r>
              <a:rPr lang="en-US" dirty="0" err="1">
                <a:cs typeface="Calibri"/>
              </a:rPr>
              <a:t>dit</a:t>
            </a:r>
            <a:r>
              <a:rPr lang="en-US" dirty="0">
                <a:cs typeface="Calibri"/>
              </a:rPr>
              <a:t> </a:t>
            </a:r>
            <a:r>
              <a:rPr lang="en-US" dirty="0" err="1">
                <a:cs typeface="Calibri"/>
              </a:rPr>
              <a:t>proces</a:t>
            </a:r>
            <a:r>
              <a:rPr lang="en-US" dirty="0">
                <a:cs typeface="Calibri"/>
              </a:rPr>
              <a:t> door hen </a:t>
            </a:r>
            <a:r>
              <a:rPr lang="en-US" dirty="0" err="1">
                <a:cs typeface="Calibri"/>
              </a:rPr>
              <a:t>bijvoorbeeld</a:t>
            </a:r>
            <a:r>
              <a:rPr lang="en-US" dirty="0">
                <a:cs typeface="Calibri"/>
              </a:rPr>
              <a:t> </a:t>
            </a:r>
            <a:r>
              <a:rPr lang="en-US" dirty="0" err="1">
                <a:cs typeface="Calibri"/>
              </a:rPr>
              <a:t>eerst</a:t>
            </a:r>
            <a:r>
              <a:rPr lang="en-US" dirty="0">
                <a:cs typeface="Calibri"/>
              </a:rPr>
              <a:t> </a:t>
            </a:r>
            <a:r>
              <a:rPr lang="en-US" dirty="0" err="1">
                <a:cs typeface="Calibri"/>
              </a:rPr>
              <a:t>kernwoorden</a:t>
            </a:r>
            <a:r>
              <a:rPr lang="en-US" dirty="0">
                <a:cs typeface="Calibri"/>
              </a:rPr>
              <a:t> – </a:t>
            </a:r>
            <a:r>
              <a:rPr lang="en-US" dirty="0" err="1">
                <a:cs typeface="Calibri"/>
              </a:rPr>
              <a:t>en</a:t>
            </a:r>
            <a:r>
              <a:rPr lang="en-US" dirty="0">
                <a:cs typeface="Calibri"/>
              </a:rPr>
              <a:t> </a:t>
            </a:r>
            <a:r>
              <a:rPr lang="en-US" dirty="0" err="1">
                <a:cs typeface="Calibri"/>
              </a:rPr>
              <a:t>kernzinnen</a:t>
            </a:r>
            <a:r>
              <a:rPr lang="en-US" dirty="0">
                <a:cs typeface="Calibri"/>
              </a:rPr>
              <a:t> </a:t>
            </a:r>
            <a:r>
              <a:rPr lang="en-US" dirty="0" err="1">
                <a:cs typeface="Calibri"/>
              </a:rPr>
              <a:t>te</a:t>
            </a:r>
            <a:r>
              <a:rPr lang="en-US" dirty="0">
                <a:cs typeface="Calibri"/>
              </a:rPr>
              <a:t> laten </a:t>
            </a:r>
            <a:r>
              <a:rPr lang="en-US" dirty="0" err="1">
                <a:cs typeface="Calibri"/>
              </a:rPr>
              <a:t>identificeren</a:t>
            </a:r>
            <a:r>
              <a:rPr lang="en-US" dirty="0">
                <a:cs typeface="Calibri"/>
              </a:rPr>
              <a:t> om zo de </a:t>
            </a:r>
            <a:r>
              <a:rPr lang="en-US" dirty="0" err="1">
                <a:cs typeface="Calibri"/>
              </a:rPr>
              <a:t>essentie</a:t>
            </a:r>
            <a:r>
              <a:rPr lang="en-US" dirty="0">
                <a:cs typeface="Calibri"/>
              </a:rPr>
              <a:t> van de </a:t>
            </a:r>
            <a:r>
              <a:rPr lang="en-US" dirty="0" err="1">
                <a:cs typeface="Calibri"/>
              </a:rPr>
              <a:t>tekst</a:t>
            </a:r>
            <a:r>
              <a:rPr lang="en-US" dirty="0">
                <a:cs typeface="Calibri"/>
              </a:rPr>
              <a:t> </a:t>
            </a:r>
            <a:r>
              <a:rPr lang="en-US" dirty="0" err="1">
                <a:cs typeface="Calibri"/>
              </a:rPr>
              <a:t>te</a:t>
            </a:r>
            <a:r>
              <a:rPr lang="en-US" dirty="0">
                <a:cs typeface="Calibri"/>
              </a:rPr>
              <a:t> </a:t>
            </a:r>
            <a:r>
              <a:rPr lang="en-US" dirty="0" err="1">
                <a:cs typeface="Calibri"/>
              </a:rPr>
              <a:t>vatten</a:t>
            </a:r>
            <a:r>
              <a:rPr lang="en-US" dirty="0">
                <a:cs typeface="Calibri"/>
              </a:rPr>
              <a:t>, </a:t>
            </a:r>
            <a:r>
              <a:rPr lang="en-US" dirty="0" err="1">
                <a:cs typeface="Calibri"/>
              </a:rPr>
              <a:t>en</a:t>
            </a:r>
            <a:r>
              <a:rPr lang="en-US" dirty="0">
                <a:cs typeface="Calibri"/>
              </a:rPr>
              <a:t> hen </a:t>
            </a:r>
            <a:r>
              <a:rPr lang="en-US" dirty="0" err="1">
                <a:cs typeface="Calibri"/>
              </a:rPr>
              <a:t>te</a:t>
            </a:r>
            <a:r>
              <a:rPr lang="en-US" dirty="0">
                <a:cs typeface="Calibri"/>
              </a:rPr>
              <a:t> </a:t>
            </a:r>
            <a:r>
              <a:rPr lang="en-US" dirty="0" err="1">
                <a:cs typeface="Calibri"/>
              </a:rPr>
              <a:t>helpen</a:t>
            </a:r>
            <a:r>
              <a:rPr lang="en-US" dirty="0">
                <a:cs typeface="Calibri"/>
              </a:rPr>
              <a:t> </a:t>
            </a:r>
            <a:r>
              <a:rPr lang="en-US" dirty="0" err="1">
                <a:cs typeface="Calibri"/>
              </a:rPr>
              <a:t>naar</a:t>
            </a:r>
            <a:r>
              <a:rPr lang="en-US" dirty="0">
                <a:cs typeface="Calibri"/>
              </a:rPr>
              <a:t> </a:t>
            </a:r>
            <a:r>
              <a:rPr lang="en-US" dirty="0" err="1">
                <a:cs typeface="Calibri"/>
              </a:rPr>
              <a:t>een</a:t>
            </a:r>
            <a:r>
              <a:rPr lang="en-US" dirty="0">
                <a:cs typeface="Calibri"/>
              </a:rPr>
              <a:t> </a:t>
            </a:r>
            <a:r>
              <a:rPr lang="en-US" dirty="0" err="1">
                <a:cs typeface="Calibri"/>
              </a:rPr>
              <a:t>geschikte</a:t>
            </a:r>
            <a:r>
              <a:rPr lang="en-US" dirty="0">
                <a:cs typeface="Calibri"/>
              </a:rPr>
              <a:t> </a:t>
            </a:r>
            <a:r>
              <a:rPr lang="en-US" dirty="0" err="1">
                <a:cs typeface="Calibri"/>
              </a:rPr>
              <a:t>techniek</a:t>
            </a:r>
            <a:r>
              <a:rPr lang="en-US" dirty="0">
                <a:cs typeface="Calibri"/>
              </a:rPr>
              <a:t> (vb. </a:t>
            </a:r>
            <a:r>
              <a:rPr lang="en-US" dirty="0" err="1">
                <a:cs typeface="Calibri"/>
              </a:rPr>
              <a:t>Markeren</a:t>
            </a:r>
            <a:r>
              <a:rPr lang="en-US" dirty="0">
                <a:cs typeface="Calibri"/>
              </a:rPr>
              <a:t>, </a:t>
            </a:r>
            <a:r>
              <a:rPr lang="en-US" dirty="0" err="1">
                <a:cs typeface="Calibri"/>
              </a:rPr>
              <a:t>mindmap</a:t>
            </a:r>
            <a:r>
              <a:rPr lang="en-US" dirty="0">
                <a:cs typeface="Calibri"/>
              </a:rPr>
              <a:t>, infographic, </a:t>
            </a:r>
            <a:r>
              <a:rPr lang="en-US" dirty="0" err="1">
                <a:cs typeface="Calibri"/>
              </a:rPr>
              <a:t>tabel</a:t>
            </a:r>
            <a:r>
              <a:rPr lang="en-US" dirty="0">
                <a:cs typeface="Calibri"/>
              </a:rPr>
              <a:t>... of </a:t>
            </a:r>
            <a:r>
              <a:rPr lang="en-US" dirty="0" err="1">
                <a:cs typeface="Calibri"/>
              </a:rPr>
              <a:t>een</a:t>
            </a:r>
            <a:r>
              <a:rPr lang="en-US" dirty="0">
                <a:cs typeface="Calibri"/>
              </a:rPr>
              <a:t> </a:t>
            </a:r>
            <a:r>
              <a:rPr lang="en-US" dirty="0" err="1">
                <a:cs typeface="Calibri"/>
              </a:rPr>
              <a:t>combinatie</a:t>
            </a:r>
            <a:r>
              <a:rPr lang="en-US" dirty="0">
                <a:cs typeface="Calibri"/>
              </a:rPr>
              <a:t>)</a:t>
            </a:r>
          </a:p>
          <a:p>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26</a:t>
            </a:fld>
            <a:endParaRPr lang="nl-BE"/>
          </a:p>
        </p:txBody>
      </p:sp>
    </p:spTree>
    <p:extLst>
      <p:ext uri="{BB962C8B-B14F-4D97-AF65-F5344CB8AC3E}">
        <p14:creationId xmlns:p14="http://schemas.microsoft.com/office/powerpoint/2010/main" val="2878910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27</a:t>
            </a:fld>
            <a:endParaRPr lang="nl-BE"/>
          </a:p>
        </p:txBody>
      </p:sp>
    </p:spTree>
    <p:extLst>
      <p:ext uri="{BB962C8B-B14F-4D97-AF65-F5344CB8AC3E}">
        <p14:creationId xmlns:p14="http://schemas.microsoft.com/office/powerpoint/2010/main" val="3430079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Half ingevulde schema’s, iedereen moet ander deel aanvullen en uiteindelijk tot volledig schema te komen – overleg is metacognitie stimuleren en sterker maken om zelfstandig schema’s te maken.</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28</a:t>
            </a:fld>
            <a:endParaRPr lang="nl-BE"/>
          </a:p>
        </p:txBody>
      </p:sp>
    </p:spTree>
    <p:extLst>
      <p:ext uri="{BB962C8B-B14F-4D97-AF65-F5344CB8AC3E}">
        <p14:creationId xmlns:p14="http://schemas.microsoft.com/office/powerpoint/2010/main" val="381922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 Als je 1 alinea evalueert, kunnen leerlingen de rest van de tekst aanpassen aan wat je in die feedback schreef. Ze schrijven achteraf op waar ze in de rest van de tekst nog aanpassingen deden op basis van je feedback in de andere alinea’s. Je geeft punten op die ene alinea en op de mate waarin ze je feedback in de rest van de tekst konden verwerken. </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29</a:t>
            </a:fld>
            <a:endParaRPr lang="nl-BE"/>
          </a:p>
        </p:txBody>
      </p:sp>
    </p:spTree>
    <p:extLst>
      <p:ext uri="{BB962C8B-B14F-4D97-AF65-F5344CB8AC3E}">
        <p14:creationId xmlns:p14="http://schemas.microsoft.com/office/powerpoint/2010/main" val="2270141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Barbara</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30</a:t>
            </a:fld>
            <a:endParaRPr lang="nl-BE"/>
          </a:p>
        </p:txBody>
      </p:sp>
    </p:spTree>
    <p:extLst>
      <p:ext uri="{BB962C8B-B14F-4D97-AF65-F5344CB8AC3E}">
        <p14:creationId xmlns:p14="http://schemas.microsoft.com/office/powerpoint/2010/main" val="36207598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cs typeface="Calibri"/>
              </a:rPr>
              <a:t>Barbara zowel informele, persoonlijke als meer formele contexten: betekenisvolle opdrachten; vanuit receptie naar productie; teksten uit andere vakken bieden ook kansen.</a:t>
            </a:r>
            <a:endParaRPr lang="nl-BE" dirty="0"/>
          </a:p>
          <a:p>
            <a:r>
              <a:rPr lang="nl-BE" dirty="0">
                <a:cs typeface="Calibri" panose="020F0502020204030204"/>
              </a:rPr>
              <a:t>Grote variatie aan teksten, ook teksten met vaste tekststructuren bv. Maatregelstructuur; aandacht voor tekstverbanden bv vergelijking, oorzaak – gevolg.</a:t>
            </a:r>
          </a:p>
          <a:p>
            <a:r>
              <a:rPr lang="nl-BE" dirty="0">
                <a:cs typeface="Calibri" panose="020F0502020204030204"/>
              </a:rPr>
              <a:t>Ruim aanbod aan spreek – en schrijfkansen; vaardigheden kunnen in samenhang aan bod komen.</a:t>
            </a:r>
          </a:p>
          <a:p>
            <a:endParaRPr lang="nl-BE" dirty="0">
              <a:cs typeface="Calibri" panose="020F0502020204030204"/>
            </a:endParaRPr>
          </a:p>
          <a:p>
            <a:r>
              <a:rPr lang="nl-BE" dirty="0"/>
              <a:t>Het is enorm belangrijk om ook expliciet aan spreekdurf te werken, veel spreekkansen en ook voor minder bekend publiek laten spreken, zijn oefenkansen die we de leerlingen niet mogen ontnemen.</a:t>
            </a:r>
            <a:endParaRPr lang="nl-BE" dirty="0">
              <a:cs typeface="Calibri"/>
            </a:endParaRPr>
          </a:p>
          <a:p>
            <a:endParaRPr lang="nl-BE" dirty="0">
              <a:cs typeface="Calibri"/>
            </a:endParaRPr>
          </a:p>
          <a:p>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31</a:t>
            </a:fld>
            <a:endParaRPr lang="nl-BE"/>
          </a:p>
        </p:txBody>
      </p:sp>
    </p:spTree>
    <p:extLst>
      <p:ext uri="{BB962C8B-B14F-4D97-AF65-F5344CB8AC3E}">
        <p14:creationId xmlns:p14="http://schemas.microsoft.com/office/powerpoint/2010/main" val="3223975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Vanaf </a:t>
            </a:r>
            <a:r>
              <a:rPr lang="nl-BE" dirty="0" err="1"/>
              <a:t>hIneier</a:t>
            </a:r>
            <a:r>
              <a:rPr lang="nl-BE" dirty="0"/>
              <a:t> de opname starten.</a:t>
            </a:r>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4</a:t>
            </a:fld>
            <a:endParaRPr lang="nl-BE"/>
          </a:p>
        </p:txBody>
      </p:sp>
    </p:spTree>
    <p:extLst>
      <p:ext uri="{BB962C8B-B14F-4D97-AF65-F5344CB8AC3E}">
        <p14:creationId xmlns:p14="http://schemas.microsoft.com/office/powerpoint/2010/main" val="39779396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Barbara De tekstkenmerken voor productieve vaardigheden zijn dezelfde als in d/a – grote variatie aan tekstsoorten, concrete naar ook algemene inhoud, ook laagfrequente woorden </a:t>
            </a:r>
            <a:r>
              <a:rPr lang="nl-BE" dirty="0" err="1"/>
              <a:t>ipv</a:t>
            </a:r>
            <a:r>
              <a:rPr lang="nl-BE" dirty="0"/>
              <a:t> enkel minder frequente, eenvoudig figuurlijk taalgebruik wordt uitgebreid naar figuurlijk taalgebruik, de informatiedichtheid wordt hoger en ook hier weer werken we met vaste tekststructuren.</a:t>
            </a:r>
          </a:p>
          <a:p>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32</a:t>
            </a:fld>
            <a:endParaRPr lang="nl-BE"/>
          </a:p>
        </p:txBody>
      </p:sp>
    </p:spTree>
    <p:extLst>
      <p:ext uri="{BB962C8B-B14F-4D97-AF65-F5344CB8AC3E}">
        <p14:creationId xmlns:p14="http://schemas.microsoft.com/office/powerpoint/2010/main" val="1509190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 – solliciteren kun je eventueel ook vervangen door functioneringsgesprek voeren als je leerlingen in de derde graad a-finaliteit al heel veel gedaan hebben rond solliciteren.</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33</a:t>
            </a:fld>
            <a:endParaRPr lang="nl-BE"/>
          </a:p>
        </p:txBody>
      </p:sp>
    </p:spTree>
    <p:extLst>
      <p:ext uri="{BB962C8B-B14F-4D97-AF65-F5344CB8AC3E}">
        <p14:creationId xmlns:p14="http://schemas.microsoft.com/office/powerpoint/2010/main" val="1043264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 Mogelijke opdrachten in functie van verdere studiekeuze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34</a:t>
            </a:fld>
            <a:endParaRPr lang="nl-BE"/>
          </a:p>
        </p:txBody>
      </p:sp>
    </p:spTree>
    <p:extLst>
      <p:ext uri="{BB962C8B-B14F-4D97-AF65-F5344CB8AC3E}">
        <p14:creationId xmlns:p14="http://schemas.microsoft.com/office/powerpoint/2010/main" val="2024573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35</a:t>
            </a:fld>
            <a:endParaRPr lang="nl-BE"/>
          </a:p>
        </p:txBody>
      </p:sp>
    </p:spTree>
    <p:extLst>
      <p:ext uri="{BB962C8B-B14F-4D97-AF65-F5344CB8AC3E}">
        <p14:creationId xmlns:p14="http://schemas.microsoft.com/office/powerpoint/2010/main" val="2985258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Barbara Laat deze leerlingen gerust ook oefenen om onvoorbereid in vertrouwde contexten aan gesprekken deel te nemen, behandel eventueel ook het effect van hun non-verbale communicatie op de voortgang of het verloop van een gesprek. Ook verbindende communicatie bewust aanleren kan voor de leerlingen zinvol zijn om in de toekomst feedback goed te capteren en ermee aan de slag te gaan, maar ook in hun verdere sociale relaties. </a:t>
            </a:r>
            <a:r>
              <a:rPr lang="nl-BE" sz="1200" u="sng" strike="noStrike" dirty="0">
                <a:solidFill>
                  <a:srgbClr val="595959"/>
                </a:solidFill>
                <a:effectLst/>
                <a:uFill>
                  <a:solidFill>
                    <a:srgbClr val="002060"/>
                  </a:solidFill>
                </a:uFill>
                <a:latin typeface="Calibri" panose="020F0502020204030204" pitchFamily="34" charset="0"/>
                <a:ea typeface="Calibri" panose="020F0502020204030204" pitchFamily="34" charset="0"/>
                <a:cs typeface="Times New Roman" panose="02020603050405020304" pitchFamily="18" charset="0"/>
              </a:rPr>
              <a:t>Je kan de leerlingen een kritische houding laten aannemen, ook ten opzichte van hun eigen mening. Dat kan door hen verschillende perspectieven te laten innemen, feiten en meningen te laten onderscheiden, veralgemeningen en stereotyperingen te laten doorprikken ... Zo leren ze hun mening te onderbouwen of een standpunt in vraag te stellen. De leerlingen vergelijken soorten argumenten en de mogelijke impact of waarde ervan. Ze denken na over mogelijke tegenargumenten en reageren daar proactief op. Ze brengen zelf onderbouwde tegenargumenten aan en kunnen drogredenen herkennen</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36</a:t>
            </a:fld>
            <a:endParaRPr lang="nl-BE"/>
          </a:p>
        </p:txBody>
      </p:sp>
    </p:spTree>
    <p:extLst>
      <p:ext uri="{BB962C8B-B14F-4D97-AF65-F5344CB8AC3E}">
        <p14:creationId xmlns:p14="http://schemas.microsoft.com/office/powerpoint/2010/main" val="3573605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Ine </a:t>
            </a:r>
            <a:r>
              <a:rPr lang="en-US" dirty="0" err="1">
                <a:cs typeface="Calibri"/>
              </a:rPr>
              <a:t>Enkele</a:t>
            </a:r>
            <a:r>
              <a:rPr lang="en-US" dirty="0">
                <a:cs typeface="Calibri"/>
              </a:rPr>
              <a:t> </a:t>
            </a:r>
            <a:r>
              <a:rPr lang="en-US" dirty="0" err="1">
                <a:cs typeface="Calibri"/>
              </a:rPr>
              <a:t>voorbeelden</a:t>
            </a:r>
            <a:r>
              <a:rPr lang="en-US" dirty="0">
                <a:cs typeface="Calibri"/>
              </a:rPr>
              <a:t> </a:t>
            </a:r>
            <a:r>
              <a:rPr lang="en-US" dirty="0" err="1">
                <a:cs typeface="Calibri"/>
              </a:rPr>
              <a:t>waarin</a:t>
            </a:r>
            <a:r>
              <a:rPr lang="en-US" dirty="0">
                <a:cs typeface="Calibri"/>
              </a:rPr>
              <a:t> je </a:t>
            </a:r>
            <a:r>
              <a:rPr lang="en-US" dirty="0" err="1">
                <a:cs typeface="Calibri"/>
              </a:rPr>
              <a:t>zowel</a:t>
            </a:r>
            <a:r>
              <a:rPr lang="en-US" dirty="0">
                <a:cs typeface="Calibri"/>
              </a:rPr>
              <a:t> </a:t>
            </a:r>
            <a:r>
              <a:rPr lang="en-US" dirty="0" err="1">
                <a:cs typeface="Calibri"/>
              </a:rPr>
              <a:t>mondeling</a:t>
            </a:r>
            <a:r>
              <a:rPr lang="en-US" dirty="0">
                <a:cs typeface="Calibri"/>
              </a:rPr>
              <a:t> </a:t>
            </a:r>
            <a:r>
              <a:rPr lang="en-US" dirty="0" err="1">
                <a:cs typeface="Calibri"/>
              </a:rPr>
              <a:t>en</a:t>
            </a:r>
            <a:r>
              <a:rPr lang="en-US" dirty="0">
                <a:cs typeface="Calibri"/>
              </a:rPr>
              <a:t>/ of </a:t>
            </a:r>
            <a:r>
              <a:rPr lang="en-US" dirty="0" err="1">
                <a:cs typeface="Calibri"/>
              </a:rPr>
              <a:t>schriftelijk</a:t>
            </a:r>
            <a:r>
              <a:rPr lang="en-US" dirty="0">
                <a:cs typeface="Calibri"/>
              </a:rPr>
              <a:t> mee in </a:t>
            </a:r>
            <a:r>
              <a:rPr lang="en-US" dirty="0" err="1">
                <a:cs typeface="Calibri"/>
              </a:rPr>
              <a:t>interactie</a:t>
            </a:r>
            <a:r>
              <a:rPr lang="en-US" dirty="0">
                <a:cs typeface="Calibri"/>
              </a:rPr>
              <a:t> </a:t>
            </a:r>
            <a:r>
              <a:rPr lang="en-US" dirty="0" err="1">
                <a:cs typeface="Calibri"/>
              </a:rPr>
              <a:t>gaat</a:t>
            </a:r>
            <a:r>
              <a:rPr lang="en-US" dirty="0">
                <a:cs typeface="Calibri"/>
              </a:rPr>
              <a:t>; …. Je </a:t>
            </a:r>
            <a:r>
              <a:rPr lang="en-US" dirty="0" err="1">
                <a:cs typeface="Calibri"/>
              </a:rPr>
              <a:t>kunt</a:t>
            </a:r>
            <a:endParaRPr lang="en-US" dirty="0">
              <a:cs typeface="Calibri"/>
            </a:endParaRPr>
          </a:p>
          <a:p>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37</a:t>
            </a:fld>
            <a:endParaRPr lang="nl-BE"/>
          </a:p>
        </p:txBody>
      </p:sp>
    </p:spTree>
    <p:extLst>
      <p:ext uri="{BB962C8B-B14F-4D97-AF65-F5344CB8AC3E}">
        <p14:creationId xmlns:p14="http://schemas.microsoft.com/office/powerpoint/2010/main" val="4202906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Ine </a:t>
            </a:r>
            <a:r>
              <a:rPr lang="en-US" dirty="0" err="1">
                <a:ea typeface="Calibri"/>
                <a:cs typeface="Calibri"/>
              </a:rPr>
              <a:t>Debatteren</a:t>
            </a:r>
            <a:r>
              <a:rPr lang="en-US" dirty="0">
                <a:ea typeface="Calibri"/>
                <a:cs typeface="Calibri"/>
              </a:rPr>
              <a:t> </a:t>
            </a:r>
            <a:r>
              <a:rPr lang="en-US" dirty="0" err="1">
                <a:ea typeface="Calibri"/>
                <a:cs typeface="Calibri"/>
              </a:rPr>
              <a:t>biedt</a:t>
            </a:r>
            <a:r>
              <a:rPr lang="en-US" dirty="0">
                <a:ea typeface="Calibri"/>
                <a:cs typeface="Calibri"/>
              </a:rPr>
              <a:t> </a:t>
            </a:r>
            <a:r>
              <a:rPr lang="en-US" dirty="0" err="1">
                <a:ea typeface="Calibri"/>
                <a:cs typeface="Calibri"/>
              </a:rPr>
              <a:t>kansen</a:t>
            </a:r>
            <a:r>
              <a:rPr lang="en-US" dirty="0">
                <a:ea typeface="Calibri"/>
                <a:cs typeface="Calibri"/>
              </a:rPr>
              <a:t> om </a:t>
            </a:r>
            <a:r>
              <a:rPr lang="en-US" dirty="0" err="1">
                <a:ea typeface="Calibri"/>
                <a:cs typeface="Calibri"/>
              </a:rPr>
              <a:t>vakoverschrijdend</a:t>
            </a:r>
            <a:r>
              <a:rPr lang="en-US" dirty="0">
                <a:ea typeface="Calibri"/>
                <a:cs typeface="Calibri"/>
              </a:rPr>
              <a:t> </a:t>
            </a:r>
            <a:r>
              <a:rPr lang="en-US" dirty="0" err="1">
                <a:ea typeface="Calibri"/>
                <a:cs typeface="Calibri"/>
              </a:rPr>
              <a:t>te</a:t>
            </a:r>
            <a:r>
              <a:rPr lang="en-US" dirty="0">
                <a:ea typeface="Calibri"/>
                <a:cs typeface="Calibri"/>
              </a:rPr>
              <a:t> </a:t>
            </a:r>
            <a:r>
              <a:rPr lang="en-US" dirty="0" err="1">
                <a:ea typeface="Calibri"/>
                <a:cs typeface="Calibri"/>
              </a:rPr>
              <a:t>werken</a:t>
            </a:r>
            <a:r>
              <a:rPr lang="en-US" dirty="0">
                <a:ea typeface="Calibri"/>
                <a:cs typeface="Calibri"/>
              </a:rPr>
              <a:t>.</a:t>
            </a:r>
          </a:p>
        </p:txBody>
      </p:sp>
      <p:sp>
        <p:nvSpPr>
          <p:cNvPr id="4" name="Slide Number Placeholder 3"/>
          <p:cNvSpPr>
            <a:spLocks noGrp="1"/>
          </p:cNvSpPr>
          <p:nvPr>
            <p:ph type="sldNum" sz="quarter" idx="5"/>
          </p:nvPr>
        </p:nvSpPr>
        <p:spPr/>
        <p:txBody>
          <a:bodyPr/>
          <a:lstStyle/>
          <a:p>
            <a:fld id="{506837E7-EFF0-4D18-A261-EFDAE9406071}" type="slidenum">
              <a:rPr lang="en-US"/>
              <a:t>38</a:t>
            </a:fld>
            <a:endParaRPr lang="en-US"/>
          </a:p>
        </p:txBody>
      </p:sp>
    </p:spTree>
    <p:extLst>
      <p:ext uri="{BB962C8B-B14F-4D97-AF65-F5344CB8AC3E}">
        <p14:creationId xmlns:p14="http://schemas.microsoft.com/office/powerpoint/2010/main" val="6219148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39</a:t>
            </a:fld>
            <a:endParaRPr lang="nl-BE"/>
          </a:p>
        </p:txBody>
      </p:sp>
    </p:spTree>
    <p:extLst>
      <p:ext uri="{BB962C8B-B14F-4D97-AF65-F5344CB8AC3E}">
        <p14:creationId xmlns:p14="http://schemas.microsoft.com/office/powerpoint/2010/main" val="1386819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dirty="0"/>
              <a:t>Barbara Maak rond dit doel afspraken over de graden heen omdat dit doel ook aan bod komt in de vorige graden. De creatieve verwerking kan leerlingen soms beter voorbereiden op bepaalde opleidingen., afhankelijk van domein waarin ze kiezen.</a:t>
            </a:r>
          </a:p>
          <a:p>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41</a:t>
            </a:fld>
            <a:endParaRPr lang="nl-BE"/>
          </a:p>
        </p:txBody>
      </p:sp>
    </p:spTree>
    <p:extLst>
      <p:ext uri="{BB962C8B-B14F-4D97-AF65-F5344CB8AC3E}">
        <p14:creationId xmlns:p14="http://schemas.microsoft.com/office/powerpoint/2010/main" val="3443204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Ine</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06837E7-EFF0-4D18-A261-EFDAE9406071}" type="slidenum">
              <a:rPr lang="en-US"/>
              <a:t>42</a:t>
            </a:fld>
            <a:endParaRPr lang="en-US"/>
          </a:p>
        </p:txBody>
      </p:sp>
    </p:spTree>
    <p:extLst>
      <p:ext uri="{BB962C8B-B14F-4D97-AF65-F5344CB8AC3E}">
        <p14:creationId xmlns:p14="http://schemas.microsoft.com/office/powerpoint/2010/main" val="3133112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5</a:t>
            </a:fld>
            <a:endParaRPr lang="nl-BE"/>
          </a:p>
        </p:txBody>
      </p:sp>
    </p:spTree>
    <p:extLst>
      <p:ext uri="{BB962C8B-B14F-4D97-AF65-F5344CB8AC3E}">
        <p14:creationId xmlns:p14="http://schemas.microsoft.com/office/powerpoint/2010/main" val="22985631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43</a:t>
            </a:fld>
            <a:endParaRPr lang="nl-BE"/>
          </a:p>
        </p:txBody>
      </p:sp>
    </p:spTree>
    <p:extLst>
      <p:ext uri="{BB962C8B-B14F-4D97-AF65-F5344CB8AC3E}">
        <p14:creationId xmlns:p14="http://schemas.microsoft.com/office/powerpoint/2010/main" val="11971690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44</a:t>
            </a:fld>
            <a:endParaRPr lang="nl-BE"/>
          </a:p>
        </p:txBody>
      </p:sp>
    </p:spTree>
    <p:extLst>
      <p:ext uri="{BB962C8B-B14F-4D97-AF65-F5344CB8AC3E}">
        <p14:creationId xmlns:p14="http://schemas.microsoft.com/office/powerpoint/2010/main" val="3582132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45</a:t>
            </a:fld>
            <a:endParaRPr lang="nl-BE"/>
          </a:p>
        </p:txBody>
      </p:sp>
    </p:spTree>
    <p:extLst>
      <p:ext uri="{BB962C8B-B14F-4D97-AF65-F5344CB8AC3E}">
        <p14:creationId xmlns:p14="http://schemas.microsoft.com/office/powerpoint/2010/main" val="33396650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46</a:t>
            </a:fld>
            <a:endParaRPr lang="nl-BE"/>
          </a:p>
        </p:txBody>
      </p:sp>
    </p:spTree>
    <p:extLst>
      <p:ext uri="{BB962C8B-B14F-4D97-AF65-F5344CB8AC3E}">
        <p14:creationId xmlns:p14="http://schemas.microsoft.com/office/powerpoint/2010/main" val="3916615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265" indent="-342265"/>
            <a:r>
              <a:rPr lang="nl-NL" dirty="0"/>
              <a:t>Barbara </a:t>
            </a:r>
            <a:r>
              <a:rPr lang="nl-BE" dirty="0"/>
              <a:t>Vertrek vanuit een authentieke communicatieve situatie</a:t>
            </a:r>
            <a:endParaRPr lang="nl-NL" dirty="0"/>
          </a:p>
          <a:p>
            <a:pPr marL="342265" indent="-342265"/>
            <a:r>
              <a:rPr lang="nl-BE" dirty="0">
                <a:cs typeface="Arial"/>
              </a:rPr>
              <a:t>Geïntegreerd benaderen </a:t>
            </a:r>
          </a:p>
          <a:p>
            <a:pPr marL="342265" indent="-342265">
              <a:buClr>
                <a:srgbClr val="000000"/>
              </a:buClr>
            </a:pPr>
            <a:r>
              <a:rPr lang="nl-BE" dirty="0">
                <a:cs typeface="Arial"/>
              </a:rPr>
              <a:t>Anders- of meertaligheid van de leerlingen inzetten.</a:t>
            </a:r>
          </a:p>
          <a:p>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48</a:t>
            </a:fld>
            <a:endParaRPr lang="nl-BE"/>
          </a:p>
        </p:txBody>
      </p:sp>
    </p:spTree>
    <p:extLst>
      <p:ext uri="{BB962C8B-B14F-4D97-AF65-F5344CB8AC3E}">
        <p14:creationId xmlns:p14="http://schemas.microsoft.com/office/powerpoint/2010/main" val="2192260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doelen hieronder zijn altijd in functie van de doelen onder de andere rubrieken, geïntegreerde aanpak, vooral in functie van communicatie en informatie, wel belangrijk voor de leerlingen om echt te oefenen op bepaalde zaken in functie van bijv. schrijfvaardigheid</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56</a:t>
            </a:fld>
            <a:endParaRPr lang="nl-BE"/>
          </a:p>
        </p:txBody>
      </p:sp>
    </p:spTree>
    <p:extLst>
      <p:ext uri="{BB962C8B-B14F-4D97-AF65-F5344CB8AC3E}">
        <p14:creationId xmlns:p14="http://schemas.microsoft.com/office/powerpoint/2010/main" val="31281888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57</a:t>
            </a:fld>
            <a:endParaRPr lang="nl-BE"/>
          </a:p>
        </p:txBody>
      </p:sp>
    </p:spTree>
    <p:extLst>
      <p:ext uri="{BB962C8B-B14F-4D97-AF65-F5344CB8AC3E}">
        <p14:creationId xmlns:p14="http://schemas.microsoft.com/office/powerpoint/2010/main" val="41805840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59</a:t>
            </a:fld>
            <a:endParaRPr lang="nl-BE"/>
          </a:p>
        </p:txBody>
      </p:sp>
    </p:spTree>
    <p:extLst>
      <p:ext uri="{BB962C8B-B14F-4D97-AF65-F5344CB8AC3E}">
        <p14:creationId xmlns:p14="http://schemas.microsoft.com/office/powerpoint/2010/main" val="1005868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Nieuw in tekstueel domein zijn de vaste tekststructuren, alle tekstsoorten inclusief argumentatieve tekst, argumentatie: stelling, drogreden en effecten van multimediale elementen</a:t>
            </a:r>
          </a:p>
          <a:p>
            <a:r>
              <a:rPr lang="nl-NL" dirty="0"/>
              <a:t>Morfologisch: verbuiging, vervoeging en tussenklank, bijvoeglijk </a:t>
            </a:r>
            <a:r>
              <a:rPr lang="nl-NL"/>
              <a:t>naamwoorden</a:t>
            </a:r>
            <a:r>
              <a:rPr lang="nl-NL" dirty="0"/>
              <a:t>, voornaamwoord persoonlijk en betrekkelijk, voegwoord, zinsoorten, woordvolgorde: bijzin en inversie, voorwerpen: lijdend, meewerkend en handelend – semantisch: synoniem en antoniem – gevoelswaarde van woorden: eufemisme en dysfemisme. Ook aandacht van spelling die ze nodig hebben voor schrijfvaardigheid</a:t>
            </a:r>
            <a:r>
              <a:rPr lang="nl-NL"/>
              <a:t>.</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60</a:t>
            </a:fld>
            <a:endParaRPr lang="nl-BE"/>
          </a:p>
        </p:txBody>
      </p:sp>
    </p:spTree>
    <p:extLst>
      <p:ext uri="{BB962C8B-B14F-4D97-AF65-F5344CB8AC3E}">
        <p14:creationId xmlns:p14="http://schemas.microsoft.com/office/powerpoint/2010/main" val="377611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 Ondersteuning bieden zodat leerlingen zelfredzaam zijn</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61</a:t>
            </a:fld>
            <a:endParaRPr lang="nl-BE"/>
          </a:p>
        </p:txBody>
      </p:sp>
    </p:spTree>
    <p:extLst>
      <p:ext uri="{BB962C8B-B14F-4D97-AF65-F5344CB8AC3E}">
        <p14:creationId xmlns:p14="http://schemas.microsoft.com/office/powerpoint/2010/main" val="2365397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6</a:t>
            </a:fld>
            <a:endParaRPr lang="nl-BE"/>
          </a:p>
        </p:txBody>
      </p:sp>
    </p:spTree>
    <p:extLst>
      <p:ext uri="{BB962C8B-B14F-4D97-AF65-F5344CB8AC3E}">
        <p14:creationId xmlns:p14="http://schemas.microsoft.com/office/powerpoint/2010/main" val="10691613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Barbara</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62</a:t>
            </a:fld>
            <a:endParaRPr lang="nl-BE"/>
          </a:p>
        </p:txBody>
      </p:sp>
    </p:spTree>
    <p:extLst>
      <p:ext uri="{BB962C8B-B14F-4D97-AF65-F5344CB8AC3E}">
        <p14:creationId xmlns:p14="http://schemas.microsoft.com/office/powerpoint/2010/main" val="25061097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Barbara</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63</a:t>
            </a:fld>
            <a:endParaRPr lang="nl-BE"/>
          </a:p>
        </p:txBody>
      </p:sp>
    </p:spTree>
    <p:extLst>
      <p:ext uri="{BB962C8B-B14F-4D97-AF65-F5344CB8AC3E}">
        <p14:creationId xmlns:p14="http://schemas.microsoft.com/office/powerpoint/2010/main" val="3311372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Barbara</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65</a:t>
            </a:fld>
            <a:endParaRPr lang="nl-BE"/>
          </a:p>
        </p:txBody>
      </p:sp>
    </p:spTree>
    <p:extLst>
      <p:ext uri="{BB962C8B-B14F-4D97-AF65-F5344CB8AC3E}">
        <p14:creationId xmlns:p14="http://schemas.microsoft.com/office/powerpoint/2010/main" val="9736360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34495E"/>
                </a:solidFill>
                <a:effectLst/>
                <a:latin typeface="Roboto" panose="02000000000000000000" pitchFamily="2" charset="0"/>
              </a:rPr>
              <a:t>Totaal nieuwe woorden aanleren, doe je best heel expliciet. Laat de woorden dikwijls, in verschillende lessen aan bod komen. Daag leerlingen uit om de woorden zelf te gebruiken. Kies welke woorden ze echt moeten kennen en richt je daar op. Zet ook buiten de taalvakken in op </a:t>
            </a:r>
            <a:r>
              <a:rPr lang="nl-NL" b="0" i="0" dirty="0" err="1">
                <a:solidFill>
                  <a:srgbClr val="34495E"/>
                </a:solidFill>
                <a:effectLst/>
                <a:latin typeface="Roboto" panose="02000000000000000000" pitchFamily="2" charset="0"/>
              </a:rPr>
              <a:t>woordleerstrategieën.Is</a:t>
            </a:r>
            <a:r>
              <a:rPr lang="nl-NL" b="0" i="0" dirty="0">
                <a:solidFill>
                  <a:srgbClr val="34495E"/>
                </a:solidFill>
                <a:effectLst/>
                <a:latin typeface="Roboto" panose="02000000000000000000" pitchFamily="2" charset="0"/>
              </a:rPr>
              <a:t> het woord belangrijk om de tekst te begrijpen?</a:t>
            </a:r>
          </a:p>
          <a:p>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66</a:t>
            </a:fld>
            <a:endParaRPr lang="nl-BE"/>
          </a:p>
        </p:txBody>
      </p:sp>
    </p:spTree>
    <p:extLst>
      <p:ext uri="{BB962C8B-B14F-4D97-AF65-F5344CB8AC3E}">
        <p14:creationId xmlns:p14="http://schemas.microsoft.com/office/powerpoint/2010/main" val="20372814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34495E"/>
                </a:solidFill>
                <a:effectLst/>
                <a:latin typeface="Roboto" panose="02000000000000000000" pitchFamily="2" charset="0"/>
              </a:rPr>
              <a:t>Toon een filmpje aan leerlingen waarin de nieuwe woorden aan bod komen. Zet het geluid uit en toon het filmpje opnieuw. In duo's vertellen ze elkaar wat in het filmpje aan bod komt.  Ze gebruiken de nieuwe woorden die de leraar hen aanbiedt. Als ze daarna opnieuw luisteren, achterhalen ze welke nieuwe woorden ze niet meteen konden vinden bij het dubben waardoor ze een omschrijving moesten zoeken.</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68</a:t>
            </a:fld>
            <a:endParaRPr lang="nl-BE"/>
          </a:p>
        </p:txBody>
      </p:sp>
    </p:spTree>
    <p:extLst>
      <p:ext uri="{BB962C8B-B14F-4D97-AF65-F5344CB8AC3E}">
        <p14:creationId xmlns:p14="http://schemas.microsoft.com/office/powerpoint/2010/main" val="4363124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Kaarten uit </a:t>
            </a:r>
            <a:r>
              <a:rPr lang="nl-NL" dirty="0" err="1"/>
              <a:t>toolbox</a:t>
            </a:r>
            <a:r>
              <a:rPr lang="nl-NL" dirty="0"/>
              <a:t> taalgericht vakonderwijs kunnen eventueel helpen om wat variatie te brengen in de manier waarop je expliciet rond woordenschat werkt in je lessen,.</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70</a:t>
            </a:fld>
            <a:endParaRPr lang="nl-BE"/>
          </a:p>
        </p:txBody>
      </p:sp>
    </p:spTree>
    <p:extLst>
      <p:ext uri="{BB962C8B-B14F-4D97-AF65-F5344CB8AC3E}">
        <p14:creationId xmlns:p14="http://schemas.microsoft.com/office/powerpoint/2010/main" val="5213130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luistervaardigheid kun je dit toepassen</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71</a:t>
            </a:fld>
            <a:endParaRPr lang="nl-BE"/>
          </a:p>
        </p:txBody>
      </p:sp>
    </p:spTree>
    <p:extLst>
      <p:ext uri="{BB962C8B-B14F-4D97-AF65-F5344CB8AC3E}">
        <p14:creationId xmlns:p14="http://schemas.microsoft.com/office/powerpoint/2010/main" val="2376064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Barbara</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74</a:t>
            </a:fld>
            <a:endParaRPr lang="nl-BE"/>
          </a:p>
        </p:txBody>
      </p:sp>
    </p:spTree>
    <p:extLst>
      <p:ext uri="{BB962C8B-B14F-4D97-AF65-F5344CB8AC3E}">
        <p14:creationId xmlns:p14="http://schemas.microsoft.com/office/powerpoint/2010/main" val="41781300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77</a:t>
            </a:fld>
            <a:endParaRPr lang="nl-BE"/>
          </a:p>
        </p:txBody>
      </p:sp>
    </p:spTree>
    <p:extLst>
      <p:ext uri="{BB962C8B-B14F-4D97-AF65-F5344CB8AC3E}">
        <p14:creationId xmlns:p14="http://schemas.microsoft.com/office/powerpoint/2010/main" val="17620458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Ine </a:t>
            </a:r>
            <a:r>
              <a:rPr lang="en-US" dirty="0" err="1">
                <a:ea typeface="Calibri"/>
                <a:cs typeface="Calibri"/>
              </a:rPr>
              <a:t>Vakgroepwerking</a:t>
            </a:r>
            <a:r>
              <a:rPr lang="en-US" dirty="0">
                <a:ea typeface="Calibri"/>
                <a:cs typeface="Calibri"/>
              </a:rPr>
              <a:t> </a:t>
            </a:r>
            <a:r>
              <a:rPr lang="en-US" dirty="0" err="1">
                <a:ea typeface="Calibri"/>
                <a:cs typeface="Calibri"/>
              </a:rPr>
              <a:t>en</a:t>
            </a:r>
            <a:r>
              <a:rPr lang="en-US" dirty="0">
                <a:ea typeface="Calibri"/>
                <a:cs typeface="Calibri"/>
              </a:rPr>
              <a:t> </a:t>
            </a:r>
            <a:r>
              <a:rPr lang="en-US" dirty="0" err="1">
                <a:ea typeface="Calibri"/>
                <a:cs typeface="Calibri"/>
              </a:rPr>
              <a:t>leerlijnen</a:t>
            </a:r>
            <a:r>
              <a:rPr lang="en-US" dirty="0">
                <a:ea typeface="Calibri"/>
                <a:cs typeface="Calibri"/>
              </a:rPr>
              <a:t> </a:t>
            </a:r>
            <a:r>
              <a:rPr lang="en-US" dirty="0" err="1">
                <a:ea typeface="Calibri"/>
                <a:cs typeface="Calibri"/>
              </a:rPr>
              <a:t>zijn</a:t>
            </a:r>
            <a:r>
              <a:rPr lang="en-US" dirty="0">
                <a:ea typeface="Calibri"/>
                <a:cs typeface="Calibri"/>
              </a:rPr>
              <a:t> </a:t>
            </a:r>
            <a:r>
              <a:rPr lang="en-US" dirty="0" err="1">
                <a:ea typeface="Calibri"/>
                <a:cs typeface="Calibri"/>
              </a:rPr>
              <a:t>belangrijk</a:t>
            </a:r>
            <a:r>
              <a:rPr lang="en-US" dirty="0">
                <a:ea typeface="Calibri"/>
                <a:cs typeface="Calibri"/>
              </a:rPr>
              <a:t> </a:t>
            </a:r>
            <a:r>
              <a:rPr lang="en-US" dirty="0" err="1">
                <a:ea typeface="Calibri"/>
                <a:cs typeface="Calibri"/>
              </a:rPr>
              <a:t>bij</a:t>
            </a:r>
            <a:r>
              <a:rPr lang="en-US" dirty="0">
                <a:ea typeface="Calibri"/>
                <a:cs typeface="Calibri"/>
              </a:rPr>
              <a:t> </a:t>
            </a:r>
            <a:r>
              <a:rPr lang="en-US" dirty="0" err="1">
                <a:ea typeface="Calibri"/>
                <a:cs typeface="Calibri"/>
              </a:rPr>
              <a:t>een</a:t>
            </a:r>
            <a:r>
              <a:rPr lang="en-US" dirty="0">
                <a:ea typeface="Calibri"/>
                <a:cs typeface="Calibri"/>
              </a:rPr>
              <a:t> </a:t>
            </a:r>
            <a:r>
              <a:rPr lang="en-US" dirty="0" err="1">
                <a:ea typeface="Calibri"/>
                <a:cs typeface="Calibri"/>
              </a:rPr>
              <a:t>graadsleerplan</a:t>
            </a:r>
            <a:r>
              <a:rPr lang="en-US" dirty="0">
                <a:ea typeface="Calibri"/>
                <a:cs typeface="Calibri"/>
              </a:rPr>
              <a:t>. (</a:t>
            </a:r>
            <a:r>
              <a:rPr lang="en-US" dirty="0" err="1">
                <a:ea typeface="Calibri"/>
                <a:cs typeface="Calibri"/>
              </a:rPr>
              <a:t>weg</a:t>
            </a:r>
            <a:r>
              <a:rPr lang="en-US" dirty="0">
                <a:ea typeface="Calibri"/>
                <a:cs typeface="Calibri"/>
              </a:rPr>
              <a:t> </a:t>
            </a:r>
            <a:r>
              <a:rPr lang="en-US" dirty="0" err="1">
                <a:ea typeface="Calibri"/>
                <a:cs typeface="Calibri"/>
              </a:rPr>
              <a:t>doen</a:t>
            </a:r>
            <a:r>
              <a:rPr lang="en-US" dirty="0">
                <a:ea typeface="Calibri"/>
                <a:cs typeface="Calibri"/>
              </a:rPr>
              <a:t>)</a:t>
            </a:r>
          </a:p>
          <a:p>
            <a:endParaRPr lang="en-US" dirty="0">
              <a:ea typeface="Calibri"/>
              <a:cs typeface="Calibri"/>
            </a:endParaRPr>
          </a:p>
          <a:p>
            <a:r>
              <a:rPr lang="en-US" dirty="0" err="1">
                <a:ea typeface="Calibri"/>
                <a:cs typeface="Calibri"/>
              </a:rPr>
              <a:t>Alternatieve</a:t>
            </a:r>
            <a:r>
              <a:rPr lang="en-US" dirty="0">
                <a:ea typeface="Calibri"/>
                <a:cs typeface="Calibri"/>
              </a:rPr>
              <a:t> </a:t>
            </a:r>
            <a:r>
              <a:rPr lang="en-US" dirty="0" err="1">
                <a:ea typeface="Calibri"/>
                <a:cs typeface="Calibri"/>
              </a:rPr>
              <a:t>vragen</a:t>
            </a:r>
            <a:r>
              <a:rPr lang="en-US" dirty="0">
                <a:ea typeface="Calibri"/>
                <a:cs typeface="Calibri"/>
              </a:rPr>
              <a:t>: </a:t>
            </a:r>
            <a:r>
              <a:rPr lang="en-US" dirty="0" err="1">
                <a:ea typeface="Calibri"/>
                <a:cs typeface="Calibri"/>
              </a:rPr>
              <a:t>Werken</a:t>
            </a:r>
            <a:r>
              <a:rPr lang="en-US" dirty="0">
                <a:ea typeface="Calibri"/>
                <a:cs typeface="Calibri"/>
              </a:rPr>
              <a:t> we met </a:t>
            </a:r>
            <a:r>
              <a:rPr lang="en-US" dirty="0" err="1">
                <a:ea typeface="Calibri"/>
                <a:cs typeface="Calibri"/>
              </a:rPr>
              <a:t>een</a:t>
            </a:r>
            <a:r>
              <a:rPr lang="en-US" dirty="0">
                <a:ea typeface="Calibri"/>
                <a:cs typeface="Calibri"/>
              </a:rPr>
              <a:t> portfolio</a:t>
            </a:r>
          </a:p>
        </p:txBody>
      </p:sp>
      <p:sp>
        <p:nvSpPr>
          <p:cNvPr id="4" name="Slide Number Placeholder 3"/>
          <p:cNvSpPr>
            <a:spLocks noGrp="1"/>
          </p:cNvSpPr>
          <p:nvPr>
            <p:ph type="sldNum" sz="quarter" idx="5"/>
          </p:nvPr>
        </p:nvSpPr>
        <p:spPr/>
        <p:txBody>
          <a:bodyPr/>
          <a:lstStyle/>
          <a:p>
            <a:fld id="{506837E7-EFF0-4D18-A261-EFDAE9406071}" type="slidenum">
              <a:rPr lang="en-US"/>
              <a:t>78</a:t>
            </a:fld>
            <a:endParaRPr lang="en-US"/>
          </a:p>
        </p:txBody>
      </p:sp>
    </p:spTree>
    <p:extLst>
      <p:ext uri="{BB962C8B-B14F-4D97-AF65-F5344CB8AC3E}">
        <p14:creationId xmlns:p14="http://schemas.microsoft.com/office/powerpoint/2010/main" val="138739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IneLeerplan</a:t>
            </a:r>
            <a:r>
              <a:rPr lang="nl-BE" dirty="0"/>
              <a:t> Nederlands gericht op doorstroom hoger onderwijs</a:t>
            </a:r>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7</a:t>
            </a:fld>
            <a:endParaRPr lang="nl-BE"/>
          </a:p>
        </p:txBody>
      </p:sp>
    </p:spTree>
    <p:extLst>
      <p:ext uri="{BB962C8B-B14F-4D97-AF65-F5344CB8AC3E}">
        <p14:creationId xmlns:p14="http://schemas.microsoft.com/office/powerpoint/2010/main" val="36352533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Ine</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79</a:t>
            </a:fld>
            <a:endParaRPr lang="nl-BE"/>
          </a:p>
        </p:txBody>
      </p:sp>
    </p:spTree>
    <p:extLst>
      <p:ext uri="{BB962C8B-B14F-4D97-AF65-F5344CB8AC3E}">
        <p14:creationId xmlns:p14="http://schemas.microsoft.com/office/powerpoint/2010/main" val="18984965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Opname stopzetten</a:t>
            </a:r>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80</a:t>
            </a:fld>
            <a:endParaRPr lang="nl-BE"/>
          </a:p>
        </p:txBody>
      </p:sp>
    </p:spTree>
    <p:extLst>
      <p:ext uri="{BB962C8B-B14F-4D97-AF65-F5344CB8AC3E}">
        <p14:creationId xmlns:p14="http://schemas.microsoft.com/office/powerpoint/2010/main" val="35280256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Barbara, controleer je nog even of de namen kloppen én bij de juiste regio staan?</a:t>
            </a:r>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82</a:t>
            </a:fld>
            <a:endParaRPr lang="nl-BE"/>
          </a:p>
        </p:txBody>
      </p:sp>
    </p:spTree>
    <p:extLst>
      <p:ext uri="{BB962C8B-B14F-4D97-AF65-F5344CB8AC3E}">
        <p14:creationId xmlns:p14="http://schemas.microsoft.com/office/powerpoint/2010/main" val="2428034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Barbara</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8</a:t>
            </a:fld>
            <a:endParaRPr lang="nl-BE"/>
          </a:p>
        </p:txBody>
      </p:sp>
    </p:spTree>
    <p:extLst>
      <p:ext uri="{BB962C8B-B14F-4D97-AF65-F5344CB8AC3E}">
        <p14:creationId xmlns:p14="http://schemas.microsoft.com/office/powerpoint/2010/main" val="312397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Barbara</a:t>
            </a:r>
            <a:endParaRPr lang="nl-BE" dirty="0"/>
          </a:p>
        </p:txBody>
      </p:sp>
      <p:sp>
        <p:nvSpPr>
          <p:cNvPr id="4" name="Tijdelijke aanduiding voor dianummer 3"/>
          <p:cNvSpPr>
            <a:spLocks noGrp="1"/>
          </p:cNvSpPr>
          <p:nvPr>
            <p:ph type="sldNum" sz="quarter" idx="5"/>
          </p:nvPr>
        </p:nvSpPr>
        <p:spPr/>
        <p:txBody>
          <a:bodyPr/>
          <a:lstStyle/>
          <a:p>
            <a:fld id="{3072BC55-FD00-4953-BF16-15991B6C2CB2}" type="slidenum">
              <a:rPr lang="nl-BE" smtClean="0"/>
              <a:t>9</a:t>
            </a:fld>
            <a:endParaRPr lang="nl-BE"/>
          </a:p>
        </p:txBody>
      </p:sp>
    </p:spTree>
    <p:extLst>
      <p:ext uri="{BB962C8B-B14F-4D97-AF65-F5344CB8AC3E}">
        <p14:creationId xmlns:p14="http://schemas.microsoft.com/office/powerpoint/2010/main" val="3938344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Barbara</a:t>
            </a:r>
            <a:endParaRPr lang="nl-BE" dirty="0"/>
          </a:p>
        </p:txBody>
      </p:sp>
      <p:sp>
        <p:nvSpPr>
          <p:cNvPr id="4" name="Tijdelijke aanduiding voor dianummer 3"/>
          <p:cNvSpPr>
            <a:spLocks noGrp="1"/>
          </p:cNvSpPr>
          <p:nvPr>
            <p:ph type="sldNum" sz="quarter" idx="5"/>
          </p:nvPr>
        </p:nvSpPr>
        <p:spPr/>
        <p:txBody>
          <a:bodyPr/>
          <a:lstStyle/>
          <a:p>
            <a:fld id="{506837E7-EFF0-4D18-A261-EFDAE9406071}" type="slidenum">
              <a:rPr lang="nl-BE" smtClean="0"/>
              <a:t>10</a:t>
            </a:fld>
            <a:endParaRPr lang="nl-BE"/>
          </a:p>
        </p:txBody>
      </p:sp>
    </p:spTree>
    <p:extLst>
      <p:ext uri="{BB962C8B-B14F-4D97-AF65-F5344CB8AC3E}">
        <p14:creationId xmlns:p14="http://schemas.microsoft.com/office/powerpoint/2010/main" val="9618271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png"/><Relationship Id="rId7" Type="http://schemas.openxmlformats.org/officeDocument/2006/relationships/hyperlink" Target="fb.com/KatholiekOnderwijsVlaanderen" TargetMode="External"/><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hyperlink" Target="twitter.com/BoeveLieven" TargetMode="External"/><Relationship Id="rId5" Type="http://schemas.openxmlformats.org/officeDocument/2006/relationships/hyperlink" Target="twitter.com/KathOndVla" TargetMode="External"/><Relationship Id="rId4" Type="http://schemas.openxmlformats.org/officeDocument/2006/relationships/image" Target="../media/image18.png"/><Relationship Id="rId9" Type="http://schemas.openxmlformats.org/officeDocument/2006/relationships/hyperlink" Target="http://www.linkedin.com/company/katholiekonderwijsvlaanderen"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pro.katholiekonderwijs.vlaanderen/ken-je-collegas-die-nog-niet-ingeschreven-zijn-op-de-vakkennieuwsbrief-1" TargetMode="External"/><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8" Type="http://schemas.openxmlformats.org/officeDocument/2006/relationships/hyperlink" Target="https://www.instagram.com/kathondvla" TargetMode="External"/><Relationship Id="rId3" Type="http://schemas.openxmlformats.org/officeDocument/2006/relationships/image" Target="../media/image17.png"/><Relationship Id="rId7"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Master" Target="../slideMasters/slideMaster2.xml"/><Relationship Id="rId6" Type="http://schemas.openxmlformats.org/officeDocument/2006/relationships/hyperlink" Target="http://www.linkedin.com/company/katholiekonderwijsvlaanderen" TargetMode="External"/><Relationship Id="rId11" Type="http://schemas.openxmlformats.org/officeDocument/2006/relationships/image" Target="../media/image50.png"/><Relationship Id="rId5" Type="http://schemas.openxmlformats.org/officeDocument/2006/relationships/hyperlink" Target="fb.com/KatholiekOnderwijsVlaanderen" TargetMode="External"/><Relationship Id="rId10" Type="http://schemas.openxmlformats.org/officeDocument/2006/relationships/hyperlink" Target="twitter.com/BoeveLieven" TargetMode="External"/><Relationship Id="rId4" Type="http://schemas.openxmlformats.org/officeDocument/2006/relationships/image" Target="../media/image18.png"/><Relationship Id="rId9" Type="http://schemas.openxmlformats.org/officeDocument/2006/relationships/hyperlink" Target="twitter.com/KathOndVla" TargetMode="Externa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Master" Target="../slideMasters/slideMaster3.xml"/><Relationship Id="rId4" Type="http://schemas.openxmlformats.org/officeDocument/2006/relationships/image" Target="../media/image55.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mijn.katholiekonderwijs.vlaanderen/#!/nieuwsbrieven" TargetMode="External"/><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0.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hyperlink" Target="https://pro.katholiekonderwijs.vlaanderen/" TargetMode="External"/><Relationship Id="rId3" Type="http://schemas.openxmlformats.org/officeDocument/2006/relationships/hyperlink" Target="https://www.facebook.com/KatholiekOnderwijsVlaanderen/" TargetMode="External"/><Relationship Id="rId7" Type="http://schemas.openxmlformats.org/officeDocument/2006/relationships/hyperlink" Target="https://www.linkedin.com/company/katholiekonderwijsvlaanderen/" TargetMode="External"/><Relationship Id="rId12" Type="http://schemas.openxmlformats.org/officeDocument/2006/relationships/image" Target="../media/image65.png"/><Relationship Id="rId2" Type="http://schemas.openxmlformats.org/officeDocument/2006/relationships/image" Target="../media/image27.png"/><Relationship Id="rId16" Type="http://schemas.openxmlformats.org/officeDocument/2006/relationships/image" Target="../media/image67.png"/><Relationship Id="rId1" Type="http://schemas.openxmlformats.org/officeDocument/2006/relationships/slideMaster" Target="../slideMasters/slideMaster3.xml"/><Relationship Id="rId6" Type="http://schemas.openxmlformats.org/officeDocument/2006/relationships/image" Target="../media/image62.png"/><Relationship Id="rId11" Type="http://schemas.openxmlformats.org/officeDocument/2006/relationships/hyperlink" Target="https://www.katholiekonderwijs.vlaanderen/" TargetMode="External"/><Relationship Id="rId5" Type="http://schemas.openxmlformats.org/officeDocument/2006/relationships/hyperlink" Target="https://www.instagram.com/kathondvla" TargetMode="External"/><Relationship Id="rId15" Type="http://schemas.openxmlformats.org/officeDocument/2006/relationships/hyperlink" Target="https://www.youtube.com/@kathondvla" TargetMode="External"/><Relationship Id="rId10" Type="http://schemas.openxmlformats.org/officeDocument/2006/relationships/image" Target="../media/image64.jpeg"/><Relationship Id="rId4" Type="http://schemas.openxmlformats.org/officeDocument/2006/relationships/image" Target="../media/image61.png"/><Relationship Id="rId9" Type="http://schemas.openxmlformats.org/officeDocument/2006/relationships/hyperlink" Target="https://twitter.com/KathOndVla" TargetMode="External"/><Relationship Id="rId14" Type="http://schemas.openxmlformats.org/officeDocument/2006/relationships/image" Target="../media/image66.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_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ndertitel 2">
            <a:extLst>
              <a:ext uri="{FF2B5EF4-FFF2-40B4-BE49-F238E27FC236}">
                <a16:creationId xmlns:a16="http://schemas.microsoft.com/office/drawing/2014/main" id="{65550227-3B69-4ED6-B2B7-782A18AF07E0}"/>
              </a:ext>
            </a:extLst>
          </p:cNvPr>
          <p:cNvSpPr>
            <a:spLocks noGrp="1"/>
          </p:cNvSpPr>
          <p:nvPr>
            <p:ph type="subTitle" idx="1"/>
          </p:nvPr>
        </p:nvSpPr>
        <p:spPr>
          <a:xfrm>
            <a:off x="1787222" y="3233576"/>
            <a:ext cx="5607169" cy="1206630"/>
          </a:xfrm>
          <a:noFill/>
        </p:spPr>
        <p:txBody>
          <a:bodyPr>
            <a:normAutofit/>
          </a:bodyPr>
          <a:lstStyle>
            <a:lvl1pPr marL="0" indent="0" algn="ctr">
              <a:buNone/>
              <a:defRPr sz="2800">
                <a:solidFill>
                  <a:schemeClr val="bg1"/>
                </a:solidFill>
                <a:latin typeface="+mn-lt"/>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nl-NL"/>
              <a:t>Klikken om de ondertitelstijl van het model te bewerken</a:t>
            </a:r>
            <a:endParaRPr lang="nl-BE"/>
          </a:p>
        </p:txBody>
      </p:sp>
      <p:sp>
        <p:nvSpPr>
          <p:cNvPr id="4" name="Titel 3">
            <a:extLst>
              <a:ext uri="{FF2B5EF4-FFF2-40B4-BE49-F238E27FC236}">
                <a16:creationId xmlns:a16="http://schemas.microsoft.com/office/drawing/2014/main" id="{0A40482B-BC27-4DC4-A82C-081E98EE5167}"/>
              </a:ext>
            </a:extLst>
          </p:cNvPr>
          <p:cNvSpPr>
            <a:spLocks noGrp="1"/>
          </p:cNvSpPr>
          <p:nvPr>
            <p:ph type="title"/>
          </p:nvPr>
        </p:nvSpPr>
        <p:spPr>
          <a:xfrm>
            <a:off x="1787222" y="1801513"/>
            <a:ext cx="5607169" cy="1143000"/>
          </a:xfrm>
        </p:spPr>
        <p:txBody>
          <a:bodyPr/>
          <a:lstStyle>
            <a:lvl1pPr>
              <a:defRPr>
                <a:solidFill>
                  <a:schemeClr val="bg1"/>
                </a:solidFill>
              </a:defRPr>
            </a:lvl1pPr>
          </a:lstStyle>
          <a:p>
            <a:r>
              <a:rPr lang="nl-NL"/>
              <a:t>Klik om stijl te bewerken</a:t>
            </a:r>
            <a:endParaRPr lang="nl-BE"/>
          </a:p>
        </p:txBody>
      </p:sp>
      <p:pic>
        <p:nvPicPr>
          <p:cNvPr id="2" name="Afbeelding 1"/>
          <p:cNvPicPr>
            <a:picLocks noChangeAspect="1"/>
          </p:cNvPicPr>
          <p:nvPr userDrawn="1"/>
        </p:nvPicPr>
        <p:blipFill rotWithShape="1">
          <a:blip r:embed="rId3" cstate="print">
            <a:extLst>
              <a:ext uri="{28A0092B-C50C-407E-A947-70E740481C1C}">
                <a14:useLocalDpi xmlns:a14="http://schemas.microsoft.com/office/drawing/2010/main" val="0"/>
              </a:ext>
            </a:extLst>
          </a:blip>
          <a:srcRect l="9914"/>
          <a:stretch/>
        </p:blipFill>
        <p:spPr>
          <a:xfrm>
            <a:off x="3162689" y="5338119"/>
            <a:ext cx="2856235" cy="1264077"/>
          </a:xfrm>
          <a:prstGeom prst="rect">
            <a:avLst/>
          </a:prstGeom>
        </p:spPr>
      </p:pic>
    </p:spTree>
    <p:extLst>
      <p:ext uri="{BB962C8B-B14F-4D97-AF65-F5344CB8AC3E}">
        <p14:creationId xmlns:p14="http://schemas.microsoft.com/office/powerpoint/2010/main" val="49611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FE8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70B81D0C-180F-4D0E-B7A6-107FAE204224}"/>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068042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3" name="Rechthoek 12"/>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14" name="Rechthoek 13"/>
          <p:cNvSpPr/>
          <p:nvPr userDrawn="1"/>
        </p:nvSpPr>
        <p:spPr>
          <a:xfrm>
            <a:off x="8784000"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9" name="Afbeelding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073347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12" name="Rechthoek 11"/>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13" name="Rechthoek 12"/>
          <p:cNvSpPr/>
          <p:nvPr userDrawn="1"/>
        </p:nvSpPr>
        <p:spPr>
          <a:xfrm>
            <a:off x="8784032" y="3260834"/>
            <a:ext cx="360000" cy="3240000"/>
          </a:xfrm>
          <a:prstGeom prst="rect">
            <a:avLst/>
          </a:prstGeom>
          <a:solidFill>
            <a:srgbClr val="9A0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11" name="Tijdelijke aanduiding voor dianummer 7"/>
          <p:cNvSpPr txBox="1">
            <a:spLocks/>
          </p:cNvSpPr>
          <p:nvPr userDrawn="1"/>
        </p:nvSpPr>
        <p:spPr>
          <a:xfrm>
            <a:off x="7010400" y="6429400"/>
            <a:ext cx="2133600" cy="428600"/>
          </a:xfrm>
          <a:prstGeom prst="rect">
            <a:avLst/>
          </a:prstGeom>
        </p:spPr>
        <p:txBody>
          <a:bodyPr vert="horz" lIns="91440" tIns="45720" rIns="91440" bIns="45720" rtlCol="0" anchor="ctr"/>
          <a:lstStyle>
            <a:lvl1pPr>
              <a:defRPr>
                <a:solidFill>
                  <a:schemeClr val="bg1"/>
                </a:solidFill>
              </a:defRPr>
            </a:lvl1pPr>
          </a:lstStyle>
          <a:p>
            <a:pPr algn="r">
              <a:defRPr/>
            </a:pPr>
            <a:fld id="{189E3A5C-986B-47BE-8F96-3787467B82A8}" type="slidenum">
              <a:rPr lang="nl-BE" sz="1200" smtClean="0">
                <a:solidFill>
                  <a:prstClr val="white"/>
                </a:solidFill>
              </a:rPr>
              <a:pPr algn="r">
                <a:defRPr/>
              </a:pPr>
              <a:t>‹nr.›</a:t>
            </a:fld>
            <a:endParaRPr lang="nl-BE" sz="1200">
              <a:solidFill>
                <a:prstClr val="white"/>
              </a:solidFill>
            </a:endParaRPr>
          </a:p>
        </p:txBody>
      </p:sp>
      <p:pic>
        <p:nvPicPr>
          <p:cNvPr id="8" name="Afbeelding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9"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10"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571268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chtergrond verticaal leeg 2">
    <p:spTree>
      <p:nvGrpSpPr>
        <p:cNvPr id="1" name=""/>
        <p:cNvGrpSpPr/>
        <p:nvPr/>
      </p:nvGrpSpPr>
      <p:grpSpPr>
        <a:xfrm>
          <a:off x="0" y="0"/>
          <a:ext cx="0" cy="0"/>
          <a:chOff x="0" y="0"/>
          <a:chExt cx="0" cy="0"/>
        </a:xfrm>
      </p:grpSpPr>
      <p:sp>
        <p:nvSpPr>
          <p:cNvPr id="3" name="Rechthoek 2"/>
          <p:cNvSpPr/>
          <p:nvPr userDrawn="1"/>
        </p:nvSpPr>
        <p:spPr>
          <a:xfrm rot="16200000" flipH="1" flipV="1">
            <a:off x="5536421" y="3250422"/>
            <a:ext cx="6858000" cy="357158"/>
          </a:xfrm>
          <a:prstGeom prst="rect">
            <a:avLst/>
          </a:prstGeom>
          <a:solidFill>
            <a:srgbClr val="FF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6986842" y="-1440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6"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tel 1"/>
          <p:cNvSpPr>
            <a:spLocks noGrp="1"/>
          </p:cNvSpPr>
          <p:nvPr>
            <p:ph type="title" hasCustomPrompt="1"/>
          </p:nvPr>
        </p:nvSpPr>
        <p:spPr>
          <a:xfrm>
            <a:off x="1230594" y="385341"/>
            <a:ext cx="7456205" cy="796908"/>
          </a:xfrm>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7"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03022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htergrond verticaal leeg 3">
    <p:spTree>
      <p:nvGrpSpPr>
        <p:cNvPr id="1" name=""/>
        <p:cNvGrpSpPr/>
        <p:nvPr/>
      </p:nvGrpSpPr>
      <p:grpSpPr>
        <a:xfrm>
          <a:off x="0" y="0"/>
          <a:ext cx="0" cy="0"/>
          <a:chOff x="0" y="0"/>
          <a:chExt cx="0" cy="0"/>
        </a:xfrm>
      </p:grpSpPr>
      <p:sp>
        <p:nvSpPr>
          <p:cNvPr id="3" name="Rechthoek 2"/>
          <p:cNvSpPr/>
          <p:nvPr userDrawn="1"/>
        </p:nvSpPr>
        <p:spPr>
          <a:xfrm rot="16200000" flipH="1" flipV="1">
            <a:off x="5536421" y="3250422"/>
            <a:ext cx="6858000" cy="357158"/>
          </a:xfrm>
          <a:prstGeom prst="rect">
            <a:avLst/>
          </a:prstGeom>
          <a:solidFill>
            <a:srgbClr val="FF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6986842" y="-1440000"/>
            <a:ext cx="360000" cy="324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5"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tel 1"/>
          <p:cNvSpPr>
            <a:spLocks noGrp="1"/>
          </p:cNvSpPr>
          <p:nvPr>
            <p:ph type="title" hasCustomPrompt="1"/>
          </p:nvPr>
        </p:nvSpPr>
        <p:spPr>
          <a:xfrm>
            <a:off x="1230594" y="385341"/>
            <a:ext cx="7456205" cy="796908"/>
          </a:xfrm>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891348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chtergrond verticaal leeg 5">
    <p:spTree>
      <p:nvGrpSpPr>
        <p:cNvPr id="1" name=""/>
        <p:cNvGrpSpPr/>
        <p:nvPr/>
      </p:nvGrpSpPr>
      <p:grpSpPr>
        <a:xfrm>
          <a:off x="0" y="0"/>
          <a:ext cx="0" cy="0"/>
          <a:chOff x="0" y="0"/>
          <a:chExt cx="0" cy="0"/>
        </a:xfrm>
      </p:grpSpPr>
      <p:sp>
        <p:nvSpPr>
          <p:cNvPr id="3" name="Rechthoek 2"/>
          <p:cNvSpPr/>
          <p:nvPr userDrawn="1"/>
        </p:nvSpPr>
        <p:spPr>
          <a:xfrm rot="16200000" flipH="1" flipV="1">
            <a:off x="5536421" y="3250422"/>
            <a:ext cx="6858000" cy="357158"/>
          </a:xfrm>
          <a:prstGeom prst="rect">
            <a:avLst/>
          </a:prstGeom>
          <a:solidFill>
            <a:srgbClr val="FF84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6986842" y="-1440000"/>
            <a:ext cx="360000"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5"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tel 1"/>
          <p:cNvSpPr>
            <a:spLocks noGrp="1"/>
          </p:cNvSpPr>
          <p:nvPr>
            <p:ph type="title" hasCustomPrompt="1"/>
          </p:nvPr>
        </p:nvSpPr>
        <p:spPr>
          <a:xfrm>
            <a:off x="1230594" y="385341"/>
            <a:ext cx="7456205" cy="796908"/>
          </a:xfrm>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66193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4" name="Afbeelding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8520" y="-27377"/>
            <a:ext cx="2160000" cy="3474411"/>
          </a:xfrm>
          <a:prstGeom prst="rect">
            <a:avLst/>
          </a:prstGeom>
        </p:spPr>
      </p:pic>
      <p:sp>
        <p:nvSpPr>
          <p:cNvPr id="2" name="Titel 1"/>
          <p:cNvSpPr>
            <a:spLocks noGrp="1"/>
          </p:cNvSpPr>
          <p:nvPr>
            <p:ph type="title" hasCustomPrompt="1"/>
          </p:nvPr>
        </p:nvSpPr>
        <p:spPr>
          <a:xfrm>
            <a:off x="722313" y="4406904"/>
            <a:ext cx="7772400" cy="1362075"/>
          </a:xfrm>
        </p:spPr>
        <p:txBody>
          <a:bodyPr anchor="t">
            <a:normAutofit/>
          </a:bodyPr>
          <a:lstStyle>
            <a:lvl1pPr algn="l" defTabSz="914377" rtl="0" eaLnBrk="1" latinLnBrk="0" hangingPunct="1">
              <a:spcBef>
                <a:spcPct val="0"/>
              </a:spcBef>
              <a:buNone/>
              <a:defRPr kumimoji="0" lang="nl-BE" sz="2000" b="1" kern="1200" cap="none" baseline="0" dirty="0" smtClean="0">
                <a:solidFill>
                  <a:srgbClr val="00BECB"/>
                </a:solidFill>
                <a:effectLst/>
                <a:latin typeface="+mj-lt"/>
                <a:ea typeface="+mj-ea"/>
                <a:cs typeface="Arial" pitchFamily="34" charset="0"/>
              </a:defRPr>
            </a:lvl1pPr>
          </a:lstStyle>
          <a:p>
            <a:r>
              <a:rPr lang="nl-NL"/>
              <a:t>Klik om de stijl te bewerken</a:t>
            </a:r>
            <a:endParaRPr lang="nl-BE"/>
          </a:p>
        </p:txBody>
      </p:sp>
      <p:sp>
        <p:nvSpPr>
          <p:cNvPr id="3" name="Tijdelijke aanduiding voor tekst 2"/>
          <p:cNvSpPr>
            <a:spLocks noGrp="1"/>
          </p:cNvSpPr>
          <p:nvPr>
            <p:ph type="body" idx="1" hasCustomPrompt="1"/>
          </p:nvPr>
        </p:nvSpPr>
        <p:spPr>
          <a:xfrm>
            <a:off x="722313" y="2906713"/>
            <a:ext cx="7772400" cy="1500187"/>
          </a:xfrm>
          <a:solidFill>
            <a:srgbClr val="30BDC7"/>
          </a:solidFill>
        </p:spPr>
        <p:txBody>
          <a:bodyPr anchor="b">
            <a:normAutofit/>
          </a:bodyPr>
          <a:lstStyle>
            <a:lvl1pPr marL="0" indent="0" algn="l" defTabSz="914377" rtl="0" eaLnBrk="1" latinLnBrk="0" hangingPunct="1">
              <a:spcBef>
                <a:spcPct val="0"/>
              </a:spcBef>
              <a:buNone/>
              <a:defRPr kumimoji="0" lang="nl-NL" sz="3200" b="1" kern="1200" cap="none" baseline="0" dirty="0">
                <a:solidFill>
                  <a:schemeClr val="tx1"/>
                </a:solidFill>
                <a:effectLst/>
                <a:latin typeface="+mj-lt"/>
                <a:ea typeface="+mj-ea"/>
                <a:cs typeface="Arial" pitchFamily="34" charset="0"/>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nl-NL"/>
              <a:t>Klik om de modelstijlen te bewerken</a:t>
            </a:r>
          </a:p>
        </p:txBody>
      </p:sp>
    </p:spTree>
    <p:extLst>
      <p:ext uri="{BB962C8B-B14F-4D97-AF65-F5344CB8AC3E}">
        <p14:creationId xmlns:p14="http://schemas.microsoft.com/office/powerpoint/2010/main" val="4230904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lgn="l" defTabSz="914377" rtl="0" eaLnBrk="1" latinLnBrk="0" hangingPunct="1">
              <a:spcBef>
                <a:spcPct val="0"/>
              </a:spcBef>
              <a:buNone/>
              <a:defRPr kumimoji="0" lang="nl-BE" sz="32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3" name="Tijdelijke aanduiding voor inhoud 2"/>
          <p:cNvSpPr>
            <a:spLocks noGrp="1"/>
          </p:cNvSpPr>
          <p:nvPr>
            <p:ph sz="half" idx="1"/>
          </p:nvPr>
        </p:nvSpPr>
        <p:spPr>
          <a:xfrm>
            <a:off x="1230594" y="1600204"/>
            <a:ext cx="3409772" cy="4525963"/>
          </a:xfrm>
        </p:spPr>
        <p:txBody>
          <a:bodyPr/>
          <a:lstStyle>
            <a:lvl1pPr>
              <a:defRPr sz="2800"/>
            </a:lvl1pPr>
            <a:lvl2pPr>
              <a:defRPr sz="2400">
                <a:solidFill>
                  <a:srgbClr val="BF18B3"/>
                </a:solidFill>
              </a:defRPr>
            </a:lvl2pPr>
            <a:lvl3pPr>
              <a:defRPr sz="2000">
                <a:solidFill>
                  <a:srgbClr val="FF8414"/>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862557" y="1600204"/>
            <a:ext cx="3824243" cy="4525963"/>
          </a:xfrm>
        </p:spPr>
        <p:txBody>
          <a:bodyPr/>
          <a:lstStyle>
            <a:lvl1pPr>
              <a:defRPr sz="2800"/>
            </a:lvl1pPr>
            <a:lvl2pPr>
              <a:defRPr sz="2400">
                <a:solidFill>
                  <a:srgbClr val="BF18B3"/>
                </a:solidFill>
              </a:defRPr>
            </a:lvl2pPr>
            <a:lvl3pPr>
              <a:defRPr sz="2000">
                <a:solidFill>
                  <a:srgbClr val="FF8414"/>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Rechthoek 8"/>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10" name="Rechthoek 9"/>
          <p:cNvSpPr/>
          <p:nvPr userDrawn="1"/>
        </p:nvSpPr>
        <p:spPr>
          <a:xfrm>
            <a:off x="8784032"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Tree>
    <p:extLst>
      <p:ext uri="{BB962C8B-B14F-4D97-AF65-F5344CB8AC3E}">
        <p14:creationId xmlns:p14="http://schemas.microsoft.com/office/powerpoint/2010/main" val="1442885439"/>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405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to_01">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0" y="5051990"/>
            <a:ext cx="9144000" cy="608174"/>
          </a:xfrm>
          <a:solidFill>
            <a:srgbClr val="FF8414"/>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60164"/>
            <a:ext cx="6158060" cy="1206630"/>
          </a:xfrm>
          <a:solidFill>
            <a:srgbClr val="999D00"/>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430469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1" name="Tijdelijke aanduiding voor dianummer 7">
            <a:extLst>
              <a:ext uri="{FF2B5EF4-FFF2-40B4-BE49-F238E27FC236}">
                <a16:creationId xmlns:a16="http://schemas.microsoft.com/office/drawing/2014/main" id="{23DEA054-35B1-4B17-AFDE-73B15A4BAB05}"/>
              </a:ext>
            </a:extLst>
          </p:cNvPr>
          <p:cNvSpPr>
            <a:spLocks noGrp="1"/>
          </p:cNvSpPr>
          <p:nvPr>
            <p:ph type="sldNum" sz="quarter" idx="11"/>
          </p:nvPr>
        </p:nvSpPr>
        <p:spPr>
          <a:xfrm>
            <a:off x="7081870" y="6429400"/>
            <a:ext cx="2062130"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1259631" y="274638"/>
            <a:ext cx="7427169"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102182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to_02">
    <p:bg>
      <p:bgPr>
        <a:blipFill dpi="0" rotWithShape="1">
          <a:blip r:embed="rId2">
            <a:lum/>
          </a:blip>
          <a:srcRect/>
          <a:stretch>
            <a:fillRect t="-50000" b="-50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 y="5043758"/>
            <a:ext cx="9144001" cy="608174"/>
          </a:xfrm>
          <a:solidFill>
            <a:srgbClr val="00BECB"/>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51932"/>
            <a:ext cx="6158060" cy="1206630"/>
          </a:xfrm>
          <a:solidFill>
            <a:srgbClr val="999D00"/>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1799218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to_03">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0" y="5035513"/>
            <a:ext cx="9144000" cy="608174"/>
          </a:xfrm>
          <a:solidFill>
            <a:srgbClr val="FF8414"/>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87"/>
            <a:ext cx="6158060" cy="1206630"/>
          </a:xfrm>
          <a:solidFill>
            <a:srgbClr val="00BE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1853211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to_04">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0" y="5035520"/>
            <a:ext cx="9144000" cy="608174"/>
          </a:xfrm>
          <a:solidFill>
            <a:srgbClr val="FF8414"/>
          </a:solidFill>
        </p:spPr>
        <p:txBody>
          <a:bodyPr>
            <a:normAutofit/>
          </a:bodyPr>
          <a:lstStyle>
            <a:lvl1pPr algn="l" rtl="0" eaLnBrk="1" latinLnBrk="0" hangingPunct="1">
              <a:spcBef>
                <a:spcPct val="0"/>
              </a:spcBef>
              <a:buNone/>
              <a:defRPr kumimoji="0" lang="nl-BE" sz="240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94"/>
            <a:ext cx="6158060" cy="1206630"/>
          </a:xfrm>
          <a:solidFill>
            <a:srgbClr val="BF18B3"/>
          </a:solidFill>
        </p:spPr>
        <p:txBody>
          <a:bodyPr/>
          <a:lstStyle>
            <a:lvl1pPr marL="0" indent="0" algn="l">
              <a:buNone/>
              <a:defRPr>
                <a:solidFill>
                  <a:schemeClr val="bg1"/>
                </a:solidFill>
                <a:latin typeface="Trebuchet MS" panose="020B0603020202020204"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Klikken om de ondertitelstijl van het model te bewerken</a:t>
            </a:r>
            <a:endParaRPr lang="nl-BE"/>
          </a:p>
        </p:txBody>
      </p:sp>
      <p:pic>
        <p:nvPicPr>
          <p:cNvPr id="5" name="Afbeelding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34357" y="5842421"/>
            <a:ext cx="2112192" cy="842116"/>
          </a:xfrm>
          <a:prstGeom prst="rect">
            <a:avLst/>
          </a:prstGeom>
        </p:spPr>
      </p:pic>
    </p:spTree>
    <p:extLst>
      <p:ext uri="{BB962C8B-B14F-4D97-AF65-F5344CB8AC3E}">
        <p14:creationId xmlns:p14="http://schemas.microsoft.com/office/powerpoint/2010/main" val="38840614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Begin: gsm?">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728134" y="279400"/>
            <a:ext cx="8111066" cy="83099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BE" sz="48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mn-lt"/>
                <a:ea typeface="+mn-ea"/>
                <a:cs typeface="+mn-cs"/>
              </a:rPr>
              <a:t>Staat jouw gsm al op trillen?</a:t>
            </a:r>
          </a:p>
        </p:txBody>
      </p:sp>
      <p:sp>
        <p:nvSpPr>
          <p:cNvPr id="7" name="Rechthoek 6"/>
          <p:cNvSpPr/>
          <p:nvPr userDrawn="1"/>
        </p:nvSpPr>
        <p:spPr>
          <a:xfrm rot="5400000">
            <a:off x="1689394" y="5055874"/>
            <a:ext cx="364252" cy="3240000"/>
          </a:xfrm>
          <a:prstGeom prst="rect">
            <a:avLst/>
          </a:prstGeom>
          <a:solidFill>
            <a:srgbClr val="999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8" name="Rechthoek 7"/>
          <p:cNvSpPr/>
          <p:nvPr userDrawn="1"/>
        </p:nvSpPr>
        <p:spPr>
          <a:xfrm rot="5400000">
            <a:off x="-3313922" y="3247936"/>
            <a:ext cx="6951373" cy="323528"/>
          </a:xfrm>
          <a:prstGeom prst="rect">
            <a:avLst/>
          </a:prstGeom>
          <a:solidFill>
            <a:srgbClr val="FF84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9" name="Afbeelding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84000" y="4535245"/>
            <a:ext cx="2160000" cy="2341623"/>
          </a:xfrm>
          <a:prstGeom prst="rect">
            <a:avLst/>
          </a:prstGeom>
        </p:spPr>
      </p:pic>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22598" y="2180947"/>
            <a:ext cx="2065867" cy="2065867"/>
          </a:xfrm>
          <a:prstGeom prst="rect">
            <a:avLst/>
          </a:prstGeom>
        </p:spPr>
      </p:pic>
    </p:spTree>
    <p:extLst>
      <p:ext uri="{BB962C8B-B14F-4D97-AF65-F5344CB8AC3E}">
        <p14:creationId xmlns:p14="http://schemas.microsoft.com/office/powerpoint/2010/main" val="3890755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Pauz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4" name="Rechthoek 3"/>
          <p:cNvSpPr/>
          <p:nvPr userDrawn="1"/>
        </p:nvSpPr>
        <p:spPr>
          <a:xfrm rot="16200000" flipH="1" flipV="1">
            <a:off x="1797159"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5" name="Rechthoek 4"/>
          <p:cNvSpPr/>
          <p:nvPr userDrawn="1"/>
        </p:nvSpPr>
        <p:spPr>
          <a:xfrm rot="16200000" flipH="1" flipV="1">
            <a:off x="2415812" y="-132654"/>
            <a:ext cx="2027934" cy="5061507"/>
          </a:xfrm>
          <a:prstGeom prst="rect">
            <a:avLst/>
          </a:prstGeom>
          <a:solidFill>
            <a:srgbClr val="00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2" name="Tekstvak 1"/>
          <p:cNvSpPr txBox="1"/>
          <p:nvPr userDrawn="1"/>
        </p:nvSpPr>
        <p:spPr>
          <a:xfrm>
            <a:off x="1617133" y="1674824"/>
            <a:ext cx="4343400" cy="1446550"/>
          </a:xfrm>
          <a:prstGeom prst="rect">
            <a:avLst/>
          </a:prstGeom>
          <a:noFill/>
        </p:spPr>
        <p:txBody>
          <a:bodyPr wrap="square" rtlCol="0">
            <a:spAutoFit/>
          </a:bodyPr>
          <a:lstStyle/>
          <a:p>
            <a:r>
              <a:rPr lang="nl-BE" sz="8800" b="1"/>
              <a:t>PAUZE</a:t>
            </a:r>
          </a:p>
        </p:txBody>
      </p:sp>
    </p:spTree>
    <p:extLst>
      <p:ext uri="{BB962C8B-B14F-4D97-AF65-F5344CB8AC3E}">
        <p14:creationId xmlns:p14="http://schemas.microsoft.com/office/powerpoint/2010/main" val="3829660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Pauz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4" name="Rechthoek 3"/>
          <p:cNvSpPr/>
          <p:nvPr userDrawn="1"/>
        </p:nvSpPr>
        <p:spPr>
          <a:xfrm rot="16200000" flipH="1" flipV="1">
            <a:off x="1797159"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grpSp>
        <p:nvGrpSpPr>
          <p:cNvPr id="6" name="Groep 5"/>
          <p:cNvGrpSpPr/>
          <p:nvPr userDrawn="1"/>
        </p:nvGrpSpPr>
        <p:grpSpPr>
          <a:xfrm>
            <a:off x="915958" y="4169667"/>
            <a:ext cx="5061508" cy="2027934"/>
            <a:chOff x="899025" y="1384133"/>
            <a:chExt cx="5061508" cy="2027934"/>
          </a:xfrm>
        </p:grpSpPr>
        <p:sp>
          <p:nvSpPr>
            <p:cNvPr id="5" name="Rechthoek 4"/>
            <p:cNvSpPr/>
            <p:nvPr userDrawn="1"/>
          </p:nvSpPr>
          <p:spPr>
            <a:xfrm rot="16200000" flipH="1" flipV="1">
              <a:off x="2415812" y="-132654"/>
              <a:ext cx="2027934" cy="5061507"/>
            </a:xfrm>
            <a:prstGeom prst="rect">
              <a:avLst/>
            </a:prstGeom>
            <a:solidFill>
              <a:srgbClr val="00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2" name="Tekstvak 1"/>
            <p:cNvSpPr txBox="1"/>
            <p:nvPr userDrawn="1"/>
          </p:nvSpPr>
          <p:spPr>
            <a:xfrm>
              <a:off x="1617133" y="1674824"/>
              <a:ext cx="4343400" cy="1446550"/>
            </a:xfrm>
            <a:prstGeom prst="rect">
              <a:avLst/>
            </a:prstGeom>
            <a:noFill/>
          </p:spPr>
          <p:txBody>
            <a:bodyPr wrap="square" rtlCol="0">
              <a:spAutoFit/>
            </a:bodyPr>
            <a:lstStyle/>
            <a:p>
              <a:r>
                <a:rPr lang="nl-BE" sz="8800" b="1"/>
                <a:t>PAUZE</a:t>
              </a:r>
            </a:p>
          </p:txBody>
        </p:sp>
      </p:grpSp>
    </p:spTree>
    <p:extLst>
      <p:ext uri="{BB962C8B-B14F-4D97-AF65-F5344CB8AC3E}">
        <p14:creationId xmlns:p14="http://schemas.microsoft.com/office/powerpoint/2010/main" val="1356448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Lunch">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4" name="Rechthoek 3"/>
          <p:cNvSpPr/>
          <p:nvPr userDrawn="1"/>
        </p:nvSpPr>
        <p:spPr>
          <a:xfrm rot="16200000" flipH="1" flipV="1">
            <a:off x="1797159"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5" name="Rechthoek 4"/>
          <p:cNvSpPr/>
          <p:nvPr userDrawn="1"/>
        </p:nvSpPr>
        <p:spPr>
          <a:xfrm rot="16200000" flipH="1" flipV="1">
            <a:off x="3973681" y="-225787"/>
            <a:ext cx="2027934" cy="5061507"/>
          </a:xfrm>
          <a:prstGeom prst="rect">
            <a:avLst/>
          </a:prstGeom>
          <a:solidFill>
            <a:srgbClr val="00B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2" name="Tekstvak 1"/>
          <p:cNvSpPr txBox="1"/>
          <p:nvPr userDrawn="1"/>
        </p:nvSpPr>
        <p:spPr>
          <a:xfrm>
            <a:off x="3081869" y="1581691"/>
            <a:ext cx="4343400" cy="1446550"/>
          </a:xfrm>
          <a:prstGeom prst="rect">
            <a:avLst/>
          </a:prstGeom>
          <a:noFill/>
        </p:spPr>
        <p:txBody>
          <a:bodyPr wrap="square" rtlCol="0">
            <a:spAutoFit/>
          </a:bodyPr>
          <a:lstStyle/>
          <a:p>
            <a:r>
              <a:rPr lang="nl-BE" sz="8800" b="1"/>
              <a:t>LUNCH</a:t>
            </a:r>
          </a:p>
        </p:txBody>
      </p:sp>
    </p:spTree>
    <p:extLst>
      <p:ext uri="{BB962C8B-B14F-4D97-AF65-F5344CB8AC3E}">
        <p14:creationId xmlns:p14="http://schemas.microsoft.com/office/powerpoint/2010/main" val="434737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Sociale 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1"/>
            <a:ext cx="6858000" cy="357158"/>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sp>
        <p:nvSpPr>
          <p:cNvPr id="4" name="Rechthoek 3"/>
          <p:cNvSpPr/>
          <p:nvPr userDrawn="1"/>
        </p:nvSpPr>
        <p:spPr>
          <a:xfrm rot="16200000" flipH="1" flipV="1">
            <a:off x="1797158" y="5058000"/>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prstClr val="white"/>
              </a:solidFill>
            </a:endParaRPr>
          </a:p>
        </p:txBody>
      </p:sp>
      <p:grpSp>
        <p:nvGrpSpPr>
          <p:cNvPr id="2" name="Groep 1"/>
          <p:cNvGrpSpPr/>
          <p:nvPr userDrawn="1"/>
        </p:nvGrpSpPr>
        <p:grpSpPr>
          <a:xfrm>
            <a:off x="617838" y="953730"/>
            <a:ext cx="6565557" cy="4169091"/>
            <a:chOff x="733248" y="161338"/>
            <a:chExt cx="8183869" cy="6287622"/>
          </a:xfrm>
        </p:grpSpPr>
        <p:pic>
          <p:nvPicPr>
            <p:cNvPr id="5" name="Tijdelijke aanduiding voor inhoud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9232" y="2406508"/>
              <a:ext cx="1009917" cy="819291"/>
            </a:xfrm>
            <a:prstGeom prst="rect">
              <a:avLst/>
            </a:prstGeom>
          </p:spPr>
        </p:pic>
        <p:pic>
          <p:nvPicPr>
            <p:cNvPr id="6" name="Afbeelding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36395" y="161338"/>
              <a:ext cx="972754" cy="972754"/>
            </a:xfrm>
            <a:prstGeom prst="rect">
              <a:avLst/>
            </a:prstGeom>
          </p:spPr>
        </p:pic>
        <p:sp>
          <p:nvSpPr>
            <p:cNvPr id="8" name="Rechthoek 7"/>
            <p:cNvSpPr/>
            <p:nvPr userDrawn="1"/>
          </p:nvSpPr>
          <p:spPr>
            <a:xfrm>
              <a:off x="1573982" y="3399165"/>
              <a:ext cx="6502400" cy="931635"/>
            </a:xfrm>
            <a:prstGeom prst="rect">
              <a:avLst/>
            </a:prstGeom>
          </p:spPr>
          <p:txBody>
            <a:bodyPr>
              <a:spAutoFit/>
            </a:bodyPr>
            <a:lstStyle/>
            <a:p>
              <a:pPr algn="ctr"/>
              <a:r>
                <a:rPr lang="nl-BE" sz="1707">
                  <a:latin typeface="Trebuchet MS" panose="020B0603020202020204" pitchFamily="34" charset="0"/>
                  <a:ea typeface="Calibri" panose="020F0502020204030204" pitchFamily="34" charset="0"/>
                  <a:cs typeface="Times New Roman" panose="02020603050405020304" pitchFamily="18" charset="0"/>
                  <a:hlinkClick r:id="rId5" action="ppaction://hlinkfile"/>
                </a:rPr>
                <a:t>twitter.com/</a:t>
              </a:r>
              <a:r>
                <a:rPr lang="nl-BE" sz="1707" err="1">
                  <a:latin typeface="Trebuchet MS" panose="020B0603020202020204" pitchFamily="34" charset="0"/>
                  <a:ea typeface="Calibri" panose="020F0502020204030204" pitchFamily="34" charset="0"/>
                  <a:cs typeface="Times New Roman" panose="02020603050405020304" pitchFamily="18" charset="0"/>
                  <a:hlinkClick r:id="rId5" action="ppaction://hlinkfile"/>
                </a:rPr>
                <a:t>KathOndVla</a:t>
              </a:r>
              <a:endParaRPr lang="nl-BE" sz="1707">
                <a:latin typeface="Trebuchet MS" panose="020B0603020202020204" pitchFamily="34" charset="0"/>
                <a:ea typeface="Calibri" panose="020F0502020204030204" pitchFamily="34" charset="0"/>
                <a:cs typeface="Times New Roman" panose="02020603050405020304" pitchFamily="18" charset="0"/>
              </a:endParaRPr>
            </a:p>
            <a:p>
              <a:pPr algn="ctr"/>
              <a:r>
                <a:rPr lang="nl-BE" sz="1707">
                  <a:latin typeface="Trebuchet MS" panose="020B0603020202020204" pitchFamily="34" charset="0"/>
                  <a:ea typeface="Calibri" panose="020F0502020204030204" pitchFamily="34" charset="0"/>
                  <a:cs typeface="Times New Roman" panose="02020603050405020304" pitchFamily="18" charset="0"/>
                  <a:hlinkClick r:id="rId6" action="ppaction://hlinkfile"/>
                </a:rPr>
                <a:t>twitter.com/</a:t>
              </a:r>
              <a:r>
                <a:rPr lang="nl-BE" sz="1707" err="1">
                  <a:latin typeface="Trebuchet MS" panose="020B0603020202020204" pitchFamily="34" charset="0"/>
                  <a:ea typeface="Calibri" panose="020F0502020204030204" pitchFamily="34" charset="0"/>
                  <a:cs typeface="Times New Roman" panose="02020603050405020304" pitchFamily="18" charset="0"/>
                  <a:hlinkClick r:id="rId6" action="ppaction://hlinkfile"/>
                </a:rPr>
                <a:t>BoeveLieven</a:t>
              </a:r>
              <a:endParaRPr lang="nl-BE" sz="1707">
                <a:latin typeface="Trebuchet MS" panose="020B0603020202020204" pitchFamily="34" charset="0"/>
              </a:endParaRPr>
            </a:p>
          </p:txBody>
        </p:sp>
        <p:sp>
          <p:nvSpPr>
            <p:cNvPr id="9" name="Rechthoek 8"/>
            <p:cNvSpPr/>
            <p:nvPr userDrawn="1"/>
          </p:nvSpPr>
          <p:spPr>
            <a:xfrm>
              <a:off x="2223532" y="1246535"/>
              <a:ext cx="4993700" cy="535445"/>
            </a:xfrm>
            <a:prstGeom prst="rect">
              <a:avLst/>
            </a:prstGeom>
          </p:spPr>
          <p:txBody>
            <a:bodyPr wrap="none">
              <a:spAutoFit/>
            </a:bodyPr>
            <a:lstStyle/>
            <a:p>
              <a:pPr algn="ctr"/>
              <a:r>
                <a:rPr lang="nl-BE" sz="1707">
                  <a:latin typeface="Trebuchet MS" panose="020B0603020202020204" pitchFamily="34" charset="0"/>
                  <a:ea typeface="Calibri" panose="020F0502020204030204" pitchFamily="34" charset="0"/>
                  <a:cs typeface="Times New Roman" panose="02020603050405020304" pitchFamily="18" charset="0"/>
                  <a:hlinkClick r:id="rId7" action="ppaction://hlinkfile"/>
                </a:rPr>
                <a:t>fb.com/</a:t>
              </a:r>
              <a:r>
                <a:rPr lang="nl-BE" sz="1707" err="1">
                  <a:latin typeface="Trebuchet MS" panose="020B0603020202020204" pitchFamily="34" charset="0"/>
                  <a:ea typeface="Calibri" panose="020F0502020204030204" pitchFamily="34" charset="0"/>
                  <a:cs typeface="Times New Roman" panose="02020603050405020304" pitchFamily="18" charset="0"/>
                  <a:hlinkClick r:id="rId7" action="ppaction://hlinkfile"/>
                </a:rPr>
                <a:t>KatholiekOnderwijsVlaanderen</a:t>
              </a:r>
              <a:endParaRPr lang="nl-BE" sz="1707">
                <a:latin typeface="Trebuchet MS" panose="020B0603020202020204" pitchFamily="34" charset="0"/>
              </a:endParaRPr>
            </a:p>
          </p:txBody>
        </p:sp>
        <p:pic>
          <p:nvPicPr>
            <p:cNvPr id="10" name="Picture 2" descr="Afbeeldingsresultaat voor linkedin">
              <a:extLst>
                <a:ext uri="{FF2B5EF4-FFF2-40B4-BE49-F238E27FC236}">
                  <a16:creationId xmlns:a16="http://schemas.microsoft.com/office/drawing/2014/main" id="{B9DCD81A-82A1-42D2-8390-70B91B63EDC9}"/>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025365" y="4497138"/>
              <a:ext cx="1394813" cy="1394813"/>
            </a:xfrm>
            <a:prstGeom prst="rect">
              <a:avLst/>
            </a:prstGeom>
            <a:noFill/>
            <a:extLst>
              <a:ext uri="{909E8E84-426E-40DD-AFC4-6F175D3DCCD1}">
                <a14:hiddenFill xmlns:a14="http://schemas.microsoft.com/office/drawing/2010/main">
                  <a:solidFill>
                    <a:srgbClr val="FFFFFF"/>
                  </a:solidFill>
                </a14:hiddenFill>
              </a:ext>
            </a:extLst>
          </p:spPr>
        </p:pic>
        <p:sp>
          <p:nvSpPr>
            <p:cNvPr id="11" name="Rechthoek 10">
              <a:extLst>
                <a:ext uri="{FF2B5EF4-FFF2-40B4-BE49-F238E27FC236}">
                  <a16:creationId xmlns:a16="http://schemas.microsoft.com/office/drawing/2014/main" id="{8A6E0076-844B-4A37-9AEE-9DCE3488E361}"/>
                </a:ext>
              </a:extLst>
            </p:cNvPr>
            <p:cNvSpPr/>
            <p:nvPr userDrawn="1"/>
          </p:nvSpPr>
          <p:spPr>
            <a:xfrm>
              <a:off x="733248" y="5891951"/>
              <a:ext cx="8183869" cy="557009"/>
            </a:xfrm>
            <a:prstGeom prst="rect">
              <a:avLst/>
            </a:prstGeom>
          </p:spPr>
          <p:txBody>
            <a:bodyPr wrap="square">
              <a:spAutoFit/>
            </a:bodyPr>
            <a:lstStyle/>
            <a:p>
              <a:pPr algn="ctr"/>
              <a:r>
                <a:rPr lang="nl-BE" sz="1800" u="sng" kern="1200">
                  <a:solidFill>
                    <a:schemeClr val="tx1"/>
                  </a:solidFill>
                  <a:effectLst/>
                  <a:latin typeface="+mn-lt"/>
                  <a:ea typeface="+mn-ea"/>
                  <a:cs typeface="+mn-cs"/>
                  <a:hlinkClick r:id="rId9"/>
                </a:rPr>
                <a:t>www.linkedin.com/company/katholiekonderwijsvlaanderen</a:t>
              </a:r>
              <a:r>
                <a:rPr lang="nl-BE" sz="1707">
                  <a:latin typeface="Trebuchet MS" panose="020B0603020202020204" pitchFamily="34" charset="0"/>
                  <a:cs typeface="Times New Roman" panose="02020603050405020304" pitchFamily="18" charset="0"/>
                </a:rPr>
                <a:t> </a:t>
              </a:r>
            </a:p>
          </p:txBody>
        </p:sp>
      </p:grpSp>
    </p:spTree>
    <p:extLst>
      <p:ext uri="{BB962C8B-B14F-4D97-AF65-F5344CB8AC3E}">
        <p14:creationId xmlns:p14="http://schemas.microsoft.com/office/powerpoint/2010/main" val="160782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Eind: vragen?">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3431274" y="1560218"/>
            <a:ext cx="5001526"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nl-BE" sz="88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mn-lt"/>
                <a:ea typeface="+mn-ea"/>
                <a:cs typeface="+mn-cs"/>
              </a:rPr>
              <a:t>VRAGEN?</a:t>
            </a:r>
          </a:p>
        </p:txBody>
      </p:sp>
      <p:sp>
        <p:nvSpPr>
          <p:cNvPr id="7" name="Rechthoek 6"/>
          <p:cNvSpPr/>
          <p:nvPr userDrawn="1"/>
        </p:nvSpPr>
        <p:spPr>
          <a:xfrm rot="5400000">
            <a:off x="1689394" y="5055874"/>
            <a:ext cx="364252"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8" name="Rechthoek 7"/>
          <p:cNvSpPr/>
          <p:nvPr userDrawn="1"/>
        </p:nvSpPr>
        <p:spPr>
          <a:xfrm rot="5400000">
            <a:off x="-3313922" y="3247936"/>
            <a:ext cx="6951373" cy="323528"/>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9" name="Afbeelding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84000" y="4535245"/>
            <a:ext cx="2160000" cy="2341623"/>
          </a:xfrm>
          <a:prstGeom prst="rect">
            <a:avLst/>
          </a:prstGeom>
        </p:spPr>
      </p:pic>
    </p:spTree>
    <p:extLst>
      <p:ext uri="{BB962C8B-B14F-4D97-AF65-F5344CB8AC3E}">
        <p14:creationId xmlns:p14="http://schemas.microsoft.com/office/powerpoint/2010/main" val="10848938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E52CCC5-31E2-404F-A3E8-E66766696B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2066" y="156972"/>
            <a:ext cx="2746872" cy="1404888"/>
          </a:xfrm>
          <a:prstGeom prst="rect">
            <a:avLst/>
          </a:prstGeom>
        </p:spPr>
      </p:pic>
      <p:grpSp>
        <p:nvGrpSpPr>
          <p:cNvPr id="14" name="Groep 13">
            <a:extLst>
              <a:ext uri="{FF2B5EF4-FFF2-40B4-BE49-F238E27FC236}">
                <a16:creationId xmlns:a16="http://schemas.microsoft.com/office/drawing/2014/main" id="{1B6405EA-4ADB-4167-9F69-0F2E29C4513B}"/>
              </a:ext>
            </a:extLst>
          </p:cNvPr>
          <p:cNvGrpSpPr/>
          <p:nvPr userDrawn="1"/>
        </p:nvGrpSpPr>
        <p:grpSpPr>
          <a:xfrm>
            <a:off x="-49831" y="0"/>
            <a:ext cx="9212639" cy="6973558"/>
            <a:chOff x="-66442" y="0"/>
            <a:chExt cx="12283519" cy="6973558"/>
          </a:xfrm>
        </p:grpSpPr>
        <p:pic>
          <p:nvPicPr>
            <p:cNvPr id="12" name="Afbeelding 11">
              <a:extLst>
                <a:ext uri="{FF2B5EF4-FFF2-40B4-BE49-F238E27FC236}">
                  <a16:creationId xmlns:a16="http://schemas.microsoft.com/office/drawing/2014/main" id="{EBDCA452-584D-4FDA-A77C-552084EBC7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83"/>
            <a:stretch/>
          </p:blipFill>
          <p:spPr>
            <a:xfrm>
              <a:off x="5039111" y="2294022"/>
              <a:ext cx="7177966" cy="4679536"/>
            </a:xfrm>
            <a:prstGeom prst="rect">
              <a:avLst/>
            </a:prstGeom>
          </p:spPr>
        </p:pic>
        <p:pic>
          <p:nvPicPr>
            <p:cNvPr id="10" name="Afbeelding 9" descr="Afbeelding met computer&#10;&#10;Automatisch gegenereerde beschrijving">
              <a:extLst>
                <a:ext uri="{FF2B5EF4-FFF2-40B4-BE49-F238E27FC236}">
                  <a16:creationId xmlns:a16="http://schemas.microsoft.com/office/drawing/2014/main" id="{E36E00FC-8C92-4461-BFC2-5E99807485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8595948" y="0"/>
              <a:ext cx="3621129" cy="5637014"/>
            </a:xfrm>
            <a:prstGeom prst="rect">
              <a:avLst/>
            </a:prstGeom>
          </p:spPr>
        </p:pic>
        <p:pic>
          <p:nvPicPr>
            <p:cNvPr id="8" name="Afbeelding 7" descr="Afbeelding met tekening&#10;&#10;Automatisch gegenereerde beschrijving">
              <a:extLst>
                <a:ext uri="{FF2B5EF4-FFF2-40B4-BE49-F238E27FC236}">
                  <a16:creationId xmlns:a16="http://schemas.microsoft.com/office/drawing/2014/main" id="{5977FBF6-2392-409E-97B6-3BA441270BF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3227085" y="0"/>
              <a:ext cx="8989992" cy="4876800"/>
            </a:xfrm>
            <a:prstGeom prst="rect">
              <a:avLst/>
            </a:prstGeom>
          </p:spPr>
        </p:pic>
        <p:pic>
          <p:nvPicPr>
            <p:cNvPr id="3" name="Afbeelding 2" descr="Afbeelding met tekening, paraplu&#10;&#10;Automatisch gegenereerde beschrijving">
              <a:extLst>
                <a:ext uri="{FF2B5EF4-FFF2-40B4-BE49-F238E27FC236}">
                  <a16:creationId xmlns:a16="http://schemas.microsoft.com/office/drawing/2014/main" id="{13FC876D-5B8F-41C3-8F16-E16B6FD530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66442" y="675868"/>
              <a:ext cx="10211106" cy="6297689"/>
            </a:xfrm>
            <a:prstGeom prst="rect">
              <a:avLst/>
            </a:prstGeom>
          </p:spPr>
        </p:pic>
      </p:grpSp>
      <p:sp>
        <p:nvSpPr>
          <p:cNvPr id="7" name="Ondertitel 2">
            <a:extLst>
              <a:ext uri="{FF2B5EF4-FFF2-40B4-BE49-F238E27FC236}">
                <a16:creationId xmlns:a16="http://schemas.microsoft.com/office/drawing/2014/main" id="{65550227-3B69-4ED6-B2B7-782A18AF07E0}"/>
              </a:ext>
            </a:extLst>
          </p:cNvPr>
          <p:cNvSpPr>
            <a:spLocks noGrp="1"/>
          </p:cNvSpPr>
          <p:nvPr userDrawn="1">
            <p:ph type="subTitle" idx="1" hasCustomPrompt="1"/>
          </p:nvPr>
        </p:nvSpPr>
        <p:spPr>
          <a:xfrm>
            <a:off x="1787224" y="3393996"/>
            <a:ext cx="5607169" cy="1206630"/>
          </a:xfrm>
          <a:noFill/>
        </p:spPr>
        <p:txBody>
          <a:bodyPr>
            <a:normAutofit/>
          </a:bodyPr>
          <a:lstStyle>
            <a:lvl1pPr marL="0" indent="0" algn="ctr">
              <a:buNone/>
              <a:defRPr sz="1575" b="0">
                <a:solidFill>
                  <a:schemeClr val="bg1"/>
                </a:solidFill>
                <a:latin typeface="Roboto" pitchFamily="2" charset="0"/>
                <a:ea typeface="Roboto" pitchFamily="2" charset="0"/>
                <a:cs typeface="Arial" pitchFamily="34" charset="0"/>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nl-NL"/>
              <a:t>Beschrijf in 140 tekens waarover je presentatie gaat</a:t>
            </a:r>
            <a:endParaRPr lang="nl-BE"/>
          </a:p>
        </p:txBody>
      </p:sp>
      <p:sp>
        <p:nvSpPr>
          <p:cNvPr id="4" name="Titel 3">
            <a:extLst>
              <a:ext uri="{FF2B5EF4-FFF2-40B4-BE49-F238E27FC236}">
                <a16:creationId xmlns:a16="http://schemas.microsoft.com/office/drawing/2014/main" id="{0A40482B-BC27-4DC4-A82C-081E98EE5167}"/>
              </a:ext>
            </a:extLst>
          </p:cNvPr>
          <p:cNvSpPr>
            <a:spLocks noGrp="1"/>
          </p:cNvSpPr>
          <p:nvPr userDrawn="1">
            <p:ph type="title" hasCustomPrompt="1"/>
          </p:nvPr>
        </p:nvSpPr>
        <p:spPr>
          <a:xfrm>
            <a:off x="1787224" y="1961933"/>
            <a:ext cx="5607169" cy="1143000"/>
          </a:xfrm>
        </p:spPr>
        <p:txBody>
          <a:bodyPr>
            <a:normAutofit/>
          </a:bodyPr>
          <a:lstStyle>
            <a:lvl1pPr algn="ctr">
              <a:defRPr sz="2700">
                <a:solidFill>
                  <a:schemeClr val="bg1"/>
                </a:solidFill>
                <a:latin typeface="Poppins ExtraBold" panose="00000900000000000000" pitchFamily="2" charset="0"/>
                <a:ea typeface="Roboto Bk" pitchFamily="2" charset="0"/>
                <a:cs typeface="Poppins ExtraBold" panose="00000900000000000000" pitchFamily="2" charset="0"/>
              </a:defRPr>
            </a:lvl1pPr>
          </a:lstStyle>
          <a:p>
            <a:r>
              <a:rPr lang="nl-NL"/>
              <a:t>Schrijf hier je pakkende titel</a:t>
            </a:r>
            <a:endParaRPr lang="nl-BE"/>
          </a:p>
        </p:txBody>
      </p:sp>
    </p:spTree>
    <p:extLst>
      <p:ext uri="{BB962C8B-B14F-4D97-AF65-F5344CB8AC3E}">
        <p14:creationId xmlns:p14="http://schemas.microsoft.com/office/powerpoint/2010/main" val="3257243222"/>
      </p:ext>
    </p:extLst>
  </p:cSld>
  <p:clrMapOvr>
    <a:masterClrMapping/>
  </p:clrMapOvr>
  <p:hf sldNum="0"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1" name="Tijdelijke aanduiding voor dianummer 7">
            <a:extLst>
              <a:ext uri="{FF2B5EF4-FFF2-40B4-BE49-F238E27FC236}">
                <a16:creationId xmlns:a16="http://schemas.microsoft.com/office/drawing/2014/main" id="{BF6C4908-1347-4984-89BB-4E5C76D3B4A4}"/>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1259631" y="274638"/>
            <a:ext cx="7427169"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020632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Onderdeel presentatie">
    <p:bg>
      <p:bgPr>
        <a:solidFill>
          <a:schemeClr val="bg1"/>
        </a:solidFill>
        <a:effectLst/>
      </p:bgPr>
    </p:bg>
    <p:spTree>
      <p:nvGrpSpPr>
        <p:cNvPr id="1" name=""/>
        <p:cNvGrpSpPr/>
        <p:nvPr/>
      </p:nvGrpSpPr>
      <p:grpSpPr>
        <a:xfrm>
          <a:off x="0" y="0"/>
          <a:ext cx="0" cy="0"/>
          <a:chOff x="0" y="0"/>
          <a:chExt cx="0" cy="0"/>
        </a:xfrm>
      </p:grpSpPr>
      <p:sp>
        <p:nvSpPr>
          <p:cNvPr id="2" name="Graphic 14">
            <a:extLst>
              <a:ext uri="{FF2B5EF4-FFF2-40B4-BE49-F238E27FC236}">
                <a16:creationId xmlns:a16="http://schemas.microsoft.com/office/drawing/2014/main" id="{176C0F91-2CE0-3882-8B22-0813D8B8419D}"/>
              </a:ext>
            </a:extLst>
          </p:cNvPr>
          <p:cNvSpPr>
            <a:spLocks noGrp="1" noRot="1" noMove="1" noResize="1" noEditPoints="1" noAdjustHandles="1" noChangeArrowheads="1" noChangeShapeType="1"/>
          </p:cNvSpPr>
          <p:nvPr userDrawn="1"/>
        </p:nvSpPr>
        <p:spPr>
          <a:xfrm>
            <a:off x="-5984" y="1"/>
            <a:ext cx="2268135" cy="6858000"/>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sp>
        <p:nvSpPr>
          <p:cNvPr id="14" name="Titel 13">
            <a:extLst>
              <a:ext uri="{FF2B5EF4-FFF2-40B4-BE49-F238E27FC236}">
                <a16:creationId xmlns:a16="http://schemas.microsoft.com/office/drawing/2014/main" id="{C4620826-5859-898D-9BFD-E8F9BB331650}"/>
              </a:ext>
            </a:extLst>
          </p:cNvPr>
          <p:cNvSpPr>
            <a:spLocks noGrp="1"/>
          </p:cNvSpPr>
          <p:nvPr>
            <p:ph type="title" hasCustomPrompt="1"/>
          </p:nvPr>
        </p:nvSpPr>
        <p:spPr>
          <a:xfrm>
            <a:off x="938620" y="2780520"/>
            <a:ext cx="7456206" cy="648481"/>
          </a:xfrm>
          <a:noFill/>
          <a:ln>
            <a:noFill/>
          </a:ln>
        </p:spPr>
        <p:txBody>
          <a:bodyPr>
            <a:noAutofit/>
          </a:bodyPr>
          <a:lstStyle>
            <a:lvl1pPr>
              <a:defRPr lang="nl-BE" sz="2700" kern="1200" dirty="0">
                <a:solidFill>
                  <a:srgbClr val="AE2081"/>
                </a:solidFill>
                <a:latin typeface="Poppins ExtraBold" panose="00000900000000000000" pitchFamily="2" charset="0"/>
                <a:ea typeface="Roboto Bk" pitchFamily="2" charset="0"/>
                <a:cs typeface="Poppins ExtraBold" panose="00000900000000000000" pitchFamily="2" charset="0"/>
              </a:defRPr>
            </a:lvl1pPr>
          </a:lstStyle>
          <a:p>
            <a:pPr marL="0" lvl="0" indent="0" algn="l" defTabSz="514337" rtl="0" eaLnBrk="1" latinLnBrk="0" hangingPunct="1">
              <a:spcBef>
                <a:spcPct val="20000"/>
              </a:spcBef>
              <a:buClrTx/>
              <a:buFont typeface="Arial" pitchFamily="34" charset="0"/>
              <a:buNone/>
            </a:pPr>
            <a:r>
              <a:rPr lang="nl-NL"/>
              <a:t>Titel van dit onderdeel van je presentatie</a:t>
            </a:r>
            <a:endParaRPr lang="nl-BE"/>
          </a:p>
        </p:txBody>
      </p:sp>
      <p:sp>
        <p:nvSpPr>
          <p:cNvPr id="19" name="Tijdelijke aanduiding voor tekst 18">
            <a:extLst>
              <a:ext uri="{FF2B5EF4-FFF2-40B4-BE49-F238E27FC236}">
                <a16:creationId xmlns:a16="http://schemas.microsoft.com/office/drawing/2014/main" id="{38DBC7CF-4BA6-5D48-378C-7C304F8BEBDF}"/>
              </a:ext>
            </a:extLst>
          </p:cNvPr>
          <p:cNvSpPr>
            <a:spLocks noGrp="1"/>
          </p:cNvSpPr>
          <p:nvPr>
            <p:ph type="body" sz="quarter" idx="12" hasCustomPrompt="1"/>
          </p:nvPr>
        </p:nvSpPr>
        <p:spPr>
          <a:xfrm>
            <a:off x="940594" y="3441310"/>
            <a:ext cx="7458075" cy="2405063"/>
          </a:xfrm>
          <a:solidFill>
            <a:srgbClr val="DEF3F4"/>
          </a:solidFill>
        </p:spPr>
        <p:txBody>
          <a:bodyPr>
            <a:normAutofit/>
          </a:bodyPr>
          <a:lstStyle>
            <a:lvl1pPr marL="0" indent="0">
              <a:buNone/>
              <a:defRPr sz="2100">
                <a:solidFill>
                  <a:srgbClr val="2D3E4E"/>
                </a:solidFill>
                <a:latin typeface="Poppins" panose="00000500000000000000" pitchFamily="2" charset="0"/>
                <a:ea typeface="Roboto Bk" pitchFamily="2" charset="0"/>
                <a:cs typeface="Poppins" panose="00000500000000000000" pitchFamily="2" charset="0"/>
              </a:defRPr>
            </a:lvl1pPr>
          </a:lstStyle>
          <a:p>
            <a:pPr lvl="0"/>
            <a:r>
              <a:rPr lang="nl-NL"/>
              <a:t>Vat kort samen wat er in dit onderdeel van je presentatie volgt</a:t>
            </a:r>
          </a:p>
        </p:txBody>
      </p:sp>
      <p:pic>
        <p:nvPicPr>
          <p:cNvPr id="7" name="Afbeelding 6">
            <a:extLst>
              <a:ext uri="{FF2B5EF4-FFF2-40B4-BE49-F238E27FC236}">
                <a16:creationId xmlns:a16="http://schemas.microsoft.com/office/drawing/2014/main" id="{3AC10E9D-7905-3A7F-7365-A09D287B582E}"/>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a:stretch/>
        </p:blipFill>
        <p:spPr>
          <a:xfrm>
            <a:off x="7081717" y="482616"/>
            <a:ext cx="1840367" cy="941256"/>
          </a:xfrm>
          <a:prstGeom prst="rect">
            <a:avLst/>
          </a:prstGeom>
        </p:spPr>
      </p:pic>
      <p:grpSp>
        <p:nvGrpSpPr>
          <p:cNvPr id="3" name="Groep 2">
            <a:extLst>
              <a:ext uri="{FF2B5EF4-FFF2-40B4-BE49-F238E27FC236}">
                <a16:creationId xmlns:a16="http://schemas.microsoft.com/office/drawing/2014/main" id="{62803043-B80A-23F7-51B4-CB2E94F9B566}"/>
              </a:ext>
            </a:extLst>
          </p:cNvPr>
          <p:cNvGrpSpPr>
            <a:grpSpLocks noGrp="1" noUngrp="1" noRot="1" noMove="1" noResize="1"/>
          </p:cNvGrpSpPr>
          <p:nvPr userDrawn="1"/>
        </p:nvGrpSpPr>
        <p:grpSpPr>
          <a:xfrm>
            <a:off x="0" y="0"/>
            <a:ext cx="9144000" cy="180000"/>
            <a:chOff x="0" y="0"/>
            <a:chExt cx="12192000" cy="360000"/>
          </a:xfrm>
        </p:grpSpPr>
        <p:sp>
          <p:nvSpPr>
            <p:cNvPr id="9" name="Rechthoek 8">
              <a:extLst>
                <a:ext uri="{FF2B5EF4-FFF2-40B4-BE49-F238E27FC236}">
                  <a16:creationId xmlns:a16="http://schemas.microsoft.com/office/drawing/2014/main" id="{AEF896DA-00FD-966D-FF64-8DFD6B888383}"/>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Rechthoek 9">
              <a:extLst>
                <a:ext uri="{FF2B5EF4-FFF2-40B4-BE49-F238E27FC236}">
                  <a16:creationId xmlns:a16="http://schemas.microsoft.com/office/drawing/2014/main" id="{7285FFD4-4368-CC81-8E1A-02838478EEEC}"/>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1" name="Rechthoek 10">
              <a:extLst>
                <a:ext uri="{FF2B5EF4-FFF2-40B4-BE49-F238E27FC236}">
                  <a16:creationId xmlns:a16="http://schemas.microsoft.com/office/drawing/2014/main" id="{BBF6656D-4FBA-DAA4-7BA5-CB739A2379DD}"/>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2" name="Rechthoek 11">
              <a:extLst>
                <a:ext uri="{FF2B5EF4-FFF2-40B4-BE49-F238E27FC236}">
                  <a16:creationId xmlns:a16="http://schemas.microsoft.com/office/drawing/2014/main" id="{54E95AEC-D2C6-9EDD-9955-1E8B81657AB5}"/>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Tree>
    <p:extLst>
      <p:ext uri="{BB962C8B-B14F-4D97-AF65-F5344CB8AC3E}">
        <p14:creationId xmlns:p14="http://schemas.microsoft.com/office/powerpoint/2010/main" val="1408012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Inhoud">
    <p:spTree>
      <p:nvGrpSpPr>
        <p:cNvPr id="1" name=""/>
        <p:cNvGrpSpPr/>
        <p:nvPr/>
      </p:nvGrpSpPr>
      <p:grpSpPr>
        <a:xfrm>
          <a:off x="0" y="0"/>
          <a:ext cx="0" cy="0"/>
          <a:chOff x="0" y="0"/>
          <a:chExt cx="0" cy="0"/>
        </a:xfrm>
      </p:grpSpPr>
      <p:sp>
        <p:nvSpPr>
          <p:cNvPr id="2" name="Graphic 14">
            <a:extLst>
              <a:ext uri="{FF2B5EF4-FFF2-40B4-BE49-F238E27FC236}">
                <a16:creationId xmlns:a16="http://schemas.microsoft.com/office/drawing/2014/main" id="{49A1D5E0-350A-7DCB-FF91-D4C4F44857C0}"/>
              </a:ext>
            </a:extLst>
          </p:cNvPr>
          <p:cNvSpPr>
            <a:spLocks noGrp="1" noRot="1" noMove="1" noResize="1" noEditPoints="1" noAdjustHandles="1" noChangeArrowheads="1" noChangeShapeType="1"/>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pic>
        <p:nvPicPr>
          <p:cNvPr id="9" name="Afbeelding 8" descr="Afbeelding met Graphics, Kleurrijkheid, cirkel, grafische vormgeving&#10;&#10;Automatisch gegenereerde beschrijving">
            <a:extLst>
              <a:ext uri="{FF2B5EF4-FFF2-40B4-BE49-F238E27FC236}">
                <a16:creationId xmlns:a16="http://schemas.microsoft.com/office/drawing/2014/main" id="{B28941FB-70EC-B0BF-11F4-BBD094D14788}"/>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a:stretch/>
        </p:blipFill>
        <p:spPr>
          <a:xfrm>
            <a:off x="7288249" y="5050318"/>
            <a:ext cx="1855751" cy="1807683"/>
          </a:xfrm>
          <a:prstGeom prst="rect">
            <a:avLst/>
          </a:prstGeom>
        </p:spPr>
      </p:pic>
      <p:grpSp>
        <p:nvGrpSpPr>
          <p:cNvPr id="6" name="Groep 5">
            <a:extLst>
              <a:ext uri="{FF2B5EF4-FFF2-40B4-BE49-F238E27FC236}">
                <a16:creationId xmlns:a16="http://schemas.microsoft.com/office/drawing/2014/main" id="{41D18FA3-1E48-470B-9A40-344F877040C0}"/>
              </a:ext>
            </a:extLst>
          </p:cNvPr>
          <p:cNvGrpSpPr>
            <a:grpSpLocks noGrp="1" noUngrp="1" noRot="1" noMove="1" noResize="1"/>
          </p:cNvGrpSpPr>
          <p:nvPr userDrawn="1"/>
        </p:nvGrpSpPr>
        <p:grpSpPr>
          <a:xfrm>
            <a:off x="0" y="0"/>
            <a:ext cx="9144000" cy="180000"/>
            <a:chOff x="0" y="0"/>
            <a:chExt cx="12192000" cy="360000"/>
          </a:xfrm>
        </p:grpSpPr>
        <p:sp>
          <p:nvSpPr>
            <p:cNvPr id="8" name="Rechthoek 7">
              <a:extLst>
                <a:ext uri="{FF2B5EF4-FFF2-40B4-BE49-F238E27FC236}">
                  <a16:creationId xmlns:a16="http://schemas.microsoft.com/office/drawing/2014/main" id="{2F4CFE85-E0BF-3F9E-6805-D22F211D9A62}"/>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Rechthoek 9">
              <a:extLst>
                <a:ext uri="{FF2B5EF4-FFF2-40B4-BE49-F238E27FC236}">
                  <a16:creationId xmlns:a16="http://schemas.microsoft.com/office/drawing/2014/main" id="{D0999A99-4530-217C-697B-5F01DE0EE18C}"/>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5" name="Rechthoek 14">
              <a:extLst>
                <a:ext uri="{FF2B5EF4-FFF2-40B4-BE49-F238E27FC236}">
                  <a16:creationId xmlns:a16="http://schemas.microsoft.com/office/drawing/2014/main" id="{11A6464B-894F-80A5-E730-51CEF58A87B7}"/>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6" name="Rechthoek 15">
              <a:extLst>
                <a:ext uri="{FF2B5EF4-FFF2-40B4-BE49-F238E27FC236}">
                  <a16:creationId xmlns:a16="http://schemas.microsoft.com/office/drawing/2014/main" id="{014DF0BC-515B-02D6-8E05-FADE3A686F7D}"/>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
        <p:nvSpPr>
          <p:cNvPr id="5" name="Tijdelijke aanduiding voor tekst 4">
            <a:extLst>
              <a:ext uri="{FF2B5EF4-FFF2-40B4-BE49-F238E27FC236}">
                <a16:creationId xmlns:a16="http://schemas.microsoft.com/office/drawing/2014/main" id="{34E63E14-F94E-FB86-6121-D57B340A0E55}"/>
              </a:ext>
            </a:extLst>
          </p:cNvPr>
          <p:cNvSpPr>
            <a:spLocks noGrp="1"/>
          </p:cNvSpPr>
          <p:nvPr>
            <p:ph type="body" sz="quarter" idx="10" hasCustomPrompt="1"/>
          </p:nvPr>
        </p:nvSpPr>
        <p:spPr>
          <a:xfrm>
            <a:off x="239383" y="1121557"/>
            <a:ext cx="7349729" cy="5021262"/>
          </a:xfrm>
        </p:spPr>
        <p:txBody>
          <a:bodyPr/>
          <a:lstStyle/>
          <a:p>
            <a:pPr lvl="0"/>
            <a:r>
              <a:rPr lang="nl-NL" b="0" i="0">
                <a:solidFill>
                  <a:srgbClr val="242424"/>
                </a:solidFill>
                <a:effectLst/>
                <a:latin typeface="Calibri" panose="020F0502020204030204" pitchFamily="34" charset="0"/>
              </a:rPr>
              <a:t>Voeg op deze slide de </a:t>
            </a:r>
            <a:r>
              <a:rPr lang="nl-NL" b="1" i="0">
                <a:solidFill>
                  <a:srgbClr val="242424"/>
                </a:solidFill>
                <a:effectLst/>
                <a:latin typeface="Calibri" panose="020F0502020204030204" pitchFamily="34" charset="0"/>
              </a:rPr>
              <a:t>titels</a:t>
            </a:r>
            <a:r>
              <a:rPr lang="nl-NL" b="0" i="0">
                <a:solidFill>
                  <a:srgbClr val="242424"/>
                </a:solidFill>
                <a:effectLst/>
                <a:latin typeface="Calibri" panose="020F0502020204030204" pitchFamily="34" charset="0"/>
              </a:rPr>
              <a:t> van je presentatie toe, zodat er een </a:t>
            </a:r>
            <a:r>
              <a:rPr lang="nl-NL" b="1" i="0">
                <a:solidFill>
                  <a:srgbClr val="242424"/>
                </a:solidFill>
                <a:effectLst/>
                <a:latin typeface="Calibri" panose="020F0502020204030204" pitchFamily="34" charset="0"/>
              </a:rPr>
              <a:t>overzicht</a:t>
            </a:r>
            <a:r>
              <a:rPr lang="nl-NL" b="0" i="0">
                <a:solidFill>
                  <a:srgbClr val="242424"/>
                </a:solidFill>
                <a:effectLst/>
                <a:latin typeface="Calibri" panose="020F0502020204030204" pitchFamily="34" charset="0"/>
              </a:rPr>
              <a:t> is.</a:t>
            </a:r>
            <a:endParaRPr lang="nl-NL"/>
          </a:p>
        </p:txBody>
      </p:sp>
      <p:sp>
        <p:nvSpPr>
          <p:cNvPr id="13" name="Titel 13">
            <a:extLst>
              <a:ext uri="{FF2B5EF4-FFF2-40B4-BE49-F238E27FC236}">
                <a16:creationId xmlns:a16="http://schemas.microsoft.com/office/drawing/2014/main" id="{E861B17C-3043-8C7E-ABAA-528B0E09E915}"/>
              </a:ext>
            </a:extLst>
          </p:cNvPr>
          <p:cNvSpPr>
            <a:spLocks noGrp="1"/>
          </p:cNvSpPr>
          <p:nvPr>
            <p:ph type="title" hasCustomPrompt="1"/>
          </p:nvPr>
        </p:nvSpPr>
        <p:spPr>
          <a:xfrm>
            <a:off x="239383" y="473077"/>
            <a:ext cx="7349729" cy="648481"/>
          </a:xfrm>
          <a:noFill/>
          <a:ln>
            <a:noFill/>
          </a:ln>
        </p:spPr>
        <p:txBody>
          <a:bodyPr>
            <a:noAutofit/>
          </a:bodyPr>
          <a:lstStyle>
            <a:lvl1pPr>
              <a:defRPr lang="nl-BE" sz="2700" kern="1200" dirty="0">
                <a:solidFill>
                  <a:srgbClr val="2D3E4E"/>
                </a:solidFill>
                <a:latin typeface="Poppins ExtraBold" panose="00000900000000000000" pitchFamily="2" charset="0"/>
                <a:ea typeface="Roboto Bk" pitchFamily="2" charset="0"/>
                <a:cs typeface="Poppins ExtraBold" panose="00000900000000000000" pitchFamily="2" charset="0"/>
              </a:defRPr>
            </a:lvl1pPr>
          </a:lstStyle>
          <a:p>
            <a:pPr marL="0" lvl="0" indent="0" algn="l" defTabSz="514337" rtl="0" eaLnBrk="1" latinLnBrk="0" hangingPunct="1">
              <a:spcBef>
                <a:spcPct val="20000"/>
              </a:spcBef>
              <a:buClrTx/>
              <a:buFont typeface="Arial" pitchFamily="34" charset="0"/>
              <a:buNone/>
            </a:pPr>
            <a:r>
              <a:rPr lang="nl-NL"/>
              <a:t>Inhoud</a:t>
            </a:r>
            <a:endParaRPr lang="nl-BE"/>
          </a:p>
        </p:txBody>
      </p:sp>
    </p:spTree>
    <p:extLst>
      <p:ext uri="{BB962C8B-B14F-4D97-AF65-F5344CB8AC3E}">
        <p14:creationId xmlns:p14="http://schemas.microsoft.com/office/powerpoint/2010/main" val="4112169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kst">
    <p:spTree>
      <p:nvGrpSpPr>
        <p:cNvPr id="1" name=""/>
        <p:cNvGrpSpPr/>
        <p:nvPr/>
      </p:nvGrpSpPr>
      <p:grpSpPr>
        <a:xfrm>
          <a:off x="0" y="0"/>
          <a:ext cx="0" cy="0"/>
          <a:chOff x="0" y="0"/>
          <a:chExt cx="0" cy="0"/>
        </a:xfrm>
      </p:grpSpPr>
      <p:sp>
        <p:nvSpPr>
          <p:cNvPr id="3" name="Graphic 14">
            <a:extLst>
              <a:ext uri="{FF2B5EF4-FFF2-40B4-BE49-F238E27FC236}">
                <a16:creationId xmlns:a16="http://schemas.microsoft.com/office/drawing/2014/main" id="{73ABC0D2-A3DB-DA29-3B1B-FCA4F0F95E1F}"/>
              </a:ext>
            </a:extLst>
          </p:cNvPr>
          <p:cNvSpPr>
            <a:spLocks noGrp="1" noRot="1" noMove="1" noResize="1" noEditPoints="1" noAdjustHandles="1" noChangeArrowheads="1" noChangeShapeType="1"/>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sp>
        <p:nvSpPr>
          <p:cNvPr id="12" name="Titel 1"/>
          <p:cNvSpPr>
            <a:spLocks noGrp="1"/>
          </p:cNvSpPr>
          <p:nvPr>
            <p:ph type="title" hasCustomPrompt="1"/>
          </p:nvPr>
        </p:nvSpPr>
        <p:spPr>
          <a:xfrm>
            <a:off x="159636" y="180000"/>
            <a:ext cx="7427169" cy="1143000"/>
          </a:xfrm>
        </p:spPr>
        <p:txBody>
          <a:bodyPr>
            <a:normAutofit/>
          </a:bodyPr>
          <a:lstStyle>
            <a:lvl1pPr>
              <a:defRPr sz="2400">
                <a:solidFill>
                  <a:srgbClr val="2D3E4E"/>
                </a:solidFill>
              </a:defRPr>
            </a:lvl1pPr>
          </a:lstStyle>
          <a:p>
            <a:r>
              <a:rPr lang="nl-NL"/>
              <a:t>Typ hier een duidelijke titel</a:t>
            </a:r>
            <a:endParaRPr lang="nl-BE"/>
          </a:p>
        </p:txBody>
      </p:sp>
      <p:pic>
        <p:nvPicPr>
          <p:cNvPr id="9" name="Afbeelding 8" descr="Afbeelding met Graphics, Kleurrijkheid, cirkel, grafische vormgeving&#10;&#10;Automatisch gegenereerde beschrijving">
            <a:extLst>
              <a:ext uri="{FF2B5EF4-FFF2-40B4-BE49-F238E27FC236}">
                <a16:creationId xmlns:a16="http://schemas.microsoft.com/office/drawing/2014/main" id="{B28941FB-70EC-B0BF-11F4-BBD094D14788}"/>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a:stretch/>
        </p:blipFill>
        <p:spPr>
          <a:xfrm>
            <a:off x="7288249" y="5050318"/>
            <a:ext cx="1855751" cy="1807683"/>
          </a:xfrm>
          <a:prstGeom prst="rect">
            <a:avLst/>
          </a:prstGeom>
        </p:spPr>
      </p:pic>
      <p:grpSp>
        <p:nvGrpSpPr>
          <p:cNvPr id="6" name="Groep 5">
            <a:extLst>
              <a:ext uri="{FF2B5EF4-FFF2-40B4-BE49-F238E27FC236}">
                <a16:creationId xmlns:a16="http://schemas.microsoft.com/office/drawing/2014/main" id="{41D18FA3-1E48-470B-9A40-344F877040C0}"/>
              </a:ext>
            </a:extLst>
          </p:cNvPr>
          <p:cNvGrpSpPr>
            <a:grpSpLocks noGrp="1" noUngrp="1" noRot="1" noMove="1" noResize="1"/>
          </p:cNvGrpSpPr>
          <p:nvPr userDrawn="1"/>
        </p:nvGrpSpPr>
        <p:grpSpPr>
          <a:xfrm>
            <a:off x="0" y="0"/>
            <a:ext cx="9144000" cy="180000"/>
            <a:chOff x="0" y="0"/>
            <a:chExt cx="12192000" cy="360000"/>
          </a:xfrm>
        </p:grpSpPr>
        <p:sp>
          <p:nvSpPr>
            <p:cNvPr id="8" name="Rechthoek 7">
              <a:extLst>
                <a:ext uri="{FF2B5EF4-FFF2-40B4-BE49-F238E27FC236}">
                  <a16:creationId xmlns:a16="http://schemas.microsoft.com/office/drawing/2014/main" id="{2F4CFE85-E0BF-3F9E-6805-D22F211D9A62}"/>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Rechthoek 9">
              <a:extLst>
                <a:ext uri="{FF2B5EF4-FFF2-40B4-BE49-F238E27FC236}">
                  <a16:creationId xmlns:a16="http://schemas.microsoft.com/office/drawing/2014/main" id="{D0999A99-4530-217C-697B-5F01DE0EE18C}"/>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5" name="Rechthoek 14">
              <a:extLst>
                <a:ext uri="{FF2B5EF4-FFF2-40B4-BE49-F238E27FC236}">
                  <a16:creationId xmlns:a16="http://schemas.microsoft.com/office/drawing/2014/main" id="{11A6464B-894F-80A5-E730-51CEF58A87B7}"/>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6" name="Rechthoek 15">
              <a:extLst>
                <a:ext uri="{FF2B5EF4-FFF2-40B4-BE49-F238E27FC236}">
                  <a16:creationId xmlns:a16="http://schemas.microsoft.com/office/drawing/2014/main" id="{014DF0BC-515B-02D6-8E05-FADE3A686F7D}"/>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
        <p:nvSpPr>
          <p:cNvPr id="5" name="Tijdelijke aanduiding voor tekst 4">
            <a:extLst>
              <a:ext uri="{FF2B5EF4-FFF2-40B4-BE49-F238E27FC236}">
                <a16:creationId xmlns:a16="http://schemas.microsoft.com/office/drawing/2014/main" id="{43B91BBB-316A-A3B6-4CAD-BDE52062A082}"/>
              </a:ext>
            </a:extLst>
          </p:cNvPr>
          <p:cNvSpPr>
            <a:spLocks noGrp="1"/>
          </p:cNvSpPr>
          <p:nvPr>
            <p:ph type="body" sz="quarter" idx="10" hasCustomPrompt="1"/>
          </p:nvPr>
        </p:nvSpPr>
        <p:spPr>
          <a:xfrm>
            <a:off x="2005219" y="1523929"/>
            <a:ext cx="5534025" cy="3963988"/>
          </a:xfrm>
        </p:spPr>
        <p:txBody>
          <a:bodyPr/>
          <a:lstStyle>
            <a:lvl1pPr>
              <a:defRPr/>
            </a:lvl1pPr>
          </a:lstStyle>
          <a:p>
            <a:pPr lvl="0"/>
            <a:r>
              <a:rPr lang="nl-NL"/>
              <a:t>Noteer hier je belangrijkste items in </a:t>
            </a:r>
            <a:r>
              <a:rPr lang="nl-NL" err="1"/>
              <a:t>bullets</a:t>
            </a:r>
            <a:r>
              <a:rPr lang="nl-NL"/>
              <a:t> (en vertel de rest)</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9265606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Quote met afbeelding">
    <p:spTree>
      <p:nvGrpSpPr>
        <p:cNvPr id="1" name=""/>
        <p:cNvGrpSpPr/>
        <p:nvPr/>
      </p:nvGrpSpPr>
      <p:grpSpPr>
        <a:xfrm>
          <a:off x="0" y="0"/>
          <a:ext cx="0" cy="0"/>
          <a:chOff x="0" y="0"/>
          <a:chExt cx="0" cy="0"/>
        </a:xfrm>
      </p:grpSpPr>
      <p:sp>
        <p:nvSpPr>
          <p:cNvPr id="3" name="Graphic 14">
            <a:extLst>
              <a:ext uri="{FF2B5EF4-FFF2-40B4-BE49-F238E27FC236}">
                <a16:creationId xmlns:a16="http://schemas.microsoft.com/office/drawing/2014/main" id="{AA3356E3-31B9-79AE-6260-357C4DA916EE}"/>
              </a:ext>
            </a:extLst>
          </p:cNvPr>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sp>
        <p:nvSpPr>
          <p:cNvPr id="4" name="Tijdelijke aanduiding voor afbeelding 3">
            <a:extLst>
              <a:ext uri="{FF2B5EF4-FFF2-40B4-BE49-F238E27FC236}">
                <a16:creationId xmlns:a16="http://schemas.microsoft.com/office/drawing/2014/main" id="{D2A68C2A-B007-F12D-E4BA-3355F79F9AF3}"/>
              </a:ext>
            </a:extLst>
          </p:cNvPr>
          <p:cNvSpPr>
            <a:spLocks noGrp="1" noRot="1" noMove="1" noResize="1" noEditPoints="1" noAdjustHandles="1" noChangeArrowheads="1" noChangeShapeType="1"/>
          </p:cNvSpPr>
          <p:nvPr>
            <p:ph type="pic" sz="quarter" idx="11" hasCustomPrompt="1"/>
          </p:nvPr>
        </p:nvSpPr>
        <p:spPr>
          <a:xfrm>
            <a:off x="-5954" y="179388"/>
            <a:ext cx="9149954" cy="4449762"/>
          </a:xfrm>
        </p:spPr>
        <p:txBody>
          <a:bodyPr/>
          <a:lstStyle>
            <a:lvl1pPr>
              <a:defRPr/>
            </a:lvl1pPr>
          </a:lstStyle>
          <a:p>
            <a:r>
              <a:rPr lang="nl-BE"/>
              <a:t>Plaats hier je afbeelding</a:t>
            </a:r>
          </a:p>
        </p:txBody>
      </p:sp>
      <p:grpSp>
        <p:nvGrpSpPr>
          <p:cNvPr id="10" name="Groep 9">
            <a:extLst>
              <a:ext uri="{FF2B5EF4-FFF2-40B4-BE49-F238E27FC236}">
                <a16:creationId xmlns:a16="http://schemas.microsoft.com/office/drawing/2014/main" id="{F733D6B4-1C77-4B85-5551-FDD79457A0CD}"/>
              </a:ext>
            </a:extLst>
          </p:cNvPr>
          <p:cNvGrpSpPr>
            <a:grpSpLocks noGrp="1" noUngrp="1" noRot="1" noMove="1" noResize="1"/>
          </p:cNvGrpSpPr>
          <p:nvPr userDrawn="1"/>
        </p:nvGrpSpPr>
        <p:grpSpPr>
          <a:xfrm>
            <a:off x="0" y="0"/>
            <a:ext cx="9144000" cy="180000"/>
            <a:chOff x="0" y="0"/>
            <a:chExt cx="12192000" cy="360000"/>
          </a:xfrm>
        </p:grpSpPr>
        <p:sp>
          <p:nvSpPr>
            <p:cNvPr id="11" name="Rechthoek 10">
              <a:extLst>
                <a:ext uri="{FF2B5EF4-FFF2-40B4-BE49-F238E27FC236}">
                  <a16:creationId xmlns:a16="http://schemas.microsoft.com/office/drawing/2014/main" id="{097885FC-188B-9DEF-9697-068F541DAA9C}"/>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2" name="Rechthoek 11">
              <a:extLst>
                <a:ext uri="{FF2B5EF4-FFF2-40B4-BE49-F238E27FC236}">
                  <a16:creationId xmlns:a16="http://schemas.microsoft.com/office/drawing/2014/main" id="{6FF79C8F-6301-4946-C582-E6BBF5A96455}"/>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3" name="Rechthoek 12">
              <a:extLst>
                <a:ext uri="{FF2B5EF4-FFF2-40B4-BE49-F238E27FC236}">
                  <a16:creationId xmlns:a16="http://schemas.microsoft.com/office/drawing/2014/main" id="{83FFFD28-0FB9-A4AA-80C4-2A81634AE3E9}"/>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4" name="Rechthoek 13">
              <a:extLst>
                <a:ext uri="{FF2B5EF4-FFF2-40B4-BE49-F238E27FC236}">
                  <a16:creationId xmlns:a16="http://schemas.microsoft.com/office/drawing/2014/main" id="{32E6CB2C-DDF0-081D-ADC9-4E960E334413}"/>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
        <p:nvSpPr>
          <p:cNvPr id="2" name="Rechthoek 1">
            <a:extLst>
              <a:ext uri="{FF2B5EF4-FFF2-40B4-BE49-F238E27FC236}">
                <a16:creationId xmlns:a16="http://schemas.microsoft.com/office/drawing/2014/main" id="{327DF45D-CEE8-E027-5958-4E60095D0A49}"/>
              </a:ext>
            </a:extLst>
          </p:cNvPr>
          <p:cNvSpPr>
            <a:spLocks noGrp="1" noRot="1" noMove="1" noResize="1" noEditPoints="1" noAdjustHandles="1" noChangeArrowheads="1" noChangeShapeType="1"/>
          </p:cNvSpPr>
          <p:nvPr userDrawn="1"/>
        </p:nvSpPr>
        <p:spPr>
          <a:xfrm>
            <a:off x="-5984" y="4647414"/>
            <a:ext cx="9149984" cy="2210586"/>
          </a:xfrm>
          <a:prstGeom prst="rect">
            <a:avLst/>
          </a:prstGeom>
          <a:solidFill>
            <a:srgbClr val="AE20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4" name="Tijdelijke aanduiding voor tekst 33">
            <a:extLst>
              <a:ext uri="{FF2B5EF4-FFF2-40B4-BE49-F238E27FC236}">
                <a16:creationId xmlns:a16="http://schemas.microsoft.com/office/drawing/2014/main" id="{3BCD951C-6BD9-B406-D5E9-9DBF75EF90D1}"/>
              </a:ext>
            </a:extLst>
          </p:cNvPr>
          <p:cNvSpPr>
            <a:spLocks noGrp="1"/>
          </p:cNvSpPr>
          <p:nvPr>
            <p:ph type="body" sz="quarter" idx="10" hasCustomPrompt="1"/>
          </p:nvPr>
        </p:nvSpPr>
        <p:spPr>
          <a:xfrm>
            <a:off x="452487" y="2991574"/>
            <a:ext cx="7819534" cy="3343238"/>
          </a:xfrm>
          <a:prstGeom prst="roundRect">
            <a:avLst>
              <a:gd name="adj" fmla="val 11874"/>
            </a:avLst>
          </a:prstGeom>
          <a:solidFill>
            <a:schemeClr val="bg1"/>
          </a:solidFill>
        </p:spPr>
        <p:txBody>
          <a:bodyPr>
            <a:normAutofit/>
          </a:bodyPr>
          <a:lstStyle>
            <a:lvl1pPr marL="0" indent="0" algn="ctr">
              <a:buNone/>
              <a:defRPr sz="2700">
                <a:latin typeface="Poppins ExtraBold" panose="00000900000000000000" pitchFamily="2" charset="0"/>
                <a:cs typeface="Poppins ExtraBold" panose="00000900000000000000" pitchFamily="2" charset="0"/>
              </a:defRPr>
            </a:lvl1pPr>
          </a:lstStyle>
          <a:p>
            <a:pPr lvl="0"/>
            <a:r>
              <a:rPr lang="nl-NL"/>
              <a:t>Zet hier een quote</a:t>
            </a:r>
          </a:p>
        </p:txBody>
      </p:sp>
      <p:pic>
        <p:nvPicPr>
          <p:cNvPr id="26" name="Afbeelding 25">
            <a:extLst>
              <a:ext uri="{FF2B5EF4-FFF2-40B4-BE49-F238E27FC236}">
                <a16:creationId xmlns:a16="http://schemas.microsoft.com/office/drawing/2014/main" id="{EA6D0B43-B0CB-AF55-26AD-21935CF8BE7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729430" y="4739130"/>
            <a:ext cx="797307" cy="819159"/>
          </a:xfrm>
          <a:custGeom>
            <a:avLst/>
            <a:gdLst>
              <a:gd name="connsiteX0" fmla="*/ 0 w 2014878"/>
              <a:gd name="connsiteY0" fmla="*/ 0 h 1552575"/>
              <a:gd name="connsiteX1" fmla="*/ 2014879 w 2014878"/>
              <a:gd name="connsiteY1" fmla="*/ 0 h 1552575"/>
              <a:gd name="connsiteX2" fmla="*/ 2014879 w 2014878"/>
              <a:gd name="connsiteY2" fmla="*/ 1552575 h 1552575"/>
              <a:gd name="connsiteX3" fmla="*/ 0 w 2014878"/>
              <a:gd name="connsiteY3" fmla="*/ 1552575 h 1552575"/>
            </a:gdLst>
            <a:ahLst/>
            <a:cxnLst>
              <a:cxn ang="0">
                <a:pos x="connsiteX0" y="connsiteY0"/>
              </a:cxn>
              <a:cxn ang="0">
                <a:pos x="connsiteX1" y="connsiteY1"/>
              </a:cxn>
              <a:cxn ang="0">
                <a:pos x="connsiteX2" y="connsiteY2"/>
              </a:cxn>
              <a:cxn ang="0">
                <a:pos x="connsiteX3" y="connsiteY3"/>
              </a:cxn>
            </a:cxnLst>
            <a:rect l="l" t="t" r="r" b="b"/>
            <a:pathLst>
              <a:path w="2014878" h="1552575">
                <a:moveTo>
                  <a:pt x="0" y="0"/>
                </a:moveTo>
                <a:lnTo>
                  <a:pt x="2014879" y="0"/>
                </a:lnTo>
                <a:lnTo>
                  <a:pt x="2014879" y="1552575"/>
                </a:lnTo>
                <a:lnTo>
                  <a:pt x="0" y="1552575"/>
                </a:lnTo>
                <a:close/>
              </a:path>
            </a:pathLst>
          </a:custGeom>
        </p:spPr>
      </p:pic>
    </p:spTree>
    <p:extLst>
      <p:ext uri="{BB962C8B-B14F-4D97-AF65-F5344CB8AC3E}">
        <p14:creationId xmlns:p14="http://schemas.microsoft.com/office/powerpoint/2010/main" val="127485677"/>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Titeldia">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E52CCC5-31E2-404F-A3E8-E66766696B11}"/>
              </a:ext>
            </a:extLst>
          </p:cNvPr>
          <p:cNvPicPr>
            <a:picLocks noChangeAspect="1"/>
          </p:cNvPicPr>
          <p:nvPr userDrawn="1"/>
        </p:nvPicPr>
        <p:blipFill>
          <a:blip r:embed="rId2" cstate="print">
            <a:extLst>
              <a:ext uri="{28A0092B-C50C-407E-A947-70E740481C1C}">
                <a14:useLocalDpi xmlns:a14="http://schemas.microsoft.com/office/drawing/2010/main"/>
              </a:ext>
            </a:extLst>
          </a:blip>
          <a:stretch/>
        </p:blipFill>
        <p:spPr>
          <a:xfrm>
            <a:off x="-49832" y="163399"/>
            <a:ext cx="2746872" cy="1461049"/>
          </a:xfrm>
          <a:prstGeom prst="rect">
            <a:avLst/>
          </a:prstGeom>
        </p:spPr>
      </p:pic>
      <p:grpSp>
        <p:nvGrpSpPr>
          <p:cNvPr id="14" name="Groep 13">
            <a:extLst>
              <a:ext uri="{FF2B5EF4-FFF2-40B4-BE49-F238E27FC236}">
                <a16:creationId xmlns:a16="http://schemas.microsoft.com/office/drawing/2014/main" id="{1B6405EA-4ADB-4167-9F69-0F2E29C4513B}"/>
              </a:ext>
            </a:extLst>
          </p:cNvPr>
          <p:cNvGrpSpPr/>
          <p:nvPr userDrawn="1"/>
        </p:nvGrpSpPr>
        <p:grpSpPr>
          <a:xfrm>
            <a:off x="-49831" y="0"/>
            <a:ext cx="9212639" cy="6973558"/>
            <a:chOff x="-66442" y="0"/>
            <a:chExt cx="12283519" cy="6973558"/>
          </a:xfrm>
        </p:grpSpPr>
        <p:pic>
          <p:nvPicPr>
            <p:cNvPr id="12" name="Afbeelding 11">
              <a:extLst>
                <a:ext uri="{FF2B5EF4-FFF2-40B4-BE49-F238E27FC236}">
                  <a16:creationId xmlns:a16="http://schemas.microsoft.com/office/drawing/2014/main" id="{EBDCA452-584D-4FDA-A77C-552084EBC7E7}"/>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8347" t="-1454" r="31423" b="52838"/>
            <a:stretch/>
          </p:blipFill>
          <p:spPr>
            <a:xfrm>
              <a:off x="5039111" y="2294022"/>
              <a:ext cx="7177966" cy="4679536"/>
            </a:xfrm>
            <a:prstGeom prst="rect">
              <a:avLst/>
            </a:prstGeom>
          </p:spPr>
        </p:pic>
        <p:pic>
          <p:nvPicPr>
            <p:cNvPr id="10" name="Afbeelding 9" descr="Afbeelding met computer&#10;&#10;Automatisch gegenereerde beschrijving">
              <a:extLst>
                <a:ext uri="{FF2B5EF4-FFF2-40B4-BE49-F238E27FC236}">
                  <a16:creationId xmlns:a16="http://schemas.microsoft.com/office/drawing/2014/main" id="{E36E00FC-8C92-4461-BFC2-5E99807485BC}"/>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29758" r="59720"/>
            <a:stretch/>
          </p:blipFill>
          <p:spPr>
            <a:xfrm>
              <a:off x="8595948" y="0"/>
              <a:ext cx="3621129" cy="5637014"/>
            </a:xfrm>
            <a:prstGeom prst="rect">
              <a:avLst/>
            </a:prstGeom>
          </p:spPr>
        </p:pic>
        <p:pic>
          <p:nvPicPr>
            <p:cNvPr id="8" name="Afbeelding 7" descr="Afbeelding met tekening&#10;&#10;Automatisch gegenereerde beschrijving">
              <a:extLst>
                <a:ext uri="{FF2B5EF4-FFF2-40B4-BE49-F238E27FC236}">
                  <a16:creationId xmlns:a16="http://schemas.microsoft.com/office/drawing/2014/main" id="{5977FBF6-2392-409E-97B6-3BA441270BF9}"/>
                </a:ext>
              </a:extLst>
            </p:cNvPr>
            <p:cNvPicPr>
              <a:picLocks noChangeAspect="1"/>
            </p:cNvPicPr>
            <p:nvPr userDrawn="1"/>
          </p:nvPicPr>
          <p:blipFill rotWithShape="1">
            <a:blip r:embed="rId5">
              <a:extLst>
                <a:ext uri="{28A0092B-C50C-407E-A947-70E740481C1C}">
                  <a14:useLocalDpi xmlns:a14="http://schemas.microsoft.com/office/drawing/2010/main"/>
                </a:ext>
              </a:extLst>
            </a:blip>
            <a:srcRect t="45544" r="18920"/>
            <a:stretch/>
          </p:blipFill>
          <p:spPr>
            <a:xfrm>
              <a:off x="3227085" y="0"/>
              <a:ext cx="8989992" cy="4876800"/>
            </a:xfrm>
            <a:prstGeom prst="rect">
              <a:avLst/>
            </a:prstGeom>
          </p:spPr>
        </p:pic>
        <p:pic>
          <p:nvPicPr>
            <p:cNvPr id="3" name="Afbeelding 2" descr="Afbeelding met tekening, paraplu&#10;&#10;Automatisch gegenereerde beschrijving">
              <a:extLst>
                <a:ext uri="{FF2B5EF4-FFF2-40B4-BE49-F238E27FC236}">
                  <a16:creationId xmlns:a16="http://schemas.microsoft.com/office/drawing/2014/main" id="{13FC876D-5B8F-41C3-8F16-E16B6FD530F6}"/>
                </a:ext>
              </a:extLst>
            </p:cNvPr>
            <p:cNvPicPr>
              <a:picLocks noChangeAspect="1"/>
            </p:cNvPicPr>
            <p:nvPr userDrawn="1"/>
          </p:nvPicPr>
          <p:blipFill rotWithShape="1">
            <a:blip r:embed="rId6">
              <a:extLst>
                <a:ext uri="{28A0092B-C50C-407E-A947-70E740481C1C}">
                  <a14:useLocalDpi xmlns:a14="http://schemas.microsoft.com/office/drawing/2010/main"/>
                </a:ext>
              </a:extLst>
            </a:blip>
            <a:srcRect l="21459" b="51171"/>
            <a:stretch/>
          </p:blipFill>
          <p:spPr>
            <a:xfrm>
              <a:off x="-66442" y="675868"/>
              <a:ext cx="10211106" cy="6297689"/>
            </a:xfrm>
            <a:prstGeom prst="rect">
              <a:avLst/>
            </a:prstGeom>
          </p:spPr>
        </p:pic>
      </p:grpSp>
      <p:sp>
        <p:nvSpPr>
          <p:cNvPr id="7" name="Ondertitel 2">
            <a:extLst>
              <a:ext uri="{FF2B5EF4-FFF2-40B4-BE49-F238E27FC236}">
                <a16:creationId xmlns:a16="http://schemas.microsoft.com/office/drawing/2014/main" id="{65550227-3B69-4ED6-B2B7-782A18AF07E0}"/>
              </a:ext>
            </a:extLst>
          </p:cNvPr>
          <p:cNvSpPr>
            <a:spLocks noGrp="1"/>
          </p:cNvSpPr>
          <p:nvPr userDrawn="1">
            <p:ph type="subTitle" idx="1"/>
          </p:nvPr>
        </p:nvSpPr>
        <p:spPr>
          <a:xfrm>
            <a:off x="1787224" y="3393996"/>
            <a:ext cx="5607169" cy="1206630"/>
          </a:xfrm>
          <a:noFill/>
        </p:spPr>
        <p:txBody>
          <a:bodyPr>
            <a:normAutofit/>
          </a:bodyPr>
          <a:lstStyle>
            <a:lvl1pPr marL="0" indent="0" algn="ctr">
              <a:buNone/>
              <a:defRPr sz="1575">
                <a:solidFill>
                  <a:schemeClr val="bg1"/>
                </a:solidFill>
                <a:latin typeface="+mn-lt"/>
                <a:cs typeface="Arial" pitchFamily="34" charset="0"/>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nl-NL"/>
              <a:t>Klikken om de ondertitelstijl van het model te bewerken</a:t>
            </a:r>
            <a:endParaRPr lang="nl-BE"/>
          </a:p>
        </p:txBody>
      </p:sp>
      <p:sp>
        <p:nvSpPr>
          <p:cNvPr id="4" name="Titel 3">
            <a:extLst>
              <a:ext uri="{FF2B5EF4-FFF2-40B4-BE49-F238E27FC236}">
                <a16:creationId xmlns:a16="http://schemas.microsoft.com/office/drawing/2014/main" id="{0A40482B-BC27-4DC4-A82C-081E98EE5167}"/>
              </a:ext>
            </a:extLst>
          </p:cNvPr>
          <p:cNvSpPr>
            <a:spLocks noGrp="1"/>
          </p:cNvSpPr>
          <p:nvPr userDrawn="1">
            <p:ph type="title"/>
          </p:nvPr>
        </p:nvSpPr>
        <p:spPr>
          <a:xfrm>
            <a:off x="1787224" y="1961933"/>
            <a:ext cx="5607169" cy="1143000"/>
          </a:xfrm>
        </p:spPr>
        <p:txBody>
          <a:bodyPr/>
          <a:lstStyle>
            <a:lvl1pPr algn="ctr">
              <a:defRPr>
                <a:solidFill>
                  <a:schemeClr val="bg1"/>
                </a:solidFill>
              </a:defRPr>
            </a:lvl1pPr>
          </a:lstStyle>
          <a:p>
            <a:r>
              <a:rPr lang="nl-NL"/>
              <a:t>Klik om stijl te bewerken</a:t>
            </a:r>
            <a:endParaRPr lang="nl-BE"/>
          </a:p>
        </p:txBody>
      </p:sp>
    </p:spTree>
    <p:extLst>
      <p:ext uri="{BB962C8B-B14F-4D97-AF65-F5344CB8AC3E}">
        <p14:creationId xmlns:p14="http://schemas.microsoft.com/office/powerpoint/2010/main" val="902381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8" name="Rechthoek 7"/>
          <p:cNvSpPr/>
          <p:nvPr userDrawn="1"/>
        </p:nvSpPr>
        <p:spPr>
          <a:xfrm>
            <a:off x="0" y="6498024"/>
            <a:ext cx="9144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9" name="Rechthoek 8"/>
          <p:cNvSpPr/>
          <p:nvPr userDrawn="1"/>
        </p:nvSpPr>
        <p:spPr>
          <a:xfrm>
            <a:off x="8784000" y="3260834"/>
            <a:ext cx="36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1" name="Tijdelijke aanduiding voor dianummer 7">
            <a:extLst>
              <a:ext uri="{FF2B5EF4-FFF2-40B4-BE49-F238E27FC236}">
                <a16:creationId xmlns:a16="http://schemas.microsoft.com/office/drawing/2014/main" id="{23DEA054-35B1-4B17-AFDE-73B15A4BAB05}"/>
              </a:ext>
            </a:extLst>
          </p:cNvPr>
          <p:cNvSpPr>
            <a:spLocks noGrp="1"/>
          </p:cNvSpPr>
          <p:nvPr>
            <p:ph type="sldNum" sz="quarter" idx="11"/>
          </p:nvPr>
        </p:nvSpPr>
        <p:spPr>
          <a:xfrm>
            <a:off x="7081870" y="6429400"/>
            <a:ext cx="2062130"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1259633" y="274638"/>
            <a:ext cx="7427169"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259632" y="1600206"/>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4" name="Afbeelding 13">
            <a:extLst>
              <a:ext uri="{FF2B5EF4-FFF2-40B4-BE49-F238E27FC236}">
                <a16:creationId xmlns:a16="http://schemas.microsoft.com/office/drawing/2014/main" id="{9FCFB219-4218-4A9B-9BA2-D12ADDFE81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1"/>
            <a:ext cx="918753" cy="1679807"/>
          </a:xfrm>
          <a:prstGeom prst="rect">
            <a:avLst/>
          </a:prstGeom>
        </p:spPr>
      </p:pic>
    </p:spTree>
    <p:extLst>
      <p:ext uri="{BB962C8B-B14F-4D97-AF65-F5344CB8AC3E}">
        <p14:creationId xmlns:p14="http://schemas.microsoft.com/office/powerpoint/2010/main" val="4191874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8" name="Rechthoek 7"/>
          <p:cNvSpPr/>
          <p:nvPr userDrawn="1"/>
        </p:nvSpPr>
        <p:spPr>
          <a:xfrm>
            <a:off x="0" y="6498024"/>
            <a:ext cx="9144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9" name="Rechthoek 8"/>
          <p:cNvSpPr/>
          <p:nvPr userDrawn="1"/>
        </p:nvSpPr>
        <p:spPr>
          <a:xfrm>
            <a:off x="8784000" y="3260834"/>
            <a:ext cx="36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1" name="Tijdelijke aanduiding voor dianummer 7">
            <a:extLst>
              <a:ext uri="{FF2B5EF4-FFF2-40B4-BE49-F238E27FC236}">
                <a16:creationId xmlns:a16="http://schemas.microsoft.com/office/drawing/2014/main" id="{BF6C4908-1347-4984-89BB-4E5C76D3B4A4}"/>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1259633" y="274638"/>
            <a:ext cx="7427169"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259632" y="1600206"/>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14" name="Afbeelding 13">
            <a:extLst>
              <a:ext uri="{FF2B5EF4-FFF2-40B4-BE49-F238E27FC236}">
                <a16:creationId xmlns:a16="http://schemas.microsoft.com/office/drawing/2014/main" id="{6B8317B8-B7BE-4C0E-B174-34A6F7569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1"/>
            <a:ext cx="918753" cy="1679807"/>
          </a:xfrm>
          <a:prstGeom prst="rect">
            <a:avLst/>
          </a:prstGeom>
        </p:spPr>
      </p:pic>
    </p:spTree>
    <p:extLst>
      <p:ext uri="{BB962C8B-B14F-4D97-AF65-F5344CB8AC3E}">
        <p14:creationId xmlns:p14="http://schemas.microsoft.com/office/powerpoint/2010/main" val="3640156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3" y="274638"/>
            <a:ext cx="7427169"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9" name="Rechthoek 8"/>
          <p:cNvSpPr/>
          <p:nvPr userDrawn="1"/>
        </p:nvSpPr>
        <p:spPr>
          <a:xfrm>
            <a:off x="8784000" y="3260834"/>
            <a:ext cx="36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Tijdelijke aanduiding voor inhoud 2"/>
          <p:cNvSpPr>
            <a:spLocks noGrp="1"/>
          </p:cNvSpPr>
          <p:nvPr>
            <p:ph idx="1"/>
          </p:nvPr>
        </p:nvSpPr>
        <p:spPr>
          <a:xfrm>
            <a:off x="1259632" y="1600206"/>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BF6D60B6-2EEF-409B-9359-B4AE8D19209A}"/>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D46F68C8-1DF1-4627-9990-9F276E41FE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1"/>
            <a:ext cx="918753" cy="1679807"/>
          </a:xfrm>
          <a:prstGeom prst="rect">
            <a:avLst/>
          </a:prstGeom>
        </p:spPr>
      </p:pic>
    </p:spTree>
    <p:extLst>
      <p:ext uri="{BB962C8B-B14F-4D97-AF65-F5344CB8AC3E}">
        <p14:creationId xmlns:p14="http://schemas.microsoft.com/office/powerpoint/2010/main" val="17351441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9" name="Rechthoek 8"/>
          <p:cNvSpPr/>
          <p:nvPr userDrawn="1"/>
        </p:nvSpPr>
        <p:spPr>
          <a:xfrm>
            <a:off x="8784000" y="3260834"/>
            <a:ext cx="36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Tijdelijke aanduiding voor inhoud 2"/>
          <p:cNvSpPr>
            <a:spLocks noGrp="1"/>
          </p:cNvSpPr>
          <p:nvPr>
            <p:ph idx="1"/>
          </p:nvPr>
        </p:nvSpPr>
        <p:spPr>
          <a:xfrm>
            <a:off x="1259632" y="1600206"/>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3243621F-8D22-4EEA-8E6B-FE07AFC60E46}"/>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BD391BBE-4F13-4B00-A280-D57A4BE14F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1"/>
            <a:ext cx="918753" cy="1679807"/>
          </a:xfrm>
          <a:prstGeom prst="rect">
            <a:avLst/>
          </a:prstGeom>
        </p:spPr>
      </p:pic>
    </p:spTree>
    <p:extLst>
      <p:ext uri="{BB962C8B-B14F-4D97-AF65-F5344CB8AC3E}">
        <p14:creationId xmlns:p14="http://schemas.microsoft.com/office/powerpoint/2010/main" val="13463239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9" name="Rechthoek 8"/>
          <p:cNvSpPr/>
          <p:nvPr userDrawn="1"/>
        </p:nvSpPr>
        <p:spPr>
          <a:xfrm>
            <a:off x="8784000" y="3260834"/>
            <a:ext cx="36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Tijdelijke aanduiding voor inhoud 2"/>
          <p:cNvSpPr>
            <a:spLocks noGrp="1"/>
          </p:cNvSpPr>
          <p:nvPr>
            <p:ph idx="1"/>
          </p:nvPr>
        </p:nvSpPr>
        <p:spPr>
          <a:xfrm>
            <a:off x="1259632" y="1600206"/>
            <a:ext cx="7427168" cy="4525963"/>
          </a:xfrm>
        </p:spPr>
        <p:txBody>
          <a:bodyPr/>
          <a:lstStyle>
            <a:lvl1pPr>
              <a:buClr>
                <a:schemeClr val="tx1"/>
              </a:buClr>
              <a:defRPr>
                <a:latin typeface="+mn-lt"/>
                <a:cs typeface="Arial" pitchFamily="34" charset="0"/>
              </a:defRPr>
            </a:lvl1pPr>
            <a:lvl2pPr algn="l">
              <a:buClr>
                <a:srgbClr val="BF18B3"/>
              </a:buClr>
              <a:defRPr>
                <a:solidFill>
                  <a:srgbClr val="9A05A5"/>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4FD128D8-B75F-4C1D-984C-7A579129C5A0}"/>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9477069B-8153-4FD3-A25F-122961E925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1"/>
            <a:ext cx="918753" cy="1679807"/>
          </a:xfrm>
          <a:prstGeom prst="rect">
            <a:avLst/>
          </a:prstGeom>
        </p:spPr>
      </p:pic>
    </p:spTree>
    <p:extLst>
      <p:ext uri="{BB962C8B-B14F-4D97-AF65-F5344CB8AC3E}">
        <p14:creationId xmlns:p14="http://schemas.microsoft.com/office/powerpoint/2010/main" val="1235942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1" y="274638"/>
            <a:ext cx="7427169"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BE0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BF6D60B6-2EEF-409B-9359-B4AE8D19209A}"/>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240008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9" name="Rechthoek 8"/>
          <p:cNvSpPr/>
          <p:nvPr userDrawn="1"/>
        </p:nvSpPr>
        <p:spPr>
          <a:xfrm>
            <a:off x="8784000" y="3260834"/>
            <a:ext cx="360000" cy="324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Tijdelijke aanduiding voor inhoud 2"/>
          <p:cNvSpPr>
            <a:spLocks noGrp="1"/>
          </p:cNvSpPr>
          <p:nvPr>
            <p:ph idx="1"/>
          </p:nvPr>
        </p:nvSpPr>
        <p:spPr>
          <a:xfrm>
            <a:off x="1259632" y="1600206"/>
            <a:ext cx="7427168" cy="4525963"/>
          </a:xfrm>
        </p:spPr>
        <p:txBody>
          <a:bodyPr/>
          <a:lstStyle>
            <a:lvl1pPr>
              <a:buClr>
                <a:schemeClr val="tx1"/>
              </a:buClr>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05B1906D-B818-42BA-8E20-2245CFC89BE1}"/>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BB339403-B9B4-47C7-89D8-57BC06CF4F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1"/>
            <a:ext cx="918753" cy="1679807"/>
          </a:xfrm>
          <a:prstGeom prst="rect">
            <a:avLst/>
          </a:prstGeom>
        </p:spPr>
      </p:pic>
    </p:spTree>
    <p:extLst>
      <p:ext uri="{BB962C8B-B14F-4D97-AF65-F5344CB8AC3E}">
        <p14:creationId xmlns:p14="http://schemas.microsoft.com/office/powerpoint/2010/main" val="3189756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9" name="Rechthoek 8"/>
          <p:cNvSpPr/>
          <p:nvPr userDrawn="1"/>
        </p:nvSpPr>
        <p:spPr>
          <a:xfrm>
            <a:off x="8784000" y="3260834"/>
            <a:ext cx="36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Tijdelijke aanduiding voor inhoud 2"/>
          <p:cNvSpPr>
            <a:spLocks noGrp="1"/>
          </p:cNvSpPr>
          <p:nvPr>
            <p:ph idx="1"/>
          </p:nvPr>
        </p:nvSpPr>
        <p:spPr>
          <a:xfrm>
            <a:off x="1259632" y="1600206"/>
            <a:ext cx="7427168" cy="4525963"/>
          </a:xfrm>
        </p:spPr>
        <p:txBody>
          <a:bodyPr/>
          <a:lstStyle>
            <a:lvl1pPr>
              <a:buClrTx/>
              <a:defRPr>
                <a:solidFill>
                  <a:schemeClr val="tx1"/>
                </a:solidFill>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marL="1157259" indent="-128585">
              <a:buClr>
                <a:srgbClr val="BF18B3"/>
              </a:buClr>
              <a:buFont typeface="Arial" panose="020B0604020202020204" pitchFamily="34" charset="0"/>
              <a:buChar cha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749393B0-8A85-48A2-9E13-A3EE3968C040}"/>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908F32B8-1DA1-4C66-A055-129D78D9C8A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1"/>
            <a:ext cx="918753" cy="1679807"/>
          </a:xfrm>
          <a:prstGeom prst="rect">
            <a:avLst/>
          </a:prstGeom>
        </p:spPr>
      </p:pic>
    </p:spTree>
    <p:extLst>
      <p:ext uri="{BB962C8B-B14F-4D97-AF65-F5344CB8AC3E}">
        <p14:creationId xmlns:p14="http://schemas.microsoft.com/office/powerpoint/2010/main" val="635791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9" name="Rechthoek 8"/>
          <p:cNvSpPr/>
          <p:nvPr userDrawn="1"/>
        </p:nvSpPr>
        <p:spPr>
          <a:xfrm>
            <a:off x="8784000" y="3260834"/>
            <a:ext cx="360000" cy="324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Tijdelijke aanduiding voor inhoud 2"/>
          <p:cNvSpPr>
            <a:spLocks noGrp="1"/>
          </p:cNvSpPr>
          <p:nvPr>
            <p:ph idx="1"/>
          </p:nvPr>
        </p:nvSpPr>
        <p:spPr>
          <a:xfrm>
            <a:off x="1259632" y="1600206"/>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6261C328-FA45-47EC-8EF2-9E74CF48609B}"/>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3004EFEB-EB3B-4194-A18D-1E9B407B42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1"/>
            <a:ext cx="918753" cy="1679807"/>
          </a:xfrm>
          <a:prstGeom prst="rect">
            <a:avLst/>
          </a:prstGeom>
        </p:spPr>
      </p:pic>
    </p:spTree>
    <p:extLst>
      <p:ext uri="{BB962C8B-B14F-4D97-AF65-F5344CB8AC3E}">
        <p14:creationId xmlns:p14="http://schemas.microsoft.com/office/powerpoint/2010/main" val="2376228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9" name="Rechthoek 8"/>
          <p:cNvSpPr/>
          <p:nvPr userDrawn="1"/>
        </p:nvSpPr>
        <p:spPr>
          <a:xfrm>
            <a:off x="8784000" y="3260834"/>
            <a:ext cx="36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Tijdelijke aanduiding voor inhoud 2"/>
          <p:cNvSpPr>
            <a:spLocks noGrp="1"/>
          </p:cNvSpPr>
          <p:nvPr>
            <p:ph idx="1"/>
          </p:nvPr>
        </p:nvSpPr>
        <p:spPr>
          <a:xfrm>
            <a:off x="1259632" y="1600206"/>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70B81D0C-180F-4D0E-B7A6-107FAE204224}"/>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pic>
        <p:nvPicPr>
          <p:cNvPr id="12" name="Afbeelding 11">
            <a:extLst>
              <a:ext uri="{FF2B5EF4-FFF2-40B4-BE49-F238E27FC236}">
                <a16:creationId xmlns:a16="http://schemas.microsoft.com/office/drawing/2014/main" id="{43ED0EB3-33B5-44CD-9D77-AFB3D0A30C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1"/>
            <a:ext cx="918753" cy="1679807"/>
          </a:xfrm>
          <a:prstGeom prst="rect">
            <a:avLst/>
          </a:prstGeom>
        </p:spPr>
      </p:pic>
    </p:spTree>
    <p:extLst>
      <p:ext uri="{BB962C8B-B14F-4D97-AF65-F5344CB8AC3E}">
        <p14:creationId xmlns:p14="http://schemas.microsoft.com/office/powerpoint/2010/main" val="395975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3" name="Rechthoek 12"/>
          <p:cNvSpPr/>
          <p:nvPr userDrawn="1"/>
        </p:nvSpPr>
        <p:spPr>
          <a:xfrm>
            <a:off x="0" y="6498024"/>
            <a:ext cx="914400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4" name="Rechthoek 13"/>
          <p:cNvSpPr/>
          <p:nvPr userDrawn="1"/>
        </p:nvSpPr>
        <p:spPr>
          <a:xfrm>
            <a:off x="8784000" y="3260834"/>
            <a:ext cx="36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259632" y="1600206"/>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5FB1B23C-DF09-4171-A20A-D34D43A2C5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1"/>
            <a:ext cx="918753" cy="1679807"/>
          </a:xfrm>
          <a:prstGeom prst="rect">
            <a:avLst/>
          </a:prstGeom>
        </p:spPr>
      </p:pic>
    </p:spTree>
    <p:extLst>
      <p:ext uri="{BB962C8B-B14F-4D97-AF65-F5344CB8AC3E}">
        <p14:creationId xmlns:p14="http://schemas.microsoft.com/office/powerpoint/2010/main" val="3948914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13" name="Rechthoek 12"/>
          <p:cNvSpPr/>
          <p:nvPr userDrawn="1"/>
        </p:nvSpPr>
        <p:spPr>
          <a:xfrm>
            <a:off x="6721870" y="6503401"/>
            <a:ext cx="206213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4" name="Rechthoek 13"/>
          <p:cNvSpPr/>
          <p:nvPr userDrawn="1"/>
        </p:nvSpPr>
        <p:spPr>
          <a:xfrm>
            <a:off x="8784000" y="-27383"/>
            <a:ext cx="360000" cy="6885383"/>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259632" y="1600206"/>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34AD66A7-B9D0-4B85-B6F9-696D26C108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1"/>
            <a:ext cx="918753" cy="1679807"/>
          </a:xfrm>
          <a:prstGeom prst="rect">
            <a:avLst/>
          </a:prstGeom>
        </p:spPr>
      </p:pic>
    </p:spTree>
    <p:extLst>
      <p:ext uri="{BB962C8B-B14F-4D97-AF65-F5344CB8AC3E}">
        <p14:creationId xmlns:p14="http://schemas.microsoft.com/office/powerpoint/2010/main" val="6993341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13" name="Rechthoek 12"/>
          <p:cNvSpPr/>
          <p:nvPr userDrawn="1"/>
        </p:nvSpPr>
        <p:spPr>
          <a:xfrm>
            <a:off x="6721870" y="6503401"/>
            <a:ext cx="206213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4" name="Rechthoek 13"/>
          <p:cNvSpPr/>
          <p:nvPr userDrawn="1"/>
        </p:nvSpPr>
        <p:spPr>
          <a:xfrm>
            <a:off x="8784000" y="-27383"/>
            <a:ext cx="360000" cy="6885383"/>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259632" y="1600206"/>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13A75639-DFB5-46D1-911F-28D6336A70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1"/>
            <a:ext cx="918753" cy="1679807"/>
          </a:xfrm>
          <a:prstGeom prst="rect">
            <a:avLst/>
          </a:prstGeom>
        </p:spPr>
      </p:pic>
    </p:spTree>
    <p:extLst>
      <p:ext uri="{BB962C8B-B14F-4D97-AF65-F5344CB8AC3E}">
        <p14:creationId xmlns:p14="http://schemas.microsoft.com/office/powerpoint/2010/main" val="26953899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sp>
        <p:nvSpPr>
          <p:cNvPr id="13" name="Rechthoek 12"/>
          <p:cNvSpPr/>
          <p:nvPr userDrawn="1"/>
        </p:nvSpPr>
        <p:spPr>
          <a:xfrm>
            <a:off x="6721870" y="6503401"/>
            <a:ext cx="206213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4" name="Rechthoek 13"/>
          <p:cNvSpPr/>
          <p:nvPr userDrawn="1"/>
        </p:nvSpPr>
        <p:spPr>
          <a:xfrm>
            <a:off x="8784000" y="-27383"/>
            <a:ext cx="360000" cy="6885383"/>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259632" y="1600206"/>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C3C811FA-C6DE-4403-9EF4-1188EB518A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1"/>
            <a:ext cx="918753" cy="1679807"/>
          </a:xfrm>
          <a:prstGeom prst="rect">
            <a:avLst/>
          </a:prstGeom>
        </p:spPr>
      </p:pic>
    </p:spTree>
    <p:extLst>
      <p:ext uri="{BB962C8B-B14F-4D97-AF65-F5344CB8AC3E}">
        <p14:creationId xmlns:p14="http://schemas.microsoft.com/office/powerpoint/2010/main" val="1111505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13" name="Rechthoek 12"/>
          <p:cNvSpPr/>
          <p:nvPr userDrawn="1"/>
        </p:nvSpPr>
        <p:spPr>
          <a:xfrm>
            <a:off x="6721870" y="6503401"/>
            <a:ext cx="2062130" cy="36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4" name="Rechthoek 13"/>
          <p:cNvSpPr/>
          <p:nvPr userDrawn="1"/>
        </p:nvSpPr>
        <p:spPr>
          <a:xfrm>
            <a:off x="8784000" y="-27383"/>
            <a:ext cx="360000" cy="6885383"/>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8" name="Tijdelijke aanduiding voor dianummer 7"/>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0"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11" name="Tijdelijke aanduiding voor inhoud 2"/>
          <p:cNvSpPr>
            <a:spLocks noGrp="1"/>
          </p:cNvSpPr>
          <p:nvPr>
            <p:ph idx="1"/>
          </p:nvPr>
        </p:nvSpPr>
        <p:spPr>
          <a:xfrm>
            <a:off x="1259632" y="1600206"/>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9" name="Afbeelding 8">
            <a:extLst>
              <a:ext uri="{FF2B5EF4-FFF2-40B4-BE49-F238E27FC236}">
                <a16:creationId xmlns:a16="http://schemas.microsoft.com/office/drawing/2014/main" id="{506B9DAA-9901-4320-B7E5-E2B253AAAD7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1"/>
            <a:ext cx="918753" cy="1679807"/>
          </a:xfrm>
          <a:prstGeom prst="rect">
            <a:avLst/>
          </a:prstGeom>
        </p:spPr>
      </p:pic>
    </p:spTree>
    <p:extLst>
      <p:ext uri="{BB962C8B-B14F-4D97-AF65-F5344CB8AC3E}">
        <p14:creationId xmlns:p14="http://schemas.microsoft.com/office/powerpoint/2010/main" val="3171662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12" name="Rechthoek 11"/>
          <p:cNvSpPr/>
          <p:nvPr userDrawn="1"/>
        </p:nvSpPr>
        <p:spPr>
          <a:xfrm>
            <a:off x="0" y="6498024"/>
            <a:ext cx="9144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3" name="Rechthoek 12"/>
          <p:cNvSpPr/>
          <p:nvPr userDrawn="1"/>
        </p:nvSpPr>
        <p:spPr>
          <a:xfrm>
            <a:off x="8784032" y="3260834"/>
            <a:ext cx="36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1" name="Tijdelijke aanduiding voor dianummer 7"/>
          <p:cNvSpPr txBox="1">
            <a:spLocks/>
          </p:cNvSpPr>
          <p:nvPr userDrawn="1"/>
        </p:nvSpPr>
        <p:spPr>
          <a:xfrm>
            <a:off x="7010400" y="6429400"/>
            <a:ext cx="2133600" cy="428600"/>
          </a:xfrm>
          <a:prstGeom prst="rect">
            <a:avLst/>
          </a:prstGeom>
        </p:spPr>
        <p:txBody>
          <a:bodyPr vert="horz" lIns="51435" tIns="25718" rIns="51435" bIns="25718" rtlCol="0" anchor="ctr"/>
          <a:lstStyle>
            <a:lvl1pPr>
              <a:defRPr>
                <a:solidFill>
                  <a:schemeClr val="bg1"/>
                </a:solidFill>
              </a:defRPr>
            </a:lvl1pPr>
          </a:lstStyle>
          <a:p>
            <a:pPr algn="r">
              <a:defRPr/>
            </a:pPr>
            <a:fld id="{189E3A5C-986B-47BE-8F96-3787467B82A8}" type="slidenum">
              <a:rPr lang="nl-BE" sz="675" smtClean="0">
                <a:solidFill>
                  <a:prstClr val="white"/>
                </a:solidFill>
              </a:rPr>
              <a:pPr algn="r">
                <a:defRPr/>
              </a:pPr>
              <a:t>‹nr.›</a:t>
            </a:fld>
            <a:endParaRPr lang="nl-BE" sz="675">
              <a:solidFill>
                <a:prstClr val="white"/>
              </a:solidFill>
            </a:endParaRPr>
          </a:p>
        </p:txBody>
      </p:sp>
      <p:sp>
        <p:nvSpPr>
          <p:cNvPr id="9"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10" name="Tijdelijke aanduiding voor inhoud 2"/>
          <p:cNvSpPr>
            <a:spLocks noGrp="1"/>
          </p:cNvSpPr>
          <p:nvPr>
            <p:ph idx="1"/>
          </p:nvPr>
        </p:nvSpPr>
        <p:spPr>
          <a:xfrm>
            <a:off x="1259632" y="1600206"/>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8" name="Afbeelding 7">
            <a:extLst>
              <a:ext uri="{FF2B5EF4-FFF2-40B4-BE49-F238E27FC236}">
                <a16:creationId xmlns:a16="http://schemas.microsoft.com/office/drawing/2014/main" id="{4766BCCB-DCFC-42AF-A313-98EC1B241B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8728" t="15981"/>
          <a:stretch/>
        </p:blipFill>
        <p:spPr>
          <a:xfrm>
            <a:off x="0" y="1"/>
            <a:ext cx="918753" cy="1679807"/>
          </a:xfrm>
          <a:prstGeom prst="rect">
            <a:avLst/>
          </a:prstGeom>
        </p:spPr>
      </p:pic>
    </p:spTree>
    <p:extLst>
      <p:ext uri="{BB962C8B-B14F-4D97-AF65-F5344CB8AC3E}">
        <p14:creationId xmlns:p14="http://schemas.microsoft.com/office/powerpoint/2010/main" val="2848912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FF76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3243621F-8D22-4EEA-8E6B-FE07AFC60E46}"/>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9347638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chtergrond verticaal leeg 2">
    <p:spTree>
      <p:nvGrpSpPr>
        <p:cNvPr id="1" name=""/>
        <p:cNvGrpSpPr/>
        <p:nvPr/>
      </p:nvGrpSpPr>
      <p:grpSpPr>
        <a:xfrm>
          <a:off x="0" y="0"/>
          <a:ext cx="0" cy="0"/>
          <a:chOff x="0" y="0"/>
          <a:chExt cx="0" cy="0"/>
        </a:xfrm>
      </p:grpSpPr>
      <p:sp>
        <p:nvSpPr>
          <p:cNvPr id="3" name="Rechthoek 2"/>
          <p:cNvSpPr/>
          <p:nvPr userDrawn="1"/>
        </p:nvSpPr>
        <p:spPr>
          <a:xfrm rot="16200000" flipH="1" flipV="1">
            <a:off x="-3250421" y="3250422"/>
            <a:ext cx="6858000" cy="357158"/>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60">
              <a:solidFill>
                <a:prstClr val="white"/>
              </a:solidFill>
            </a:endParaRPr>
          </a:p>
        </p:txBody>
      </p:sp>
      <p:sp>
        <p:nvSpPr>
          <p:cNvPr id="4" name="Rechthoek 3"/>
          <p:cNvSpPr/>
          <p:nvPr userDrawn="1"/>
        </p:nvSpPr>
        <p:spPr>
          <a:xfrm rot="16200000" flipH="1" flipV="1">
            <a:off x="1797159" y="-1440000"/>
            <a:ext cx="36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60">
              <a:solidFill>
                <a:prstClr val="white"/>
              </a:solidFill>
            </a:endParaRPr>
          </a:p>
        </p:txBody>
      </p:sp>
      <p:sp>
        <p:nvSpPr>
          <p:cNvPr id="6"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tel 1"/>
          <p:cNvSpPr>
            <a:spLocks noGrp="1"/>
          </p:cNvSpPr>
          <p:nvPr>
            <p:ph type="title" hasCustomPrompt="1"/>
          </p:nvPr>
        </p:nvSpPr>
        <p:spPr>
          <a:xfrm>
            <a:off x="1230596" y="385341"/>
            <a:ext cx="7456205" cy="796908"/>
          </a:xfrm>
        </p:spPr>
        <p:txBody>
          <a:bodyPr>
            <a:normAutofit/>
          </a:bodyPr>
          <a:lstStyle>
            <a:lvl1pPr algn="l" defTabSz="514337" rtl="0" eaLnBrk="1" latinLnBrk="0" hangingPunct="1">
              <a:spcBef>
                <a:spcPct val="0"/>
              </a:spcBef>
              <a:buNone/>
              <a:defRPr kumimoji="0" lang="nl-BE" sz="18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7" name="Tijdelijke aanduiding voor dianummer 7"/>
          <p:cNvSpPr>
            <a:spLocks noGrp="1"/>
          </p:cNvSpPr>
          <p:nvPr>
            <p:ph type="sldNum" sz="quarter" idx="11"/>
          </p:nvPr>
        </p:nvSpPr>
        <p:spPr>
          <a:xfrm>
            <a:off x="-1" y="6429400"/>
            <a:ext cx="357160"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216870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chtergrond verticaal leeg 3">
    <p:spTree>
      <p:nvGrpSpPr>
        <p:cNvPr id="1" name=""/>
        <p:cNvGrpSpPr/>
        <p:nvPr/>
      </p:nvGrpSpPr>
      <p:grpSpPr>
        <a:xfrm>
          <a:off x="0" y="0"/>
          <a:ext cx="0" cy="0"/>
          <a:chOff x="0" y="0"/>
          <a:chExt cx="0" cy="0"/>
        </a:xfrm>
      </p:grpSpPr>
      <p:sp>
        <p:nvSpPr>
          <p:cNvPr id="3" name="Rechthoek 2"/>
          <p:cNvSpPr/>
          <p:nvPr userDrawn="1"/>
        </p:nvSpPr>
        <p:spPr>
          <a:xfrm rot="16200000" flipH="1" flipV="1">
            <a:off x="-3250421" y="3250422"/>
            <a:ext cx="6858000" cy="357158"/>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60">
              <a:solidFill>
                <a:prstClr val="white"/>
              </a:solidFill>
            </a:endParaRPr>
          </a:p>
        </p:txBody>
      </p:sp>
      <p:sp>
        <p:nvSpPr>
          <p:cNvPr id="4" name="Rechthoek 3"/>
          <p:cNvSpPr/>
          <p:nvPr userDrawn="1"/>
        </p:nvSpPr>
        <p:spPr>
          <a:xfrm rot="16200000" flipH="1" flipV="1">
            <a:off x="1797159" y="-1440000"/>
            <a:ext cx="360000" cy="3240000"/>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60">
              <a:solidFill>
                <a:prstClr val="white"/>
              </a:solidFill>
            </a:endParaRPr>
          </a:p>
        </p:txBody>
      </p:sp>
      <p:sp>
        <p:nvSpPr>
          <p:cNvPr id="5"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tel 1"/>
          <p:cNvSpPr>
            <a:spLocks noGrp="1"/>
          </p:cNvSpPr>
          <p:nvPr>
            <p:ph type="title" hasCustomPrompt="1"/>
          </p:nvPr>
        </p:nvSpPr>
        <p:spPr>
          <a:xfrm>
            <a:off x="1230596" y="385341"/>
            <a:ext cx="7456205" cy="796908"/>
          </a:xfrm>
        </p:spPr>
        <p:txBody>
          <a:bodyPr>
            <a:normAutofit/>
          </a:bodyPr>
          <a:lstStyle>
            <a:lvl1pPr algn="l" defTabSz="514337" rtl="0" eaLnBrk="1" latinLnBrk="0" hangingPunct="1">
              <a:spcBef>
                <a:spcPct val="0"/>
              </a:spcBef>
              <a:buNone/>
              <a:defRPr kumimoji="0" lang="nl-BE" sz="18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1" y="6416838"/>
            <a:ext cx="357159"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460334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chtergrond verticaal leeg 5">
    <p:spTree>
      <p:nvGrpSpPr>
        <p:cNvPr id="1" name=""/>
        <p:cNvGrpSpPr/>
        <p:nvPr/>
      </p:nvGrpSpPr>
      <p:grpSpPr>
        <a:xfrm>
          <a:off x="0" y="0"/>
          <a:ext cx="0" cy="0"/>
          <a:chOff x="0" y="0"/>
          <a:chExt cx="0" cy="0"/>
        </a:xfrm>
      </p:grpSpPr>
      <p:sp>
        <p:nvSpPr>
          <p:cNvPr id="3" name="Rechthoek 2"/>
          <p:cNvSpPr/>
          <p:nvPr userDrawn="1"/>
        </p:nvSpPr>
        <p:spPr>
          <a:xfrm rot="16200000" flipH="1" flipV="1">
            <a:off x="-3250421" y="3250422"/>
            <a:ext cx="6858000" cy="357158"/>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60">
              <a:solidFill>
                <a:prstClr val="white"/>
              </a:solidFill>
            </a:endParaRPr>
          </a:p>
        </p:txBody>
      </p:sp>
      <p:sp>
        <p:nvSpPr>
          <p:cNvPr id="4" name="Rechthoek 3"/>
          <p:cNvSpPr/>
          <p:nvPr userDrawn="1"/>
        </p:nvSpPr>
        <p:spPr>
          <a:xfrm rot="16200000" flipH="1" flipV="1">
            <a:off x="1797159" y="-1440000"/>
            <a:ext cx="360000" cy="324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60">
              <a:solidFill>
                <a:prstClr val="white"/>
              </a:solidFill>
            </a:endParaRPr>
          </a:p>
        </p:txBody>
      </p:sp>
      <p:sp>
        <p:nvSpPr>
          <p:cNvPr id="5" name="Tijdelijke aanduiding voor inhoud 2"/>
          <p:cNvSpPr>
            <a:spLocks noGrp="1"/>
          </p:cNvSpPr>
          <p:nvPr>
            <p:ph idx="1"/>
          </p:nvPr>
        </p:nvSpPr>
        <p:spPr>
          <a:xfrm>
            <a:off x="1230594" y="1276865"/>
            <a:ext cx="7456206" cy="4849300"/>
          </a:xfrm>
        </p:spPr>
        <p:txBody>
          <a:bodyPr/>
          <a:lstStyle>
            <a:lvl1pPr>
              <a:buClr>
                <a:schemeClr val="tx1"/>
              </a:buClr>
              <a:defRPr>
                <a:latin typeface="Trebuchet MS" panose="020B0603020202020204" pitchFamily="34" charset="0"/>
                <a:cs typeface="Arial" pitchFamily="34" charset="0"/>
              </a:defRPr>
            </a:lvl1pPr>
            <a:lvl2pPr algn="l">
              <a:buClr>
                <a:srgbClr val="BF18B3"/>
              </a:buClr>
              <a:defRPr>
                <a:solidFill>
                  <a:srgbClr val="BF18B3"/>
                </a:solidFill>
                <a:latin typeface="Trebuchet MS" panose="020B0603020202020204" pitchFamily="34" charset="0"/>
                <a:cs typeface="Arial" pitchFamily="34" charset="0"/>
              </a:defRPr>
            </a:lvl2pPr>
            <a:lvl3pPr>
              <a:buClr>
                <a:srgbClr val="F18E00"/>
              </a:buClr>
              <a:defRPr>
                <a:solidFill>
                  <a:srgbClr val="FF8414"/>
                </a:solidFill>
                <a:latin typeface="Trebuchet MS" panose="020B0603020202020204" pitchFamily="34" charset="0"/>
                <a:cs typeface="Arial" pitchFamily="34" charset="0"/>
              </a:defRPr>
            </a:lvl3pPr>
            <a:lvl4pPr>
              <a:buClr>
                <a:schemeClr val="tx1"/>
              </a:buClr>
              <a:defRPr>
                <a:latin typeface="Trebuchet MS" panose="020B0603020202020204" pitchFamily="34" charset="0"/>
                <a:cs typeface="Arial" pitchFamily="34" charset="0"/>
              </a:defRPr>
            </a:lvl4pPr>
            <a:lvl5pPr>
              <a:buClr>
                <a:srgbClr val="BF18B3"/>
              </a:buClr>
              <a:defRPr>
                <a:solidFill>
                  <a:srgbClr val="BF18B3"/>
                </a:solidFill>
                <a:latin typeface="Trebuchet MS" panose="020B0603020202020204" pitchFamily="34" charset="0"/>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tel 1"/>
          <p:cNvSpPr>
            <a:spLocks noGrp="1"/>
          </p:cNvSpPr>
          <p:nvPr>
            <p:ph type="title" hasCustomPrompt="1"/>
          </p:nvPr>
        </p:nvSpPr>
        <p:spPr>
          <a:xfrm>
            <a:off x="1230596" y="385341"/>
            <a:ext cx="7456205" cy="796908"/>
          </a:xfrm>
        </p:spPr>
        <p:txBody>
          <a:bodyPr>
            <a:normAutofit/>
          </a:bodyPr>
          <a:lstStyle>
            <a:lvl1pPr algn="l" defTabSz="514337" rtl="0" eaLnBrk="1" latinLnBrk="0" hangingPunct="1">
              <a:spcBef>
                <a:spcPct val="0"/>
              </a:spcBef>
              <a:buNone/>
              <a:defRPr kumimoji="0" lang="nl-BE" sz="18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8" name="Tijdelijke aanduiding voor dianummer 7"/>
          <p:cNvSpPr>
            <a:spLocks noGrp="1"/>
          </p:cNvSpPr>
          <p:nvPr>
            <p:ph type="sldNum" sz="quarter" idx="11"/>
          </p:nvPr>
        </p:nvSpPr>
        <p:spPr>
          <a:xfrm>
            <a:off x="1" y="6424749"/>
            <a:ext cx="357159"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56067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2313" y="4406908"/>
            <a:ext cx="7772400" cy="1362075"/>
          </a:xfrm>
        </p:spPr>
        <p:txBody>
          <a:bodyPr anchor="t">
            <a:normAutofit/>
          </a:bodyPr>
          <a:lstStyle>
            <a:lvl1pPr algn="l" defTabSz="514337" rtl="0" eaLnBrk="1" latinLnBrk="0" hangingPunct="1">
              <a:spcBef>
                <a:spcPct val="0"/>
              </a:spcBef>
              <a:buNone/>
              <a:defRPr kumimoji="0" lang="nl-BE" sz="1125" b="1" kern="1200" cap="none" baseline="0" dirty="0" smtClean="0">
                <a:solidFill>
                  <a:srgbClr val="00BECB"/>
                </a:solidFill>
                <a:effectLst/>
                <a:latin typeface="+mj-lt"/>
                <a:ea typeface="+mj-ea"/>
                <a:cs typeface="Arial" pitchFamily="34" charset="0"/>
              </a:defRPr>
            </a:lvl1pPr>
          </a:lstStyle>
          <a:p>
            <a:r>
              <a:rPr lang="nl-NL"/>
              <a:t>Klik om de stijl te bewerken</a:t>
            </a:r>
            <a:endParaRPr lang="nl-BE"/>
          </a:p>
        </p:txBody>
      </p:sp>
      <p:sp>
        <p:nvSpPr>
          <p:cNvPr id="3" name="Tijdelijke aanduiding voor tekst 2"/>
          <p:cNvSpPr>
            <a:spLocks noGrp="1"/>
          </p:cNvSpPr>
          <p:nvPr>
            <p:ph type="body" idx="1" hasCustomPrompt="1"/>
          </p:nvPr>
        </p:nvSpPr>
        <p:spPr>
          <a:xfrm>
            <a:off x="722313" y="2906713"/>
            <a:ext cx="7772400" cy="1500187"/>
          </a:xfrm>
          <a:solidFill>
            <a:srgbClr val="57C3CB"/>
          </a:solidFill>
        </p:spPr>
        <p:txBody>
          <a:bodyPr anchor="b">
            <a:normAutofit/>
          </a:bodyPr>
          <a:lstStyle>
            <a:lvl1pPr marL="0" indent="0" algn="l" defTabSz="514337" rtl="0" eaLnBrk="1" latinLnBrk="0" hangingPunct="1">
              <a:spcBef>
                <a:spcPct val="0"/>
              </a:spcBef>
              <a:buNone/>
              <a:defRPr kumimoji="0" lang="nl-NL" sz="1800" b="1" kern="1200" cap="none" baseline="0" dirty="0">
                <a:solidFill>
                  <a:schemeClr val="tx1"/>
                </a:solidFill>
                <a:effectLst/>
                <a:latin typeface="+mj-lt"/>
                <a:ea typeface="+mj-ea"/>
                <a:cs typeface="Arial" pitchFamily="34" charset="0"/>
              </a:defRPr>
            </a:lvl1pPr>
            <a:lvl2pPr marL="257169"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5" indent="0">
              <a:buNone/>
              <a:defRPr sz="788">
                <a:solidFill>
                  <a:schemeClr val="tx1">
                    <a:tint val="75000"/>
                  </a:schemeClr>
                </a:solidFill>
              </a:defRPr>
            </a:lvl5pPr>
            <a:lvl6pPr marL="1285843" indent="0">
              <a:buNone/>
              <a:defRPr sz="788">
                <a:solidFill>
                  <a:schemeClr val="tx1">
                    <a:tint val="75000"/>
                  </a:schemeClr>
                </a:solidFill>
              </a:defRPr>
            </a:lvl6pPr>
            <a:lvl7pPr marL="1543011" indent="0">
              <a:buNone/>
              <a:defRPr sz="788">
                <a:solidFill>
                  <a:schemeClr val="tx1">
                    <a:tint val="75000"/>
                  </a:schemeClr>
                </a:solidFill>
              </a:defRPr>
            </a:lvl7pPr>
            <a:lvl8pPr marL="1800180" indent="0">
              <a:buNone/>
              <a:defRPr sz="788">
                <a:solidFill>
                  <a:schemeClr val="tx1">
                    <a:tint val="75000"/>
                  </a:schemeClr>
                </a:solidFill>
              </a:defRPr>
            </a:lvl8pPr>
            <a:lvl9pPr marL="2057349" indent="0">
              <a:buNone/>
              <a:defRPr sz="788">
                <a:solidFill>
                  <a:schemeClr val="tx1">
                    <a:tint val="75000"/>
                  </a:schemeClr>
                </a:solidFill>
              </a:defRPr>
            </a:lvl9pPr>
          </a:lstStyle>
          <a:p>
            <a:pPr lvl="0"/>
            <a:r>
              <a:rPr lang="nl-NL"/>
              <a:t>Klik om de modelstijlen te bewerken</a:t>
            </a:r>
          </a:p>
        </p:txBody>
      </p:sp>
      <p:pic>
        <p:nvPicPr>
          <p:cNvPr id="5" name="Afbeelding 4">
            <a:extLst>
              <a:ext uri="{FF2B5EF4-FFF2-40B4-BE49-F238E27FC236}">
                <a16:creationId xmlns:a16="http://schemas.microsoft.com/office/drawing/2014/main" id="{4F744844-CEC4-402D-860B-5EB86971B7E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38728" t="15981"/>
          <a:stretch/>
        </p:blipFill>
        <p:spPr>
          <a:xfrm>
            <a:off x="0" y="0"/>
            <a:ext cx="1424354" cy="2604224"/>
          </a:xfrm>
          <a:prstGeom prst="rect">
            <a:avLst/>
          </a:prstGeom>
        </p:spPr>
      </p:pic>
      <p:sp>
        <p:nvSpPr>
          <p:cNvPr id="6" name="Tijdelijke aanduiding voor dianummer 7">
            <a:extLst>
              <a:ext uri="{FF2B5EF4-FFF2-40B4-BE49-F238E27FC236}">
                <a16:creationId xmlns:a16="http://schemas.microsoft.com/office/drawing/2014/main" id="{684F60F3-2190-463D-B474-47B9B0822AEA}"/>
              </a:ext>
            </a:extLst>
          </p:cNvPr>
          <p:cNvSpPr>
            <a:spLocks noGrp="1"/>
          </p:cNvSpPr>
          <p:nvPr>
            <p:ph type="sldNum" sz="quarter" idx="11"/>
          </p:nvPr>
        </p:nvSpPr>
        <p:spPr>
          <a:xfrm>
            <a:off x="7081870" y="6429400"/>
            <a:ext cx="2062130" cy="428600"/>
          </a:xfrm>
        </p:spPr>
        <p:txBody>
          <a:bodyPr/>
          <a:lstStyle>
            <a:lvl1pPr>
              <a:defRPr b="0">
                <a:solidFill>
                  <a:schemeClr val="bg1">
                    <a:lumMod val="65000"/>
                  </a:schemeClr>
                </a:solidFill>
              </a:defRPr>
            </a:lvl1pPr>
          </a:lstStyle>
          <a:p>
            <a:fld id="{189E3A5C-986B-47BE-8F96-3787467B82A8}" type="slidenum">
              <a:rPr lang="nl-BE" smtClean="0"/>
              <a:pPr/>
              <a:t>‹nr.›</a:t>
            </a:fld>
            <a:endParaRPr lang="nl-BE"/>
          </a:p>
        </p:txBody>
      </p:sp>
    </p:spTree>
    <p:extLst>
      <p:ext uri="{BB962C8B-B14F-4D97-AF65-F5344CB8AC3E}">
        <p14:creationId xmlns:p14="http://schemas.microsoft.com/office/powerpoint/2010/main" val="4089179945"/>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ormAutofit/>
          </a:bodyPr>
          <a:lstStyle>
            <a:lvl1pPr algn="l" defTabSz="514337" rtl="0" eaLnBrk="1" latinLnBrk="0" hangingPunct="1">
              <a:spcBef>
                <a:spcPct val="0"/>
              </a:spcBef>
              <a:buNone/>
              <a:defRPr kumimoji="0" lang="nl-BE" sz="1800" b="1" kern="1200" cap="none" baseline="0" dirty="0" smtClean="0">
                <a:solidFill>
                  <a:schemeClr val="tx1"/>
                </a:solidFill>
                <a:effectLst/>
                <a:latin typeface="+mj-lt"/>
                <a:ea typeface="+mj-ea"/>
                <a:cs typeface="Arial" pitchFamily="34" charset="0"/>
              </a:defRPr>
            </a:lvl1pPr>
          </a:lstStyle>
          <a:p>
            <a:r>
              <a:rPr lang="nl-NL"/>
              <a:t>Klik om de stijl te bewerken</a:t>
            </a:r>
            <a:endParaRPr lang="nl-BE"/>
          </a:p>
        </p:txBody>
      </p:sp>
      <p:sp>
        <p:nvSpPr>
          <p:cNvPr id="3" name="Tijdelijke aanduiding voor inhoud 2"/>
          <p:cNvSpPr>
            <a:spLocks noGrp="1"/>
          </p:cNvSpPr>
          <p:nvPr>
            <p:ph sz="half" idx="1"/>
          </p:nvPr>
        </p:nvSpPr>
        <p:spPr>
          <a:xfrm>
            <a:off x="1230594" y="1600206"/>
            <a:ext cx="3409772" cy="4525963"/>
          </a:xfrm>
        </p:spPr>
        <p:txBody>
          <a:bodyPr/>
          <a:lstStyle>
            <a:lvl1pPr>
              <a:defRPr sz="1575"/>
            </a:lvl1pPr>
            <a:lvl2pPr>
              <a:defRPr sz="1350">
                <a:solidFill>
                  <a:srgbClr val="BF18B3"/>
                </a:solidFill>
              </a:defRPr>
            </a:lvl2pPr>
            <a:lvl3pPr>
              <a:defRPr sz="1125">
                <a:solidFill>
                  <a:srgbClr val="FF8414"/>
                </a:solidFill>
              </a:defRPr>
            </a:lvl3pPr>
            <a:lvl4pPr>
              <a:defRPr sz="1013">
                <a:solidFill>
                  <a:schemeClr val="tx1"/>
                </a:solidFill>
              </a:defRPr>
            </a:lvl4pPr>
            <a:lvl5pPr>
              <a:defRPr sz="1013"/>
            </a:lvl5pPr>
            <a:lvl6pPr>
              <a:defRPr sz="1013"/>
            </a:lvl6pPr>
            <a:lvl7pPr>
              <a:defRPr sz="1013"/>
            </a:lvl7pPr>
            <a:lvl8pPr>
              <a:defRPr sz="1013"/>
            </a:lvl8pPr>
            <a:lvl9pPr>
              <a:defRPr sz="1013"/>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862559" y="1600206"/>
            <a:ext cx="3824243" cy="4525963"/>
          </a:xfrm>
        </p:spPr>
        <p:txBody>
          <a:bodyPr/>
          <a:lstStyle>
            <a:lvl1pPr>
              <a:defRPr sz="1575"/>
            </a:lvl1pPr>
            <a:lvl2pPr>
              <a:defRPr sz="1350">
                <a:solidFill>
                  <a:srgbClr val="BF18B3"/>
                </a:solidFill>
              </a:defRPr>
            </a:lvl2pPr>
            <a:lvl3pPr>
              <a:defRPr sz="1125">
                <a:solidFill>
                  <a:srgbClr val="FF8414"/>
                </a:solidFill>
              </a:defRPr>
            </a:lvl3pPr>
            <a:lvl4pPr>
              <a:defRPr sz="1013">
                <a:solidFill>
                  <a:schemeClr val="tx1"/>
                </a:solidFill>
              </a:defRPr>
            </a:lvl4pPr>
            <a:lvl5pPr>
              <a:defRPr sz="1013"/>
            </a:lvl5pPr>
            <a:lvl6pPr>
              <a:defRPr sz="1013"/>
            </a:lvl6pPr>
            <a:lvl7pPr>
              <a:defRPr sz="1013"/>
            </a:lvl7pPr>
            <a:lvl8pPr>
              <a:defRPr sz="1013"/>
            </a:lvl8pPr>
            <a:lvl9pPr>
              <a:defRPr sz="1013"/>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Rechthoek 8"/>
          <p:cNvSpPr/>
          <p:nvPr userDrawn="1"/>
        </p:nvSpPr>
        <p:spPr>
          <a:xfrm>
            <a:off x="0" y="6498024"/>
            <a:ext cx="9144000" cy="36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Rechthoek 9"/>
          <p:cNvSpPr/>
          <p:nvPr userDrawn="1"/>
        </p:nvSpPr>
        <p:spPr>
          <a:xfrm>
            <a:off x="8784032" y="3260834"/>
            <a:ext cx="360000" cy="3240000"/>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7" name="Tijdelijke aanduiding voor dianummer 7">
            <a:extLst>
              <a:ext uri="{FF2B5EF4-FFF2-40B4-BE49-F238E27FC236}">
                <a16:creationId xmlns:a16="http://schemas.microsoft.com/office/drawing/2014/main" id="{A1C72F74-3E07-4314-B208-4C49976D54BC}"/>
              </a:ext>
            </a:extLst>
          </p:cNvPr>
          <p:cNvSpPr>
            <a:spLocks noGrp="1"/>
          </p:cNvSpPr>
          <p:nvPr>
            <p:ph type="sldNum" sz="quarter" idx="11"/>
          </p:nvPr>
        </p:nvSpPr>
        <p:spPr>
          <a:xfrm>
            <a:off x="7081870" y="6429400"/>
            <a:ext cx="2062130"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25150529"/>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1477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Leeg met pagina">
    <p:spTree>
      <p:nvGrpSpPr>
        <p:cNvPr id="1" name=""/>
        <p:cNvGrpSpPr/>
        <p:nvPr/>
      </p:nvGrpSpPr>
      <p:grpSpPr>
        <a:xfrm>
          <a:off x="0" y="0"/>
          <a:ext cx="0" cy="0"/>
          <a:chOff x="0" y="0"/>
          <a:chExt cx="0" cy="0"/>
        </a:xfrm>
      </p:grpSpPr>
      <p:sp>
        <p:nvSpPr>
          <p:cNvPr id="2" name="Tijdelijke aanduiding voor dianummer 7">
            <a:extLst>
              <a:ext uri="{FF2B5EF4-FFF2-40B4-BE49-F238E27FC236}">
                <a16:creationId xmlns:a16="http://schemas.microsoft.com/office/drawing/2014/main" id="{7A9D67BA-DC0F-48D7-8F6B-7E27C4EFD55B}"/>
              </a:ext>
            </a:extLst>
          </p:cNvPr>
          <p:cNvSpPr>
            <a:spLocks noGrp="1"/>
          </p:cNvSpPr>
          <p:nvPr>
            <p:ph type="sldNum" sz="quarter" idx="11"/>
          </p:nvPr>
        </p:nvSpPr>
        <p:spPr>
          <a:xfrm>
            <a:off x="7081870" y="6429400"/>
            <a:ext cx="2062130" cy="428600"/>
          </a:xfrm>
        </p:spPr>
        <p:txBody>
          <a:bodyPr/>
          <a:lstStyle>
            <a:lvl1pPr>
              <a:defRPr b="0">
                <a:solidFill>
                  <a:schemeClr val="bg1">
                    <a:lumMod val="65000"/>
                  </a:schemeClr>
                </a:solidFill>
              </a:defRPr>
            </a:lvl1pPr>
          </a:lstStyle>
          <a:p>
            <a:fld id="{189E3A5C-986B-47BE-8F96-3787467B82A8}" type="slidenum">
              <a:rPr lang="nl-BE" smtClean="0"/>
              <a:pPr/>
              <a:t>‹nr.›</a:t>
            </a:fld>
            <a:endParaRPr lang="nl-BE"/>
          </a:p>
        </p:txBody>
      </p:sp>
    </p:spTree>
    <p:extLst>
      <p:ext uri="{BB962C8B-B14F-4D97-AF65-F5344CB8AC3E}">
        <p14:creationId xmlns:p14="http://schemas.microsoft.com/office/powerpoint/2010/main" val="2892010852"/>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to_01">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7A053FBA-9163-4521-8BD8-31A13D7727A1}"/>
              </a:ext>
            </a:extLst>
          </p:cNvPr>
          <p:cNvSpPr/>
          <p:nvPr userDrawn="1"/>
        </p:nvSpPr>
        <p:spPr>
          <a:xfrm>
            <a:off x="6158062" y="5594467"/>
            <a:ext cx="2985939"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BE" sz="1350"/>
          </a:p>
        </p:txBody>
      </p:sp>
      <p:sp>
        <p:nvSpPr>
          <p:cNvPr id="2" name="Titel 1"/>
          <p:cNvSpPr>
            <a:spLocks noGrp="1"/>
          </p:cNvSpPr>
          <p:nvPr>
            <p:ph type="ctrTitle"/>
          </p:nvPr>
        </p:nvSpPr>
        <p:spPr>
          <a:xfrm>
            <a:off x="0" y="5051990"/>
            <a:ext cx="9144000" cy="608174"/>
          </a:xfrm>
          <a:solidFill>
            <a:srgbClr val="EF8A37"/>
          </a:solidFill>
        </p:spPr>
        <p:txBody>
          <a:bodyPr>
            <a:normAutofit/>
          </a:bodyPr>
          <a:lstStyle>
            <a:lvl1pPr algn="l" rtl="0" eaLnBrk="1" latinLnBrk="0" hangingPunct="1">
              <a:spcBef>
                <a:spcPct val="0"/>
              </a:spcBef>
              <a:buNone/>
              <a:defRPr kumimoji="0" lang="nl-BE" sz="135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60164"/>
            <a:ext cx="6158060" cy="1206630"/>
          </a:xfrm>
          <a:solidFill>
            <a:srgbClr val="B1B64A"/>
          </a:solidFill>
        </p:spPr>
        <p:txBody>
          <a:bodyPr/>
          <a:lstStyle>
            <a:lvl1pPr marL="0" indent="0" algn="l">
              <a:buNone/>
              <a:defRPr>
                <a:solidFill>
                  <a:schemeClr val="bg1"/>
                </a:solidFill>
                <a:latin typeface="Trebuchet MS" panose="020B0603020202020204" pitchFamily="34" charset="0"/>
                <a:cs typeface="Arial" pitchFamily="34" charset="0"/>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nl-NL"/>
              <a:t>Klikken om de ondertitelstijl van het model te bewerken</a:t>
            </a:r>
            <a:endParaRPr lang="nl-BE"/>
          </a:p>
        </p:txBody>
      </p:sp>
      <p:pic>
        <p:nvPicPr>
          <p:cNvPr id="4" name="Afbeelding 3"/>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6586221" y="5623885"/>
            <a:ext cx="2266213" cy="1204697"/>
          </a:xfrm>
          <a:prstGeom prst="rect">
            <a:avLst/>
          </a:prstGeom>
        </p:spPr>
      </p:pic>
      <p:sp>
        <p:nvSpPr>
          <p:cNvPr id="6" name="Tijdelijke aanduiding voor dianummer 7">
            <a:extLst>
              <a:ext uri="{FF2B5EF4-FFF2-40B4-BE49-F238E27FC236}">
                <a16:creationId xmlns:a16="http://schemas.microsoft.com/office/drawing/2014/main" id="{C4932ADA-9F40-4154-B008-1668DD41931E}"/>
              </a:ext>
            </a:extLst>
          </p:cNvPr>
          <p:cNvSpPr>
            <a:spLocks noGrp="1"/>
          </p:cNvSpPr>
          <p:nvPr>
            <p:ph type="sldNum" sz="quarter" idx="11"/>
          </p:nvPr>
        </p:nvSpPr>
        <p:spPr>
          <a:xfrm>
            <a:off x="-1" y="6429400"/>
            <a:ext cx="357160"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991915625"/>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to_02">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43EEFED-7A93-482F-91FF-3949A76A0F36}"/>
              </a:ext>
            </a:extLst>
          </p:cNvPr>
          <p:cNvSpPr/>
          <p:nvPr userDrawn="1"/>
        </p:nvSpPr>
        <p:spPr>
          <a:xfrm>
            <a:off x="6158062" y="5594467"/>
            <a:ext cx="2985939"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BE" sz="1350"/>
          </a:p>
        </p:txBody>
      </p:sp>
      <p:sp>
        <p:nvSpPr>
          <p:cNvPr id="2" name="Titel 1"/>
          <p:cNvSpPr>
            <a:spLocks noGrp="1"/>
          </p:cNvSpPr>
          <p:nvPr>
            <p:ph type="ctrTitle"/>
          </p:nvPr>
        </p:nvSpPr>
        <p:spPr>
          <a:xfrm>
            <a:off x="-1" y="5043758"/>
            <a:ext cx="9144001" cy="608174"/>
          </a:xfrm>
          <a:solidFill>
            <a:srgbClr val="57C3CB"/>
          </a:solidFill>
        </p:spPr>
        <p:txBody>
          <a:bodyPr>
            <a:normAutofit/>
          </a:bodyPr>
          <a:lstStyle>
            <a:lvl1pPr algn="l" rtl="0" eaLnBrk="1" latinLnBrk="0" hangingPunct="1">
              <a:spcBef>
                <a:spcPct val="0"/>
              </a:spcBef>
              <a:buNone/>
              <a:defRPr kumimoji="0" lang="nl-BE" sz="135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51932"/>
            <a:ext cx="6158060" cy="1206630"/>
          </a:xfrm>
          <a:solidFill>
            <a:srgbClr val="B1B64A"/>
          </a:solidFill>
        </p:spPr>
        <p:txBody>
          <a:bodyPr/>
          <a:lstStyle>
            <a:lvl1pPr marL="0" indent="0" algn="l">
              <a:buNone/>
              <a:defRPr>
                <a:solidFill>
                  <a:schemeClr val="bg1"/>
                </a:solidFill>
                <a:latin typeface="Trebuchet MS" panose="020B0603020202020204" pitchFamily="34" charset="0"/>
                <a:cs typeface="Arial" pitchFamily="34" charset="0"/>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60D32777-7550-4B22-BE9F-BC0CC9F73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6586221" y="5623885"/>
            <a:ext cx="2266213" cy="1204697"/>
          </a:xfrm>
          <a:prstGeom prst="rect">
            <a:avLst/>
          </a:prstGeom>
        </p:spPr>
      </p:pic>
      <p:sp>
        <p:nvSpPr>
          <p:cNvPr id="8" name="Tijdelijke aanduiding voor dianummer 7">
            <a:extLst>
              <a:ext uri="{FF2B5EF4-FFF2-40B4-BE49-F238E27FC236}">
                <a16:creationId xmlns:a16="http://schemas.microsoft.com/office/drawing/2014/main" id="{BC9F2D05-65BB-43FB-BEF8-6F8D8E2EFF86}"/>
              </a:ext>
            </a:extLst>
          </p:cNvPr>
          <p:cNvSpPr>
            <a:spLocks noGrp="1"/>
          </p:cNvSpPr>
          <p:nvPr>
            <p:ph type="sldNum" sz="quarter" idx="11"/>
          </p:nvPr>
        </p:nvSpPr>
        <p:spPr>
          <a:xfrm>
            <a:off x="-1" y="6429400"/>
            <a:ext cx="357160"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878853926"/>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oto_03">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387A672-10BB-4281-BB00-1882F8DF1468}"/>
              </a:ext>
            </a:extLst>
          </p:cNvPr>
          <p:cNvSpPr/>
          <p:nvPr userDrawn="1"/>
        </p:nvSpPr>
        <p:spPr>
          <a:xfrm>
            <a:off x="6158062" y="5594467"/>
            <a:ext cx="2985939"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BE" sz="1350"/>
          </a:p>
        </p:txBody>
      </p:sp>
      <p:sp>
        <p:nvSpPr>
          <p:cNvPr id="2" name="Titel 1"/>
          <p:cNvSpPr>
            <a:spLocks noGrp="1"/>
          </p:cNvSpPr>
          <p:nvPr>
            <p:ph type="ctrTitle"/>
          </p:nvPr>
        </p:nvSpPr>
        <p:spPr>
          <a:xfrm>
            <a:off x="0" y="5035513"/>
            <a:ext cx="9144000" cy="608174"/>
          </a:xfrm>
          <a:solidFill>
            <a:srgbClr val="EF8A37"/>
          </a:solidFill>
        </p:spPr>
        <p:txBody>
          <a:bodyPr>
            <a:normAutofit/>
          </a:bodyPr>
          <a:lstStyle>
            <a:lvl1pPr algn="l" rtl="0" eaLnBrk="1" latinLnBrk="0" hangingPunct="1">
              <a:spcBef>
                <a:spcPct val="0"/>
              </a:spcBef>
              <a:buNone/>
              <a:defRPr kumimoji="0" lang="nl-BE" sz="135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87"/>
            <a:ext cx="6158060" cy="1206630"/>
          </a:xfrm>
          <a:solidFill>
            <a:srgbClr val="57C3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FD09934A-13E9-453F-8543-5CD1ECD2C6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6586221" y="5623885"/>
            <a:ext cx="2266213" cy="1204697"/>
          </a:xfrm>
          <a:prstGeom prst="rect">
            <a:avLst/>
          </a:prstGeom>
        </p:spPr>
      </p:pic>
      <p:sp>
        <p:nvSpPr>
          <p:cNvPr id="8" name="Tijdelijke aanduiding voor dianummer 7">
            <a:extLst>
              <a:ext uri="{FF2B5EF4-FFF2-40B4-BE49-F238E27FC236}">
                <a16:creationId xmlns:a16="http://schemas.microsoft.com/office/drawing/2014/main" id="{D5EF8AF3-6120-426E-8588-13BA27932606}"/>
              </a:ext>
            </a:extLst>
          </p:cNvPr>
          <p:cNvSpPr>
            <a:spLocks noGrp="1"/>
          </p:cNvSpPr>
          <p:nvPr>
            <p:ph type="sldNum" sz="quarter" idx="11"/>
          </p:nvPr>
        </p:nvSpPr>
        <p:spPr>
          <a:xfrm>
            <a:off x="-1" y="6429400"/>
            <a:ext cx="357160"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86858107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BE07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
                <a:schemeClr val="tx1"/>
              </a:buClr>
              <a:defRPr>
                <a:latin typeface="+mn-lt"/>
                <a:cs typeface="Arial" pitchFamily="34" charset="0"/>
              </a:defRPr>
            </a:lvl1pPr>
            <a:lvl2pPr algn="l">
              <a:buClr>
                <a:srgbClr val="BF18B3"/>
              </a:buClr>
              <a:defRPr>
                <a:solidFill>
                  <a:srgbClr val="9A05A5"/>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4FD128D8-B75F-4C1D-984C-7A579129C5A0}"/>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2612231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to_04">
    <p:bg>
      <p:bgPr>
        <a:blipFill dpi="0" rotWithShape="1">
          <a:blip r:embed="rId2" cstate="screen">
            <a:lum/>
            <a:extLst>
              <a:ext uri="{28A0092B-C50C-407E-A947-70E740481C1C}">
                <a14:useLocalDpi xmlns:a14="http://schemas.microsoft.com/office/drawing/2010/main"/>
              </a:ext>
            </a:extLst>
          </a:blip>
          <a:srcRect/>
          <a:stretch>
            <a:fillRect l="-8000" r="-8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F2CFB41A-6D3E-4C03-AADD-E915543D1281}"/>
              </a:ext>
            </a:extLst>
          </p:cNvPr>
          <p:cNvSpPr/>
          <p:nvPr userDrawn="1"/>
        </p:nvSpPr>
        <p:spPr>
          <a:xfrm>
            <a:off x="6158062" y="5594467"/>
            <a:ext cx="2985939"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BE" sz="1350"/>
          </a:p>
        </p:txBody>
      </p:sp>
      <p:sp>
        <p:nvSpPr>
          <p:cNvPr id="2" name="Titel 1"/>
          <p:cNvSpPr>
            <a:spLocks noGrp="1"/>
          </p:cNvSpPr>
          <p:nvPr>
            <p:ph type="ctrTitle"/>
          </p:nvPr>
        </p:nvSpPr>
        <p:spPr>
          <a:xfrm>
            <a:off x="0" y="5035520"/>
            <a:ext cx="9144000" cy="608174"/>
          </a:xfrm>
          <a:solidFill>
            <a:srgbClr val="EF8A37"/>
          </a:solidFill>
        </p:spPr>
        <p:txBody>
          <a:bodyPr>
            <a:normAutofit/>
          </a:bodyPr>
          <a:lstStyle>
            <a:lvl1pPr algn="l" rtl="0" eaLnBrk="1" latinLnBrk="0" hangingPunct="1">
              <a:spcBef>
                <a:spcPct val="0"/>
              </a:spcBef>
              <a:buNone/>
              <a:defRPr kumimoji="0" lang="nl-BE" sz="1350" b="1" kern="1200" cap="all" baseline="0" dirty="0" smtClean="0">
                <a:solidFill>
                  <a:srgbClr val="53534D"/>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43694"/>
            <a:ext cx="6158060" cy="1206630"/>
          </a:xfrm>
          <a:solidFill>
            <a:srgbClr val="B22A89"/>
          </a:solidFill>
        </p:spPr>
        <p:txBody>
          <a:bodyPr/>
          <a:lstStyle>
            <a:lvl1pPr marL="0" indent="0" algn="l">
              <a:buNone/>
              <a:defRPr>
                <a:solidFill>
                  <a:schemeClr val="bg1"/>
                </a:solidFill>
                <a:latin typeface="Trebuchet MS" panose="020B0603020202020204" pitchFamily="34" charset="0"/>
                <a:cs typeface="Arial" pitchFamily="34" charset="0"/>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D7F003BE-0323-4F37-8DC3-B2FC9EF227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6586221" y="5623885"/>
            <a:ext cx="2266213" cy="1204697"/>
          </a:xfrm>
          <a:prstGeom prst="rect">
            <a:avLst/>
          </a:prstGeom>
        </p:spPr>
      </p:pic>
      <p:sp>
        <p:nvSpPr>
          <p:cNvPr id="8" name="Tijdelijke aanduiding voor dianummer 7">
            <a:extLst>
              <a:ext uri="{FF2B5EF4-FFF2-40B4-BE49-F238E27FC236}">
                <a16:creationId xmlns:a16="http://schemas.microsoft.com/office/drawing/2014/main" id="{EDAB214C-BB84-4C08-A7F9-D1AE717FC2B6}"/>
              </a:ext>
            </a:extLst>
          </p:cNvPr>
          <p:cNvSpPr>
            <a:spLocks noGrp="1"/>
          </p:cNvSpPr>
          <p:nvPr>
            <p:ph type="sldNum" sz="quarter" idx="11"/>
          </p:nvPr>
        </p:nvSpPr>
        <p:spPr>
          <a:xfrm>
            <a:off x="-1" y="6429400"/>
            <a:ext cx="357160"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644479353"/>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Foto_05">
    <p:bg>
      <p:bgPr>
        <a:blipFill dpi="0" rotWithShape="1">
          <a:blip r:embed="rId2" cstate="screen">
            <a:lum/>
            <a:extLst>
              <a:ext uri="{28A0092B-C50C-407E-A947-70E740481C1C}">
                <a14:useLocalDpi xmlns:a14="http://schemas.microsoft.com/office/drawing/2010/main"/>
              </a:ext>
            </a:extLst>
          </a:blip>
          <a:srcRect/>
          <a:stretch>
            <a:fillRect l="-6000" r="-6000"/>
          </a:stretch>
        </a:blipFill>
        <a:effectLst/>
      </p:bgPr>
    </p:bg>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D7BAD7B-13E8-4E93-8C02-E7FA08107E45}"/>
              </a:ext>
            </a:extLst>
          </p:cNvPr>
          <p:cNvSpPr/>
          <p:nvPr userDrawn="1"/>
        </p:nvSpPr>
        <p:spPr>
          <a:xfrm>
            <a:off x="6158062" y="5594467"/>
            <a:ext cx="2985939" cy="1263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nl-BE" sz="1350"/>
          </a:p>
        </p:txBody>
      </p:sp>
      <p:sp>
        <p:nvSpPr>
          <p:cNvPr id="2" name="Titel 1"/>
          <p:cNvSpPr>
            <a:spLocks noGrp="1"/>
          </p:cNvSpPr>
          <p:nvPr>
            <p:ph type="ctrTitle"/>
          </p:nvPr>
        </p:nvSpPr>
        <p:spPr>
          <a:xfrm>
            <a:off x="-1" y="5043758"/>
            <a:ext cx="9144001" cy="608174"/>
          </a:xfrm>
          <a:solidFill>
            <a:srgbClr val="B22A89"/>
          </a:solidFill>
        </p:spPr>
        <p:txBody>
          <a:bodyPr>
            <a:normAutofit/>
          </a:bodyPr>
          <a:lstStyle>
            <a:lvl1pPr algn="l" rtl="0" eaLnBrk="1" latinLnBrk="0" hangingPunct="1">
              <a:spcBef>
                <a:spcPct val="0"/>
              </a:spcBef>
              <a:buNone/>
              <a:defRPr kumimoji="0" lang="nl-BE" sz="1350" b="1" kern="1200" cap="all" baseline="0" dirty="0" smtClean="0">
                <a:solidFill>
                  <a:schemeClr val="bg1"/>
                </a:solidFill>
                <a:effectLst>
                  <a:outerShdw blurRad="50800" dist="38100" dir="18900000" algn="bl" rotWithShape="0">
                    <a:prstClr val="black">
                      <a:alpha val="40000"/>
                    </a:prstClr>
                  </a:outerShdw>
                </a:effectLst>
                <a:latin typeface="Trebuchet MS" panose="020B0603020202020204" pitchFamily="34" charset="0"/>
                <a:ea typeface="+mj-ea"/>
                <a:cs typeface="Arial" pitchFamily="34" charset="0"/>
              </a:defRPr>
            </a:lvl1pPr>
          </a:lstStyle>
          <a:p>
            <a:r>
              <a:rPr lang="nl-NL"/>
              <a:t>Klik om stijl te bewerken</a:t>
            </a:r>
            <a:endParaRPr lang="nl-BE"/>
          </a:p>
        </p:txBody>
      </p:sp>
      <p:sp>
        <p:nvSpPr>
          <p:cNvPr id="3" name="Ondertitel 2"/>
          <p:cNvSpPr>
            <a:spLocks noGrp="1"/>
          </p:cNvSpPr>
          <p:nvPr>
            <p:ph type="subTitle" idx="1"/>
          </p:nvPr>
        </p:nvSpPr>
        <p:spPr>
          <a:xfrm>
            <a:off x="1" y="5651932"/>
            <a:ext cx="6158060" cy="1206630"/>
          </a:xfrm>
          <a:solidFill>
            <a:srgbClr val="57C3CB"/>
          </a:solidFill>
        </p:spPr>
        <p:txBody>
          <a:bodyPr/>
          <a:lstStyle>
            <a:lvl1pPr marL="0" indent="0" algn="l">
              <a:buNone/>
              <a:defRPr>
                <a:solidFill>
                  <a:schemeClr val="bg1"/>
                </a:solidFill>
                <a:latin typeface="Trebuchet MS" panose="020B0603020202020204" pitchFamily="34" charset="0"/>
                <a:cs typeface="Arial" pitchFamily="34" charset="0"/>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nl-NL"/>
              <a:t>Klikken om de ondertitelstijl van het model te bewerken</a:t>
            </a:r>
            <a:endParaRPr lang="nl-BE"/>
          </a:p>
        </p:txBody>
      </p:sp>
      <p:pic>
        <p:nvPicPr>
          <p:cNvPr id="7" name="Afbeelding 6">
            <a:extLst>
              <a:ext uri="{FF2B5EF4-FFF2-40B4-BE49-F238E27FC236}">
                <a16:creationId xmlns:a16="http://schemas.microsoft.com/office/drawing/2014/main" id="{63C5CD50-B418-485E-B3B3-11CAA8B14179}"/>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6586221" y="5623885"/>
            <a:ext cx="2266213" cy="1204697"/>
          </a:xfrm>
          <a:prstGeom prst="rect">
            <a:avLst/>
          </a:prstGeom>
        </p:spPr>
      </p:pic>
      <p:sp>
        <p:nvSpPr>
          <p:cNvPr id="8" name="Tijdelijke aanduiding voor dianummer 7">
            <a:extLst>
              <a:ext uri="{FF2B5EF4-FFF2-40B4-BE49-F238E27FC236}">
                <a16:creationId xmlns:a16="http://schemas.microsoft.com/office/drawing/2014/main" id="{18D37A61-2A4E-4A21-92FD-4BFDE912D35D}"/>
              </a:ext>
            </a:extLst>
          </p:cNvPr>
          <p:cNvSpPr>
            <a:spLocks noGrp="1"/>
          </p:cNvSpPr>
          <p:nvPr>
            <p:ph type="sldNum" sz="quarter" idx="11"/>
          </p:nvPr>
        </p:nvSpPr>
        <p:spPr>
          <a:xfrm>
            <a:off x="-1" y="6429400"/>
            <a:ext cx="35716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23898919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5_Begin: gsm?">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7" name="Rechthoek 6"/>
          <p:cNvSpPr/>
          <p:nvPr userDrawn="1"/>
        </p:nvSpPr>
        <p:spPr>
          <a:xfrm rot="5400000">
            <a:off x="1689394" y="5055874"/>
            <a:ext cx="364252"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8" name="Rechthoek 7"/>
          <p:cNvSpPr/>
          <p:nvPr userDrawn="1"/>
        </p:nvSpPr>
        <p:spPr>
          <a:xfrm rot="5400000">
            <a:off x="-3313921" y="3247938"/>
            <a:ext cx="6951373" cy="323528"/>
          </a:xfrm>
          <a:prstGeom prst="rect">
            <a:avLst/>
          </a:prstGeom>
          <a:solidFill>
            <a:srgbClr val="EF8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6" name="Tekstvak 5"/>
          <p:cNvSpPr txBox="1"/>
          <p:nvPr userDrawn="1"/>
        </p:nvSpPr>
        <p:spPr>
          <a:xfrm>
            <a:off x="728134" y="279404"/>
            <a:ext cx="8111066" cy="507831"/>
          </a:xfrm>
          <a:prstGeom prst="rect">
            <a:avLst/>
          </a:prstGeom>
          <a:noFill/>
        </p:spPr>
        <p:txBody>
          <a:bodyPr wrap="square" rtlCol="0">
            <a:spAutoFit/>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kumimoji="0" lang="nl-BE" sz="27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mn-lt"/>
                <a:ea typeface="+mn-ea"/>
                <a:cs typeface="+mn-cs"/>
              </a:rPr>
              <a:t>Staat jouw gsm al op trillen?</a:t>
            </a:r>
          </a:p>
        </p:txBody>
      </p:sp>
      <p:pic>
        <p:nvPicPr>
          <p:cNvPr id="3" name="Afbeelding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22600" y="2180951"/>
            <a:ext cx="2065867" cy="2065867"/>
          </a:xfrm>
          <a:prstGeom prst="rect">
            <a:avLst/>
          </a:prstGeom>
        </p:spPr>
      </p:pic>
      <p:pic>
        <p:nvPicPr>
          <p:cNvPr id="10" name="Afbeelding 9">
            <a:extLst>
              <a:ext uri="{FF2B5EF4-FFF2-40B4-BE49-F238E27FC236}">
                <a16:creationId xmlns:a16="http://schemas.microsoft.com/office/drawing/2014/main" id="{FADD168F-AEB1-4BCE-ADF6-1E87E720BB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29314" b="27871"/>
          <a:stretch/>
        </p:blipFill>
        <p:spPr>
          <a:xfrm>
            <a:off x="7754816" y="4971568"/>
            <a:ext cx="1389185" cy="1886433"/>
          </a:xfrm>
          <a:prstGeom prst="rect">
            <a:avLst/>
          </a:prstGeom>
        </p:spPr>
      </p:pic>
      <p:sp>
        <p:nvSpPr>
          <p:cNvPr id="9" name="Tijdelijke aanduiding voor dianummer 7">
            <a:extLst>
              <a:ext uri="{FF2B5EF4-FFF2-40B4-BE49-F238E27FC236}">
                <a16:creationId xmlns:a16="http://schemas.microsoft.com/office/drawing/2014/main" id="{2F577640-04F4-4D4D-846A-CC78DDBD7ACC}"/>
              </a:ext>
            </a:extLst>
          </p:cNvPr>
          <p:cNvSpPr>
            <a:spLocks noGrp="1"/>
          </p:cNvSpPr>
          <p:nvPr>
            <p:ph type="sldNum" sz="quarter" idx="11"/>
          </p:nvPr>
        </p:nvSpPr>
        <p:spPr>
          <a:xfrm>
            <a:off x="-1" y="6429400"/>
            <a:ext cx="357160"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57207366"/>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Pauz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3"/>
            <a:ext cx="6858000" cy="357158"/>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1797159" y="5058000"/>
            <a:ext cx="36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5" name="Rechthoek 4"/>
          <p:cNvSpPr/>
          <p:nvPr userDrawn="1"/>
        </p:nvSpPr>
        <p:spPr>
          <a:xfrm rot="16200000" flipH="1" flipV="1">
            <a:off x="2415812" y="-132654"/>
            <a:ext cx="2027934" cy="5061507"/>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2" name="Tekstvak 1"/>
          <p:cNvSpPr txBox="1"/>
          <p:nvPr userDrawn="1"/>
        </p:nvSpPr>
        <p:spPr>
          <a:xfrm>
            <a:off x="1617133" y="1674824"/>
            <a:ext cx="4343400" cy="854080"/>
          </a:xfrm>
          <a:prstGeom prst="rect">
            <a:avLst/>
          </a:prstGeom>
          <a:noFill/>
        </p:spPr>
        <p:txBody>
          <a:bodyPr wrap="square" rtlCol="0">
            <a:spAutoFit/>
          </a:bodyPr>
          <a:lstStyle/>
          <a:p>
            <a:r>
              <a:rPr lang="nl-BE" sz="4950" b="1"/>
              <a:t>PAUZE</a:t>
            </a:r>
          </a:p>
        </p:txBody>
      </p:sp>
      <p:sp>
        <p:nvSpPr>
          <p:cNvPr id="6" name="Tijdelijke aanduiding voor dianummer 7">
            <a:extLst>
              <a:ext uri="{FF2B5EF4-FFF2-40B4-BE49-F238E27FC236}">
                <a16:creationId xmlns:a16="http://schemas.microsoft.com/office/drawing/2014/main" id="{02F575ED-E254-4743-B0F6-03456F4EFD84}"/>
              </a:ext>
            </a:extLst>
          </p:cNvPr>
          <p:cNvSpPr>
            <a:spLocks noGrp="1"/>
          </p:cNvSpPr>
          <p:nvPr>
            <p:ph type="sldNum" sz="quarter" idx="11"/>
          </p:nvPr>
        </p:nvSpPr>
        <p:spPr>
          <a:xfrm>
            <a:off x="-1" y="6429400"/>
            <a:ext cx="357160"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122704287"/>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Pauze">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3"/>
            <a:ext cx="6858000" cy="357158"/>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1797159" y="5058000"/>
            <a:ext cx="36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nvGrpSpPr>
          <p:cNvPr id="6" name="Groep 5"/>
          <p:cNvGrpSpPr/>
          <p:nvPr userDrawn="1"/>
        </p:nvGrpSpPr>
        <p:grpSpPr>
          <a:xfrm>
            <a:off x="915960" y="4169667"/>
            <a:ext cx="5061508" cy="2027934"/>
            <a:chOff x="899025" y="1384133"/>
            <a:chExt cx="5061508" cy="2027934"/>
          </a:xfrm>
          <a:solidFill>
            <a:srgbClr val="57C3CB"/>
          </a:solidFill>
        </p:grpSpPr>
        <p:sp>
          <p:nvSpPr>
            <p:cNvPr id="5" name="Rechthoek 4"/>
            <p:cNvSpPr/>
            <p:nvPr userDrawn="1"/>
          </p:nvSpPr>
          <p:spPr>
            <a:xfrm rot="16200000" flipH="1" flipV="1">
              <a:off x="2415812" y="-132654"/>
              <a:ext cx="2027934" cy="50615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2" name="Tekstvak 1"/>
            <p:cNvSpPr txBox="1"/>
            <p:nvPr userDrawn="1"/>
          </p:nvSpPr>
          <p:spPr>
            <a:xfrm>
              <a:off x="1617133" y="1674824"/>
              <a:ext cx="4343400" cy="854080"/>
            </a:xfrm>
            <a:prstGeom prst="rect">
              <a:avLst/>
            </a:prstGeom>
            <a:grpFill/>
          </p:spPr>
          <p:txBody>
            <a:bodyPr wrap="square" rtlCol="0">
              <a:spAutoFit/>
            </a:bodyPr>
            <a:lstStyle/>
            <a:p>
              <a:r>
                <a:rPr lang="nl-BE" sz="4950" b="1"/>
                <a:t>PAUZE</a:t>
              </a:r>
            </a:p>
          </p:txBody>
        </p:sp>
      </p:grpSp>
      <p:sp>
        <p:nvSpPr>
          <p:cNvPr id="7" name="Tijdelijke aanduiding voor dianummer 7">
            <a:extLst>
              <a:ext uri="{FF2B5EF4-FFF2-40B4-BE49-F238E27FC236}">
                <a16:creationId xmlns:a16="http://schemas.microsoft.com/office/drawing/2014/main" id="{49D2345A-22DC-4340-A9B2-DB7EA0003E62}"/>
              </a:ext>
            </a:extLst>
          </p:cNvPr>
          <p:cNvSpPr>
            <a:spLocks noGrp="1"/>
          </p:cNvSpPr>
          <p:nvPr>
            <p:ph type="sldNum" sz="quarter" idx="11"/>
          </p:nvPr>
        </p:nvSpPr>
        <p:spPr>
          <a:xfrm>
            <a:off x="-1" y="6429400"/>
            <a:ext cx="357160"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110923675"/>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Lunch">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3"/>
            <a:ext cx="6858000" cy="357158"/>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4" name="Rechthoek 3"/>
          <p:cNvSpPr/>
          <p:nvPr userDrawn="1"/>
        </p:nvSpPr>
        <p:spPr>
          <a:xfrm rot="16200000" flipH="1" flipV="1">
            <a:off x="1797159" y="5058000"/>
            <a:ext cx="36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5" name="Rechthoek 4"/>
          <p:cNvSpPr/>
          <p:nvPr userDrawn="1"/>
        </p:nvSpPr>
        <p:spPr>
          <a:xfrm rot="16200000" flipH="1" flipV="1">
            <a:off x="3973681" y="-225787"/>
            <a:ext cx="2027934" cy="5061507"/>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2" name="Tekstvak 1"/>
          <p:cNvSpPr txBox="1"/>
          <p:nvPr userDrawn="1"/>
        </p:nvSpPr>
        <p:spPr>
          <a:xfrm>
            <a:off x="3081869" y="1581691"/>
            <a:ext cx="4343400" cy="854080"/>
          </a:xfrm>
          <a:prstGeom prst="rect">
            <a:avLst/>
          </a:prstGeom>
          <a:noFill/>
        </p:spPr>
        <p:txBody>
          <a:bodyPr wrap="square" rtlCol="0">
            <a:spAutoFit/>
          </a:bodyPr>
          <a:lstStyle/>
          <a:p>
            <a:r>
              <a:rPr lang="nl-BE" sz="4950" b="1"/>
              <a:t>LUNCH</a:t>
            </a:r>
          </a:p>
        </p:txBody>
      </p:sp>
      <p:sp>
        <p:nvSpPr>
          <p:cNvPr id="6" name="Tijdelijke aanduiding voor dianummer 7">
            <a:extLst>
              <a:ext uri="{FF2B5EF4-FFF2-40B4-BE49-F238E27FC236}">
                <a16:creationId xmlns:a16="http://schemas.microsoft.com/office/drawing/2014/main" id="{22189886-6E47-4D26-B859-DD04CF2A6032}"/>
              </a:ext>
            </a:extLst>
          </p:cNvPr>
          <p:cNvSpPr>
            <a:spLocks noGrp="1"/>
          </p:cNvSpPr>
          <p:nvPr>
            <p:ph type="sldNum" sz="quarter" idx="11"/>
          </p:nvPr>
        </p:nvSpPr>
        <p:spPr>
          <a:xfrm>
            <a:off x="-1" y="6429400"/>
            <a:ext cx="357160"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9859"/>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akkennieuwsbrief">
    <p:spTree>
      <p:nvGrpSpPr>
        <p:cNvPr id="1" name=""/>
        <p:cNvGrpSpPr/>
        <p:nvPr/>
      </p:nvGrpSpPr>
      <p:grpSpPr>
        <a:xfrm>
          <a:off x="0" y="0"/>
          <a:ext cx="0" cy="0"/>
          <a:chOff x="0" y="0"/>
          <a:chExt cx="0" cy="0"/>
        </a:xfrm>
      </p:grpSpPr>
      <p:pic>
        <p:nvPicPr>
          <p:cNvPr id="6" name="Afbeelding 5">
            <a:hlinkClick r:id="rId2"/>
            <a:extLst>
              <a:ext uri="{FF2B5EF4-FFF2-40B4-BE49-F238E27FC236}">
                <a16:creationId xmlns:a16="http://schemas.microsoft.com/office/drawing/2014/main" id="{EDD81DBD-6875-1F2A-585D-8C6EDDF5A2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37142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_Sociale media">
    <p:bg>
      <p:bgPr>
        <a:blipFill dpi="0" rotWithShape="1">
          <a:blip r:embed="rId2">
            <a:alphaModFix amt="5000"/>
            <a:lum/>
          </a:blip>
          <a:srcRect/>
          <a:stretch>
            <a:fillRect/>
          </a:stretch>
        </a:blipFill>
        <a:effectLst/>
      </p:bgPr>
    </p:bg>
    <p:spTree>
      <p:nvGrpSpPr>
        <p:cNvPr id="1" name=""/>
        <p:cNvGrpSpPr/>
        <p:nvPr/>
      </p:nvGrpSpPr>
      <p:grpSpPr>
        <a:xfrm>
          <a:off x="0" y="0"/>
          <a:ext cx="0" cy="0"/>
          <a:chOff x="0" y="0"/>
          <a:chExt cx="0" cy="0"/>
        </a:xfrm>
      </p:grpSpPr>
      <p:sp>
        <p:nvSpPr>
          <p:cNvPr id="3" name="Rechthoek 2"/>
          <p:cNvSpPr/>
          <p:nvPr userDrawn="1"/>
        </p:nvSpPr>
        <p:spPr>
          <a:xfrm rot="16200000" flipH="1" flipV="1">
            <a:off x="-3250421" y="3250423"/>
            <a:ext cx="6858000" cy="357158"/>
          </a:xfrm>
          <a:prstGeom prst="rect">
            <a:avLst/>
          </a:prstGeom>
          <a:solidFill>
            <a:srgbClr val="B22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60">
              <a:solidFill>
                <a:prstClr val="white"/>
              </a:solidFill>
            </a:endParaRPr>
          </a:p>
        </p:txBody>
      </p:sp>
      <p:sp>
        <p:nvSpPr>
          <p:cNvPr id="4" name="Rechthoek 3"/>
          <p:cNvSpPr/>
          <p:nvPr userDrawn="1"/>
        </p:nvSpPr>
        <p:spPr>
          <a:xfrm rot="16200000" flipH="1" flipV="1">
            <a:off x="1797158" y="5058000"/>
            <a:ext cx="360000" cy="3240000"/>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760">
              <a:solidFill>
                <a:prstClr val="white"/>
              </a:solidFill>
            </a:endParaRPr>
          </a:p>
        </p:txBody>
      </p:sp>
      <p:pic>
        <p:nvPicPr>
          <p:cNvPr id="5" name="Tijdelijke aanduiding voor inhou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09839" y="3006746"/>
            <a:ext cx="554831" cy="600138"/>
          </a:xfrm>
          <a:prstGeom prst="rect">
            <a:avLst/>
          </a:prstGeom>
        </p:spPr>
      </p:pic>
      <p:pic>
        <p:nvPicPr>
          <p:cNvPr id="6" name="Afbeelding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36395" y="1189357"/>
            <a:ext cx="470731" cy="627641"/>
          </a:xfrm>
          <a:prstGeom prst="rect">
            <a:avLst/>
          </a:prstGeom>
        </p:spPr>
      </p:pic>
      <p:sp>
        <p:nvSpPr>
          <p:cNvPr id="9" name="Rechthoek 8"/>
          <p:cNvSpPr/>
          <p:nvPr userDrawn="1"/>
        </p:nvSpPr>
        <p:spPr>
          <a:xfrm>
            <a:off x="664340" y="1915026"/>
            <a:ext cx="4214842" cy="276999"/>
          </a:xfrm>
          <a:prstGeom prst="rect">
            <a:avLst/>
          </a:prstGeom>
        </p:spPr>
        <p:txBody>
          <a:bodyPr wrap="square">
            <a:spAutoFit/>
          </a:bodyPr>
          <a:lstStyle/>
          <a:p>
            <a:pPr algn="ctr"/>
            <a:r>
              <a:rPr lang="nl-BE" sz="1200" u="none">
                <a:latin typeface="Trebuchet MS" panose="020B0603020202020204" pitchFamily="34" charset="0"/>
                <a:ea typeface="Calibri" panose="020F0502020204030204" pitchFamily="34" charset="0"/>
                <a:cs typeface="Times New Roman" panose="02020603050405020304" pitchFamily="18" charset="0"/>
                <a:hlinkClick r:id="rId5" action="ppaction://hlinkfile"/>
              </a:rPr>
              <a:t>fb.com/</a:t>
            </a:r>
            <a:r>
              <a:rPr lang="nl-BE" sz="1200" u="none" err="1">
                <a:latin typeface="Trebuchet MS" panose="020B0603020202020204" pitchFamily="34" charset="0"/>
                <a:ea typeface="Calibri" panose="020F0502020204030204" pitchFamily="34" charset="0"/>
                <a:cs typeface="Times New Roman" panose="02020603050405020304" pitchFamily="18" charset="0"/>
                <a:hlinkClick r:id="rId5" action="ppaction://hlinkfile"/>
              </a:rPr>
              <a:t>KatholiekOnderwijsVlaanderen</a:t>
            </a:r>
            <a:endParaRPr lang="nl-BE" sz="1200" u="none">
              <a:latin typeface="Trebuchet MS" panose="020B0603020202020204" pitchFamily="34" charset="0"/>
            </a:endParaRPr>
          </a:p>
        </p:txBody>
      </p:sp>
      <p:sp>
        <p:nvSpPr>
          <p:cNvPr id="11" name="Rechthoek 10">
            <a:extLst>
              <a:ext uri="{FF2B5EF4-FFF2-40B4-BE49-F238E27FC236}">
                <a16:creationId xmlns:a16="http://schemas.microsoft.com/office/drawing/2014/main" id="{8A6E0076-844B-4A37-9AEE-9DCE3488E361}"/>
              </a:ext>
            </a:extLst>
          </p:cNvPr>
          <p:cNvSpPr/>
          <p:nvPr userDrawn="1"/>
        </p:nvSpPr>
        <p:spPr>
          <a:xfrm>
            <a:off x="4214812" y="1920834"/>
            <a:ext cx="4572002" cy="276999"/>
          </a:xfrm>
          <a:prstGeom prst="rect">
            <a:avLst/>
          </a:prstGeom>
        </p:spPr>
        <p:txBody>
          <a:bodyPr wrap="square">
            <a:spAutoFit/>
          </a:bodyPr>
          <a:lstStyle/>
          <a:p>
            <a:pPr algn="ctr"/>
            <a:r>
              <a:rPr lang="nl-BE" sz="1200" u="sng" kern="1200">
                <a:solidFill>
                  <a:schemeClr val="tx1"/>
                </a:solidFill>
                <a:effectLst/>
                <a:latin typeface="+mn-lt"/>
                <a:ea typeface="+mn-ea"/>
                <a:cs typeface="+mn-cs"/>
                <a:hlinkClick r:id="rId6"/>
              </a:rPr>
              <a:t>linkedin.com/company/katholiekonderwijsvlaanderen</a:t>
            </a:r>
            <a:r>
              <a:rPr lang="nl-BE" sz="1200">
                <a:latin typeface="Trebuchet MS" panose="020B0603020202020204" pitchFamily="34" charset="0"/>
                <a:cs typeface="Times New Roman" panose="02020603050405020304" pitchFamily="18" charset="0"/>
              </a:rPr>
              <a:t> </a:t>
            </a:r>
          </a:p>
        </p:txBody>
      </p:sp>
      <p:pic>
        <p:nvPicPr>
          <p:cNvPr id="1030" name="Picture 6" descr="Instagram Logo New PNG Transparent Background Download | Instagram ...">
            <a:extLst>
              <a:ext uri="{FF2B5EF4-FFF2-40B4-BE49-F238E27FC236}">
                <a16:creationId xmlns:a16="http://schemas.microsoft.com/office/drawing/2014/main" id="{1B79DBB6-784E-49D9-AD9F-EF7F84BE002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tretch>
            <a:fillRect/>
          </a:stretch>
        </p:blipFill>
        <p:spPr bwMode="auto">
          <a:xfrm>
            <a:off x="6219794" y="2932123"/>
            <a:ext cx="562038" cy="749384"/>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a:extLst>
              <a:ext uri="{FF2B5EF4-FFF2-40B4-BE49-F238E27FC236}">
                <a16:creationId xmlns:a16="http://schemas.microsoft.com/office/drawing/2014/main" id="{1A0B4A7D-943D-43C7-85BD-CFDC9B74A25B}"/>
              </a:ext>
            </a:extLst>
          </p:cNvPr>
          <p:cNvSpPr/>
          <p:nvPr userDrawn="1"/>
        </p:nvSpPr>
        <p:spPr>
          <a:xfrm>
            <a:off x="4214812" y="3700452"/>
            <a:ext cx="4572002" cy="276999"/>
          </a:xfrm>
          <a:prstGeom prst="rect">
            <a:avLst/>
          </a:prstGeom>
        </p:spPr>
        <p:txBody>
          <a:bodyPr wrap="square">
            <a:spAutoFit/>
          </a:bodyPr>
          <a:lstStyle/>
          <a:p>
            <a:pPr algn="ctr"/>
            <a:r>
              <a:rPr lang="nl-BE" sz="1200">
                <a:hlinkClick r:id="rId8"/>
              </a:rPr>
              <a:t>instagram.com/kathondvla</a:t>
            </a:r>
            <a:endParaRPr lang="nl-BE" sz="1050">
              <a:latin typeface="Trebuchet MS" panose="020B0603020202020204" pitchFamily="34" charset="0"/>
            </a:endParaRPr>
          </a:p>
        </p:txBody>
      </p:sp>
      <p:sp>
        <p:nvSpPr>
          <p:cNvPr id="15" name="Rechthoek 14">
            <a:extLst>
              <a:ext uri="{FF2B5EF4-FFF2-40B4-BE49-F238E27FC236}">
                <a16:creationId xmlns:a16="http://schemas.microsoft.com/office/drawing/2014/main" id="{ACB0E945-1A3D-41B0-810B-F52973500D8D}"/>
              </a:ext>
            </a:extLst>
          </p:cNvPr>
          <p:cNvSpPr/>
          <p:nvPr userDrawn="1"/>
        </p:nvSpPr>
        <p:spPr>
          <a:xfrm>
            <a:off x="664340" y="3735961"/>
            <a:ext cx="4214841" cy="553998"/>
          </a:xfrm>
          <a:prstGeom prst="rect">
            <a:avLst/>
          </a:prstGeom>
        </p:spPr>
        <p:txBody>
          <a:bodyPr wrap="square">
            <a:spAutoFit/>
          </a:bodyPr>
          <a:lstStyle/>
          <a:p>
            <a:pPr algn="ctr"/>
            <a:r>
              <a:rPr lang="nl-BE" sz="1200">
                <a:latin typeface="Trebuchet MS" panose="020B0603020202020204" pitchFamily="34" charset="0"/>
                <a:ea typeface="Calibri" panose="020F0502020204030204" pitchFamily="34" charset="0"/>
                <a:cs typeface="Times New Roman" panose="02020603050405020304" pitchFamily="18" charset="0"/>
                <a:hlinkClick r:id="rId9" action="ppaction://hlinkfile"/>
              </a:rPr>
              <a:t>twitter.com/</a:t>
            </a:r>
            <a:r>
              <a:rPr lang="nl-BE" sz="1200" err="1">
                <a:latin typeface="Trebuchet MS" panose="020B0603020202020204" pitchFamily="34" charset="0"/>
                <a:ea typeface="Calibri" panose="020F0502020204030204" pitchFamily="34" charset="0"/>
                <a:cs typeface="Times New Roman" panose="02020603050405020304" pitchFamily="18" charset="0"/>
                <a:hlinkClick r:id="rId9" action="ppaction://hlinkfile"/>
              </a:rPr>
              <a:t>KathOndVla</a:t>
            </a:r>
            <a:br>
              <a:rPr lang="nl-BE" sz="1200">
                <a:latin typeface="Trebuchet MS" panose="020B0603020202020204" pitchFamily="34" charset="0"/>
                <a:ea typeface="Calibri" panose="020F0502020204030204" pitchFamily="34" charset="0"/>
                <a:cs typeface="Times New Roman" panose="02020603050405020304" pitchFamily="18" charset="0"/>
              </a:rPr>
            </a:br>
            <a:endParaRPr lang="nl-BE" sz="600">
              <a:latin typeface="Trebuchet MS" panose="020B0603020202020204" pitchFamily="34" charset="0"/>
              <a:ea typeface="Calibri" panose="020F0502020204030204" pitchFamily="34" charset="0"/>
              <a:cs typeface="Times New Roman" panose="02020603050405020304" pitchFamily="18" charset="0"/>
            </a:endParaRPr>
          </a:p>
          <a:p>
            <a:pPr algn="ctr"/>
            <a:r>
              <a:rPr lang="nl-BE" sz="1200">
                <a:latin typeface="Trebuchet MS" panose="020B0603020202020204" pitchFamily="34" charset="0"/>
                <a:ea typeface="Calibri" panose="020F0502020204030204" pitchFamily="34" charset="0"/>
                <a:cs typeface="Times New Roman" panose="02020603050405020304" pitchFamily="18" charset="0"/>
                <a:hlinkClick r:id="rId10" action="ppaction://hlinkfile"/>
              </a:rPr>
              <a:t>twitter.com/</a:t>
            </a:r>
            <a:r>
              <a:rPr lang="nl-BE" sz="1200" err="1">
                <a:latin typeface="Trebuchet MS" panose="020B0603020202020204" pitchFamily="34" charset="0"/>
                <a:ea typeface="Calibri" panose="020F0502020204030204" pitchFamily="34" charset="0"/>
                <a:cs typeface="Times New Roman" panose="02020603050405020304" pitchFamily="18" charset="0"/>
                <a:hlinkClick r:id="rId10" action="ppaction://hlinkfile"/>
              </a:rPr>
              <a:t>BoeveLieven</a:t>
            </a:r>
            <a:endParaRPr lang="nl-BE" sz="1200">
              <a:latin typeface="Trebuchet MS" panose="020B0603020202020204" pitchFamily="34" charset="0"/>
            </a:endParaRPr>
          </a:p>
        </p:txBody>
      </p:sp>
      <p:pic>
        <p:nvPicPr>
          <p:cNvPr id="1026" name="Picture 2" descr="LinkedIn logo – Ungap cost action CA16205">
            <a:extLst>
              <a:ext uri="{FF2B5EF4-FFF2-40B4-BE49-F238E27FC236}">
                <a16:creationId xmlns:a16="http://schemas.microsoft.com/office/drawing/2014/main" id="{59E90341-9754-44A6-BBCB-9D966075B741}"/>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6255354" y="1169450"/>
            <a:ext cx="519489" cy="692652"/>
          </a:xfrm>
          <a:prstGeom prst="rect">
            <a:avLst/>
          </a:prstGeom>
          <a:noFill/>
          <a:extLst>
            <a:ext uri="{909E8E84-426E-40DD-AFC4-6F175D3DCCD1}">
              <a14:hiddenFill xmlns:a14="http://schemas.microsoft.com/office/drawing/2010/main">
                <a:solidFill>
                  <a:srgbClr val="FFFFFF"/>
                </a:solidFill>
              </a14:hiddenFill>
            </a:ext>
          </a:extLst>
        </p:spPr>
      </p:pic>
      <p:sp>
        <p:nvSpPr>
          <p:cNvPr id="13" name="Tijdelijke aanduiding voor dianummer 7">
            <a:extLst>
              <a:ext uri="{FF2B5EF4-FFF2-40B4-BE49-F238E27FC236}">
                <a16:creationId xmlns:a16="http://schemas.microsoft.com/office/drawing/2014/main" id="{E0128B94-791B-4ABC-83FE-A215A1C9BE2D}"/>
              </a:ext>
            </a:extLst>
          </p:cNvPr>
          <p:cNvSpPr>
            <a:spLocks noGrp="1"/>
          </p:cNvSpPr>
          <p:nvPr>
            <p:ph type="sldNum" sz="quarter" idx="11"/>
          </p:nvPr>
        </p:nvSpPr>
        <p:spPr>
          <a:xfrm>
            <a:off x="-1" y="6429400"/>
            <a:ext cx="357160"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272718253"/>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Eind: Samenvatting">
    <p:bg>
      <p:bgPr>
        <a:blipFill dpi="0" rotWithShape="1">
          <a:blip r:embed="rId2" cstate="screen">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784327" y="3409701"/>
            <a:ext cx="5001526" cy="854080"/>
          </a:xfrm>
          <a:prstGeom prst="rect">
            <a:avLst/>
          </a:prstGeom>
          <a:noFill/>
        </p:spPr>
        <p:txBody>
          <a:bodyPr wrap="square" rtlCol="0">
            <a:spAutoFit/>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kumimoji="0" lang="nl-BE" sz="495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mn-lt"/>
                <a:ea typeface="+mn-ea"/>
                <a:cs typeface="+mn-cs"/>
              </a:rPr>
              <a:t>SAMENVATTING</a:t>
            </a:r>
          </a:p>
        </p:txBody>
      </p:sp>
      <p:sp>
        <p:nvSpPr>
          <p:cNvPr id="7" name="Rechthoek 6"/>
          <p:cNvSpPr/>
          <p:nvPr userDrawn="1"/>
        </p:nvSpPr>
        <p:spPr>
          <a:xfrm rot="5400000">
            <a:off x="1689394" y="5055874"/>
            <a:ext cx="364252" cy="324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8" name="Rechthoek 7"/>
          <p:cNvSpPr/>
          <p:nvPr userDrawn="1"/>
        </p:nvSpPr>
        <p:spPr>
          <a:xfrm rot="5400000">
            <a:off x="-3313921" y="3247938"/>
            <a:ext cx="6951373" cy="323528"/>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pic>
        <p:nvPicPr>
          <p:cNvPr id="10" name="Afbeelding 9">
            <a:extLst>
              <a:ext uri="{FF2B5EF4-FFF2-40B4-BE49-F238E27FC236}">
                <a16:creationId xmlns:a16="http://schemas.microsoft.com/office/drawing/2014/main" id="{3E2C80BB-0DAA-4777-924F-7CE9FBBDFA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314" b="27871"/>
          <a:stretch/>
        </p:blipFill>
        <p:spPr>
          <a:xfrm>
            <a:off x="7754816" y="4971568"/>
            <a:ext cx="1389185" cy="1886433"/>
          </a:xfrm>
          <a:prstGeom prst="rect">
            <a:avLst/>
          </a:prstGeom>
        </p:spPr>
      </p:pic>
      <p:sp>
        <p:nvSpPr>
          <p:cNvPr id="11" name="Tijdelijke aanduiding voor dianummer 7">
            <a:extLst>
              <a:ext uri="{FF2B5EF4-FFF2-40B4-BE49-F238E27FC236}">
                <a16:creationId xmlns:a16="http://schemas.microsoft.com/office/drawing/2014/main" id="{6B3E55A9-2940-47A4-ADF9-0116464940C3}"/>
              </a:ext>
            </a:extLst>
          </p:cNvPr>
          <p:cNvSpPr>
            <a:spLocks noGrp="1"/>
          </p:cNvSpPr>
          <p:nvPr>
            <p:ph type="sldNum" sz="quarter" idx="11"/>
          </p:nvPr>
        </p:nvSpPr>
        <p:spPr>
          <a:xfrm>
            <a:off x="-1" y="6429400"/>
            <a:ext cx="357160"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704423891"/>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4_Eind: vragen?">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6" name="Tekstvak 5"/>
          <p:cNvSpPr txBox="1"/>
          <p:nvPr userDrawn="1"/>
        </p:nvSpPr>
        <p:spPr>
          <a:xfrm>
            <a:off x="3431274" y="1560218"/>
            <a:ext cx="5001526" cy="854080"/>
          </a:xfrm>
          <a:prstGeom prst="rect">
            <a:avLst/>
          </a:prstGeom>
          <a:noFill/>
        </p:spPr>
        <p:txBody>
          <a:bodyPr wrap="square" rtlCol="0">
            <a:spAutoFit/>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kumimoji="0" lang="nl-BE" sz="495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mn-lt"/>
                <a:ea typeface="+mn-ea"/>
                <a:cs typeface="+mn-cs"/>
              </a:rPr>
              <a:t>VRAGEN?</a:t>
            </a:r>
          </a:p>
        </p:txBody>
      </p:sp>
      <p:sp>
        <p:nvSpPr>
          <p:cNvPr id="7" name="Rechthoek 6"/>
          <p:cNvSpPr/>
          <p:nvPr userDrawn="1"/>
        </p:nvSpPr>
        <p:spPr>
          <a:xfrm rot="5400000">
            <a:off x="1689394" y="5055874"/>
            <a:ext cx="364252" cy="3240000"/>
          </a:xfrm>
          <a:prstGeom prst="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8" name="Rechthoek 7"/>
          <p:cNvSpPr/>
          <p:nvPr userDrawn="1"/>
        </p:nvSpPr>
        <p:spPr>
          <a:xfrm rot="5400000">
            <a:off x="-3313921" y="3247938"/>
            <a:ext cx="6951373" cy="323528"/>
          </a:xfrm>
          <a:prstGeom prst="rect">
            <a:avLst/>
          </a:prstGeom>
          <a:solidFill>
            <a:srgbClr val="B1B6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pic>
        <p:nvPicPr>
          <p:cNvPr id="10" name="Afbeelding 9">
            <a:extLst>
              <a:ext uri="{FF2B5EF4-FFF2-40B4-BE49-F238E27FC236}">
                <a16:creationId xmlns:a16="http://schemas.microsoft.com/office/drawing/2014/main" id="{3E2C80BB-0DAA-4777-924F-7CE9FBBDFAA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314" b="27871"/>
          <a:stretch/>
        </p:blipFill>
        <p:spPr>
          <a:xfrm>
            <a:off x="7754816" y="4971568"/>
            <a:ext cx="1389185" cy="1886433"/>
          </a:xfrm>
          <a:prstGeom prst="rect">
            <a:avLst/>
          </a:prstGeom>
        </p:spPr>
      </p:pic>
      <p:sp>
        <p:nvSpPr>
          <p:cNvPr id="11" name="Tijdelijke aanduiding voor dianummer 7">
            <a:extLst>
              <a:ext uri="{FF2B5EF4-FFF2-40B4-BE49-F238E27FC236}">
                <a16:creationId xmlns:a16="http://schemas.microsoft.com/office/drawing/2014/main" id="{6B3E55A9-2940-47A4-ADF9-0116464940C3}"/>
              </a:ext>
            </a:extLst>
          </p:cNvPr>
          <p:cNvSpPr>
            <a:spLocks noGrp="1"/>
          </p:cNvSpPr>
          <p:nvPr>
            <p:ph type="sldNum" sz="quarter" idx="11"/>
          </p:nvPr>
        </p:nvSpPr>
        <p:spPr>
          <a:xfrm>
            <a:off x="-1" y="6429400"/>
            <a:ext cx="357160" cy="428600"/>
          </a:xfrm>
        </p:spPr>
        <p:txBody>
          <a:bodyPr/>
          <a:lstStyle>
            <a:lvl1pPr algn="ct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42357830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
                <a:schemeClr val="tx1"/>
              </a:buClr>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05B1906D-B818-42BA-8E20-2245CFC89BE1}"/>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7873084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D2344F-650B-BE99-550A-5F7EC0CBBA2C}"/>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endParaRPr lang="nl-BE"/>
          </a:p>
        </p:txBody>
      </p:sp>
      <p:sp>
        <p:nvSpPr>
          <p:cNvPr id="3" name="Ondertitel 2">
            <a:extLst>
              <a:ext uri="{FF2B5EF4-FFF2-40B4-BE49-F238E27FC236}">
                <a16:creationId xmlns:a16="http://schemas.microsoft.com/office/drawing/2014/main" id="{65D0A30B-8AB4-3E64-CCB4-FEEAF7CE3BA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09B7E24A-C81B-E0FC-F62D-315D707D7F3B}"/>
              </a:ext>
            </a:extLst>
          </p:cNvPr>
          <p:cNvSpPr>
            <a:spLocks noGrp="1"/>
          </p:cNvSpPr>
          <p:nvPr>
            <p:ph type="dt" sz="half" idx="10"/>
          </p:nvPr>
        </p:nvSpPr>
        <p:spPr/>
        <p:txBody>
          <a:bodyPr/>
          <a:lstStyle/>
          <a:p>
            <a:fld id="{0A06BD4C-DD82-48CE-AE84-F42327B193A5}" type="datetimeFigureOut">
              <a:rPr lang="nl-BE" smtClean="0"/>
              <a:t>14/05/2025</a:t>
            </a:fld>
            <a:endParaRPr lang="nl-BE"/>
          </a:p>
        </p:txBody>
      </p:sp>
      <p:sp>
        <p:nvSpPr>
          <p:cNvPr id="5" name="Tijdelijke aanduiding voor voettekst 4">
            <a:extLst>
              <a:ext uri="{FF2B5EF4-FFF2-40B4-BE49-F238E27FC236}">
                <a16:creationId xmlns:a16="http://schemas.microsoft.com/office/drawing/2014/main" id="{4E02B9C7-3DA6-CD4E-1345-114C1157481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04AC217-6797-8C1E-DE92-8CEE64A97B24}"/>
              </a:ext>
            </a:extLst>
          </p:cNvPr>
          <p:cNvSpPr>
            <a:spLocks noGrp="1"/>
          </p:cNvSpPr>
          <p:nvPr>
            <p:ph type="sldNum" sz="quarter" idx="12"/>
          </p:nvPr>
        </p:nvSpPr>
        <p:spPr/>
        <p:txBody>
          <a:bodyPr/>
          <a:lstStyle/>
          <a:p>
            <a:fld id="{3E1BBA09-1FB3-4C21-883B-750764BF413D}" type="slidenum">
              <a:rPr lang="nl-BE" smtClean="0"/>
              <a:t>‹nr.›</a:t>
            </a:fld>
            <a:endParaRPr lang="nl-BE"/>
          </a:p>
        </p:txBody>
      </p:sp>
    </p:spTree>
    <p:extLst>
      <p:ext uri="{BB962C8B-B14F-4D97-AF65-F5344CB8AC3E}">
        <p14:creationId xmlns:p14="http://schemas.microsoft.com/office/powerpoint/2010/main" val="38554296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E52CCC5-31E2-404F-A3E8-E66766696B1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2066" y="156972"/>
            <a:ext cx="2746872" cy="1404888"/>
          </a:xfrm>
          <a:prstGeom prst="rect">
            <a:avLst/>
          </a:prstGeom>
        </p:spPr>
      </p:pic>
      <p:grpSp>
        <p:nvGrpSpPr>
          <p:cNvPr id="14" name="Groep 13">
            <a:extLst>
              <a:ext uri="{FF2B5EF4-FFF2-40B4-BE49-F238E27FC236}">
                <a16:creationId xmlns:a16="http://schemas.microsoft.com/office/drawing/2014/main" id="{1B6405EA-4ADB-4167-9F69-0F2E29C4513B}"/>
              </a:ext>
            </a:extLst>
          </p:cNvPr>
          <p:cNvGrpSpPr/>
          <p:nvPr userDrawn="1"/>
        </p:nvGrpSpPr>
        <p:grpSpPr>
          <a:xfrm>
            <a:off x="-49831" y="0"/>
            <a:ext cx="9212639" cy="6973558"/>
            <a:chOff x="-66442" y="0"/>
            <a:chExt cx="12283519" cy="6973558"/>
          </a:xfrm>
        </p:grpSpPr>
        <p:pic>
          <p:nvPicPr>
            <p:cNvPr id="12" name="Afbeelding 11">
              <a:extLst>
                <a:ext uri="{FF2B5EF4-FFF2-40B4-BE49-F238E27FC236}">
                  <a16:creationId xmlns:a16="http://schemas.microsoft.com/office/drawing/2014/main" id="{EBDCA452-584D-4FDA-A77C-552084EBC7E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083"/>
            <a:stretch/>
          </p:blipFill>
          <p:spPr>
            <a:xfrm>
              <a:off x="5039111" y="2294022"/>
              <a:ext cx="7177966" cy="4679536"/>
            </a:xfrm>
            <a:prstGeom prst="rect">
              <a:avLst/>
            </a:prstGeom>
          </p:spPr>
        </p:pic>
        <p:pic>
          <p:nvPicPr>
            <p:cNvPr id="10" name="Afbeelding 9" descr="Afbeelding met computer&#10;&#10;Automatisch gegenereerde beschrijving">
              <a:extLst>
                <a:ext uri="{FF2B5EF4-FFF2-40B4-BE49-F238E27FC236}">
                  <a16:creationId xmlns:a16="http://schemas.microsoft.com/office/drawing/2014/main" id="{E36E00FC-8C92-4461-BFC2-5E99807485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8595948" y="0"/>
              <a:ext cx="3621129" cy="5637014"/>
            </a:xfrm>
            <a:prstGeom prst="rect">
              <a:avLst/>
            </a:prstGeom>
          </p:spPr>
        </p:pic>
        <p:pic>
          <p:nvPicPr>
            <p:cNvPr id="8" name="Afbeelding 7" descr="Afbeelding met tekening&#10;&#10;Automatisch gegenereerde beschrijving">
              <a:extLst>
                <a:ext uri="{FF2B5EF4-FFF2-40B4-BE49-F238E27FC236}">
                  <a16:creationId xmlns:a16="http://schemas.microsoft.com/office/drawing/2014/main" id="{5977FBF6-2392-409E-97B6-3BA441270BF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3227085" y="0"/>
              <a:ext cx="8989992" cy="4876800"/>
            </a:xfrm>
            <a:prstGeom prst="rect">
              <a:avLst/>
            </a:prstGeom>
          </p:spPr>
        </p:pic>
        <p:pic>
          <p:nvPicPr>
            <p:cNvPr id="3" name="Afbeelding 2" descr="Afbeelding met tekening, paraplu&#10;&#10;Automatisch gegenereerde beschrijving">
              <a:extLst>
                <a:ext uri="{FF2B5EF4-FFF2-40B4-BE49-F238E27FC236}">
                  <a16:creationId xmlns:a16="http://schemas.microsoft.com/office/drawing/2014/main" id="{13FC876D-5B8F-41C3-8F16-E16B6FD530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66442" y="675868"/>
              <a:ext cx="10211106" cy="6297689"/>
            </a:xfrm>
            <a:prstGeom prst="rect">
              <a:avLst/>
            </a:prstGeom>
          </p:spPr>
        </p:pic>
      </p:grpSp>
      <p:sp>
        <p:nvSpPr>
          <p:cNvPr id="7" name="Ondertitel 2">
            <a:extLst>
              <a:ext uri="{FF2B5EF4-FFF2-40B4-BE49-F238E27FC236}">
                <a16:creationId xmlns:a16="http://schemas.microsoft.com/office/drawing/2014/main" id="{65550227-3B69-4ED6-B2B7-782A18AF07E0}"/>
              </a:ext>
            </a:extLst>
          </p:cNvPr>
          <p:cNvSpPr>
            <a:spLocks noGrp="1"/>
          </p:cNvSpPr>
          <p:nvPr userDrawn="1">
            <p:ph type="subTitle" idx="1" hasCustomPrompt="1"/>
          </p:nvPr>
        </p:nvSpPr>
        <p:spPr>
          <a:xfrm>
            <a:off x="1787224" y="3393996"/>
            <a:ext cx="5607169" cy="1206630"/>
          </a:xfrm>
          <a:noFill/>
        </p:spPr>
        <p:txBody>
          <a:bodyPr>
            <a:normAutofit/>
          </a:bodyPr>
          <a:lstStyle>
            <a:lvl1pPr marL="0" indent="0" algn="ctr">
              <a:buNone/>
              <a:defRPr sz="1575" b="0">
                <a:solidFill>
                  <a:schemeClr val="bg1"/>
                </a:solidFill>
                <a:latin typeface="Roboto" pitchFamily="2" charset="0"/>
                <a:ea typeface="Roboto" pitchFamily="2" charset="0"/>
                <a:cs typeface="Arial" pitchFamily="34" charset="0"/>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nl-NL"/>
              <a:t>Beschrijf in 140 tekens waarover je presentatie gaat</a:t>
            </a:r>
            <a:endParaRPr lang="nl-BE"/>
          </a:p>
        </p:txBody>
      </p:sp>
      <p:sp>
        <p:nvSpPr>
          <p:cNvPr id="4" name="Titel 3">
            <a:extLst>
              <a:ext uri="{FF2B5EF4-FFF2-40B4-BE49-F238E27FC236}">
                <a16:creationId xmlns:a16="http://schemas.microsoft.com/office/drawing/2014/main" id="{0A40482B-BC27-4DC4-A82C-081E98EE5167}"/>
              </a:ext>
            </a:extLst>
          </p:cNvPr>
          <p:cNvSpPr>
            <a:spLocks noGrp="1"/>
          </p:cNvSpPr>
          <p:nvPr userDrawn="1">
            <p:ph type="title" hasCustomPrompt="1"/>
          </p:nvPr>
        </p:nvSpPr>
        <p:spPr>
          <a:xfrm>
            <a:off x="1787224" y="1961933"/>
            <a:ext cx="5607169" cy="1143000"/>
          </a:xfrm>
        </p:spPr>
        <p:txBody>
          <a:bodyPr>
            <a:normAutofit/>
          </a:bodyPr>
          <a:lstStyle>
            <a:lvl1pPr algn="ctr">
              <a:defRPr sz="2700">
                <a:solidFill>
                  <a:schemeClr val="bg1"/>
                </a:solidFill>
                <a:latin typeface="Poppins ExtraBold" panose="00000900000000000000" pitchFamily="2" charset="0"/>
                <a:ea typeface="Roboto Bk" pitchFamily="2" charset="0"/>
                <a:cs typeface="Poppins ExtraBold" panose="00000900000000000000" pitchFamily="2" charset="0"/>
              </a:defRPr>
            </a:lvl1pPr>
          </a:lstStyle>
          <a:p>
            <a:r>
              <a:rPr lang="nl-NL"/>
              <a:t>Schrijf hier je pakkende titel</a:t>
            </a:r>
            <a:endParaRPr lang="nl-BE"/>
          </a:p>
        </p:txBody>
      </p:sp>
    </p:spTree>
    <p:extLst>
      <p:ext uri="{BB962C8B-B14F-4D97-AF65-F5344CB8AC3E}">
        <p14:creationId xmlns:p14="http://schemas.microsoft.com/office/powerpoint/2010/main" val="2123352240"/>
      </p:ext>
    </p:extLst>
  </p:cSld>
  <p:clrMapOvr>
    <a:masterClrMapping/>
  </p:clrMapOvr>
  <p:hf sldNum="0" hdr="0" ftr="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nhoud">
    <p:spTree>
      <p:nvGrpSpPr>
        <p:cNvPr id="1" name=""/>
        <p:cNvGrpSpPr/>
        <p:nvPr/>
      </p:nvGrpSpPr>
      <p:grpSpPr>
        <a:xfrm>
          <a:off x="0" y="0"/>
          <a:ext cx="0" cy="0"/>
          <a:chOff x="0" y="0"/>
          <a:chExt cx="0" cy="0"/>
        </a:xfrm>
      </p:grpSpPr>
      <p:sp>
        <p:nvSpPr>
          <p:cNvPr id="2" name="Graphic 14">
            <a:extLst>
              <a:ext uri="{FF2B5EF4-FFF2-40B4-BE49-F238E27FC236}">
                <a16:creationId xmlns:a16="http://schemas.microsoft.com/office/drawing/2014/main" id="{49A1D5E0-350A-7DCB-FF91-D4C4F44857C0}"/>
              </a:ext>
            </a:extLst>
          </p:cNvPr>
          <p:cNvSpPr>
            <a:spLocks noGrp="1" noRot="1" noMove="1" noResize="1" noEditPoints="1" noAdjustHandles="1" noChangeArrowheads="1" noChangeShapeType="1"/>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pic>
        <p:nvPicPr>
          <p:cNvPr id="9" name="Afbeelding 8" descr="Afbeelding met Graphics, Kleurrijkheid, cirkel, grafische vormgeving&#10;&#10;Automatisch gegenereerde beschrijving">
            <a:extLst>
              <a:ext uri="{FF2B5EF4-FFF2-40B4-BE49-F238E27FC236}">
                <a16:creationId xmlns:a16="http://schemas.microsoft.com/office/drawing/2014/main" id="{B28941FB-70EC-B0BF-11F4-BBD094D14788}"/>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a:stretch/>
        </p:blipFill>
        <p:spPr>
          <a:xfrm>
            <a:off x="7288249" y="5050318"/>
            <a:ext cx="1855751" cy="1807683"/>
          </a:xfrm>
          <a:prstGeom prst="rect">
            <a:avLst/>
          </a:prstGeom>
        </p:spPr>
      </p:pic>
      <p:grpSp>
        <p:nvGrpSpPr>
          <p:cNvPr id="6" name="Groep 5">
            <a:extLst>
              <a:ext uri="{FF2B5EF4-FFF2-40B4-BE49-F238E27FC236}">
                <a16:creationId xmlns:a16="http://schemas.microsoft.com/office/drawing/2014/main" id="{41D18FA3-1E48-470B-9A40-344F877040C0}"/>
              </a:ext>
            </a:extLst>
          </p:cNvPr>
          <p:cNvGrpSpPr>
            <a:grpSpLocks noGrp="1" noUngrp="1" noRot="1" noMove="1" noResize="1"/>
          </p:cNvGrpSpPr>
          <p:nvPr userDrawn="1"/>
        </p:nvGrpSpPr>
        <p:grpSpPr>
          <a:xfrm>
            <a:off x="0" y="0"/>
            <a:ext cx="9144000" cy="180000"/>
            <a:chOff x="0" y="0"/>
            <a:chExt cx="12192000" cy="360000"/>
          </a:xfrm>
        </p:grpSpPr>
        <p:sp>
          <p:nvSpPr>
            <p:cNvPr id="8" name="Rechthoek 7">
              <a:extLst>
                <a:ext uri="{FF2B5EF4-FFF2-40B4-BE49-F238E27FC236}">
                  <a16:creationId xmlns:a16="http://schemas.microsoft.com/office/drawing/2014/main" id="{2F4CFE85-E0BF-3F9E-6805-D22F211D9A62}"/>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Rechthoek 9">
              <a:extLst>
                <a:ext uri="{FF2B5EF4-FFF2-40B4-BE49-F238E27FC236}">
                  <a16:creationId xmlns:a16="http://schemas.microsoft.com/office/drawing/2014/main" id="{D0999A99-4530-217C-697B-5F01DE0EE18C}"/>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5" name="Rechthoek 14">
              <a:extLst>
                <a:ext uri="{FF2B5EF4-FFF2-40B4-BE49-F238E27FC236}">
                  <a16:creationId xmlns:a16="http://schemas.microsoft.com/office/drawing/2014/main" id="{11A6464B-894F-80A5-E730-51CEF58A87B7}"/>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6" name="Rechthoek 15">
              <a:extLst>
                <a:ext uri="{FF2B5EF4-FFF2-40B4-BE49-F238E27FC236}">
                  <a16:creationId xmlns:a16="http://schemas.microsoft.com/office/drawing/2014/main" id="{014DF0BC-515B-02D6-8E05-FADE3A686F7D}"/>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
        <p:nvSpPr>
          <p:cNvPr id="5" name="Tijdelijke aanduiding voor tekst 4">
            <a:extLst>
              <a:ext uri="{FF2B5EF4-FFF2-40B4-BE49-F238E27FC236}">
                <a16:creationId xmlns:a16="http://schemas.microsoft.com/office/drawing/2014/main" id="{34E63E14-F94E-FB86-6121-D57B340A0E55}"/>
              </a:ext>
            </a:extLst>
          </p:cNvPr>
          <p:cNvSpPr>
            <a:spLocks noGrp="1"/>
          </p:cNvSpPr>
          <p:nvPr>
            <p:ph type="body" sz="quarter" idx="10" hasCustomPrompt="1"/>
          </p:nvPr>
        </p:nvSpPr>
        <p:spPr>
          <a:xfrm>
            <a:off x="239383" y="1121557"/>
            <a:ext cx="7349729" cy="5021262"/>
          </a:xfrm>
        </p:spPr>
        <p:txBody>
          <a:bodyPr/>
          <a:lstStyle/>
          <a:p>
            <a:pPr lvl="0"/>
            <a:r>
              <a:rPr lang="nl-NL" b="0" i="0">
                <a:solidFill>
                  <a:srgbClr val="242424"/>
                </a:solidFill>
                <a:effectLst/>
                <a:latin typeface="Calibri" panose="020F0502020204030204" pitchFamily="34" charset="0"/>
              </a:rPr>
              <a:t>Voeg op deze slide de </a:t>
            </a:r>
            <a:r>
              <a:rPr lang="nl-NL" b="1" i="0">
                <a:solidFill>
                  <a:srgbClr val="242424"/>
                </a:solidFill>
                <a:effectLst/>
                <a:latin typeface="Calibri" panose="020F0502020204030204" pitchFamily="34" charset="0"/>
              </a:rPr>
              <a:t>titels</a:t>
            </a:r>
            <a:r>
              <a:rPr lang="nl-NL" b="0" i="0">
                <a:solidFill>
                  <a:srgbClr val="242424"/>
                </a:solidFill>
                <a:effectLst/>
                <a:latin typeface="Calibri" panose="020F0502020204030204" pitchFamily="34" charset="0"/>
              </a:rPr>
              <a:t> van je presentatie toe, zodat er een </a:t>
            </a:r>
            <a:r>
              <a:rPr lang="nl-NL" b="1" i="0">
                <a:solidFill>
                  <a:srgbClr val="242424"/>
                </a:solidFill>
                <a:effectLst/>
                <a:latin typeface="Calibri" panose="020F0502020204030204" pitchFamily="34" charset="0"/>
              </a:rPr>
              <a:t>overzicht</a:t>
            </a:r>
            <a:r>
              <a:rPr lang="nl-NL" b="0" i="0">
                <a:solidFill>
                  <a:srgbClr val="242424"/>
                </a:solidFill>
                <a:effectLst/>
                <a:latin typeface="Calibri" panose="020F0502020204030204" pitchFamily="34" charset="0"/>
              </a:rPr>
              <a:t> is.</a:t>
            </a:r>
            <a:endParaRPr lang="nl-NL"/>
          </a:p>
        </p:txBody>
      </p:sp>
      <p:sp>
        <p:nvSpPr>
          <p:cNvPr id="13" name="Titel 13">
            <a:extLst>
              <a:ext uri="{FF2B5EF4-FFF2-40B4-BE49-F238E27FC236}">
                <a16:creationId xmlns:a16="http://schemas.microsoft.com/office/drawing/2014/main" id="{E861B17C-3043-8C7E-ABAA-528B0E09E915}"/>
              </a:ext>
            </a:extLst>
          </p:cNvPr>
          <p:cNvSpPr>
            <a:spLocks noGrp="1"/>
          </p:cNvSpPr>
          <p:nvPr>
            <p:ph type="title" hasCustomPrompt="1"/>
          </p:nvPr>
        </p:nvSpPr>
        <p:spPr>
          <a:xfrm>
            <a:off x="239383" y="473077"/>
            <a:ext cx="7349729" cy="648481"/>
          </a:xfrm>
          <a:noFill/>
          <a:ln>
            <a:noFill/>
          </a:ln>
        </p:spPr>
        <p:txBody>
          <a:bodyPr>
            <a:noAutofit/>
          </a:bodyPr>
          <a:lstStyle>
            <a:lvl1pPr>
              <a:defRPr lang="nl-BE" sz="2700" kern="1200" dirty="0">
                <a:solidFill>
                  <a:srgbClr val="2D3E4E"/>
                </a:solidFill>
                <a:latin typeface="Poppins ExtraBold" panose="00000900000000000000" pitchFamily="2" charset="0"/>
                <a:ea typeface="Roboto Bk" pitchFamily="2" charset="0"/>
                <a:cs typeface="Poppins ExtraBold" panose="00000900000000000000" pitchFamily="2" charset="0"/>
              </a:defRPr>
            </a:lvl1pPr>
          </a:lstStyle>
          <a:p>
            <a:pPr marL="0" lvl="0" indent="0" algn="l" defTabSz="514337" rtl="0" eaLnBrk="1" latinLnBrk="0" hangingPunct="1">
              <a:spcBef>
                <a:spcPct val="20000"/>
              </a:spcBef>
              <a:buClrTx/>
              <a:buFont typeface="Arial" pitchFamily="34" charset="0"/>
              <a:buNone/>
            </a:pPr>
            <a:r>
              <a:rPr lang="nl-NL"/>
              <a:t>Inhoud</a:t>
            </a:r>
            <a:endParaRPr lang="nl-BE"/>
          </a:p>
        </p:txBody>
      </p:sp>
    </p:spTree>
    <p:extLst>
      <p:ext uri="{BB962C8B-B14F-4D97-AF65-F5344CB8AC3E}">
        <p14:creationId xmlns:p14="http://schemas.microsoft.com/office/powerpoint/2010/main" val="2662216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nderdeel presentatie">
    <p:bg>
      <p:bgPr>
        <a:solidFill>
          <a:schemeClr val="bg1"/>
        </a:solidFill>
        <a:effectLst/>
      </p:bgPr>
    </p:bg>
    <p:spTree>
      <p:nvGrpSpPr>
        <p:cNvPr id="1" name=""/>
        <p:cNvGrpSpPr/>
        <p:nvPr/>
      </p:nvGrpSpPr>
      <p:grpSpPr>
        <a:xfrm>
          <a:off x="0" y="0"/>
          <a:ext cx="0" cy="0"/>
          <a:chOff x="0" y="0"/>
          <a:chExt cx="0" cy="0"/>
        </a:xfrm>
      </p:grpSpPr>
      <p:sp>
        <p:nvSpPr>
          <p:cNvPr id="2" name="Graphic 14">
            <a:extLst>
              <a:ext uri="{FF2B5EF4-FFF2-40B4-BE49-F238E27FC236}">
                <a16:creationId xmlns:a16="http://schemas.microsoft.com/office/drawing/2014/main" id="{176C0F91-2CE0-3882-8B22-0813D8B8419D}"/>
              </a:ext>
            </a:extLst>
          </p:cNvPr>
          <p:cNvSpPr>
            <a:spLocks noGrp="1" noRot="1" noMove="1" noResize="1" noEditPoints="1" noAdjustHandles="1" noChangeArrowheads="1" noChangeShapeType="1"/>
          </p:cNvSpPr>
          <p:nvPr userDrawn="1"/>
        </p:nvSpPr>
        <p:spPr>
          <a:xfrm>
            <a:off x="-5984" y="1"/>
            <a:ext cx="2268135" cy="6858000"/>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sp>
        <p:nvSpPr>
          <p:cNvPr id="14" name="Titel 13">
            <a:extLst>
              <a:ext uri="{FF2B5EF4-FFF2-40B4-BE49-F238E27FC236}">
                <a16:creationId xmlns:a16="http://schemas.microsoft.com/office/drawing/2014/main" id="{C4620826-5859-898D-9BFD-E8F9BB331650}"/>
              </a:ext>
            </a:extLst>
          </p:cNvPr>
          <p:cNvSpPr>
            <a:spLocks noGrp="1"/>
          </p:cNvSpPr>
          <p:nvPr>
            <p:ph type="title" hasCustomPrompt="1"/>
          </p:nvPr>
        </p:nvSpPr>
        <p:spPr>
          <a:xfrm>
            <a:off x="938620" y="2780520"/>
            <a:ext cx="7456206" cy="648481"/>
          </a:xfrm>
          <a:noFill/>
          <a:ln>
            <a:noFill/>
          </a:ln>
        </p:spPr>
        <p:txBody>
          <a:bodyPr>
            <a:noAutofit/>
          </a:bodyPr>
          <a:lstStyle>
            <a:lvl1pPr>
              <a:defRPr lang="nl-BE" sz="2700" kern="1200" dirty="0">
                <a:solidFill>
                  <a:srgbClr val="AE2081"/>
                </a:solidFill>
                <a:latin typeface="Poppins ExtraBold" panose="00000900000000000000" pitchFamily="2" charset="0"/>
                <a:ea typeface="Roboto Bk" pitchFamily="2" charset="0"/>
                <a:cs typeface="Poppins ExtraBold" panose="00000900000000000000" pitchFamily="2" charset="0"/>
              </a:defRPr>
            </a:lvl1pPr>
          </a:lstStyle>
          <a:p>
            <a:pPr marL="0" lvl="0" indent="0" algn="l" defTabSz="514337" rtl="0" eaLnBrk="1" latinLnBrk="0" hangingPunct="1">
              <a:spcBef>
                <a:spcPct val="20000"/>
              </a:spcBef>
              <a:buClrTx/>
              <a:buFont typeface="Arial" pitchFamily="34" charset="0"/>
              <a:buNone/>
            </a:pPr>
            <a:r>
              <a:rPr lang="nl-NL"/>
              <a:t>Titel van dit onderdeel van je presentatie</a:t>
            </a:r>
            <a:endParaRPr lang="nl-BE"/>
          </a:p>
        </p:txBody>
      </p:sp>
      <p:sp>
        <p:nvSpPr>
          <p:cNvPr id="19" name="Tijdelijke aanduiding voor tekst 18">
            <a:extLst>
              <a:ext uri="{FF2B5EF4-FFF2-40B4-BE49-F238E27FC236}">
                <a16:creationId xmlns:a16="http://schemas.microsoft.com/office/drawing/2014/main" id="{38DBC7CF-4BA6-5D48-378C-7C304F8BEBDF}"/>
              </a:ext>
            </a:extLst>
          </p:cNvPr>
          <p:cNvSpPr>
            <a:spLocks noGrp="1"/>
          </p:cNvSpPr>
          <p:nvPr>
            <p:ph type="body" sz="quarter" idx="12" hasCustomPrompt="1"/>
          </p:nvPr>
        </p:nvSpPr>
        <p:spPr>
          <a:xfrm>
            <a:off x="940594" y="3441310"/>
            <a:ext cx="7458075" cy="2405063"/>
          </a:xfrm>
          <a:solidFill>
            <a:srgbClr val="DEF3F4"/>
          </a:solidFill>
        </p:spPr>
        <p:txBody>
          <a:bodyPr>
            <a:normAutofit/>
          </a:bodyPr>
          <a:lstStyle>
            <a:lvl1pPr marL="0" indent="0">
              <a:buNone/>
              <a:defRPr sz="2100">
                <a:solidFill>
                  <a:srgbClr val="2D3E4E"/>
                </a:solidFill>
                <a:latin typeface="Poppins" panose="00000500000000000000" pitchFamily="2" charset="0"/>
                <a:ea typeface="Roboto Bk" pitchFamily="2" charset="0"/>
                <a:cs typeface="Poppins" panose="00000500000000000000" pitchFamily="2" charset="0"/>
              </a:defRPr>
            </a:lvl1pPr>
          </a:lstStyle>
          <a:p>
            <a:pPr lvl="0"/>
            <a:r>
              <a:rPr lang="nl-NL"/>
              <a:t>Vat kort samen wat er in dit onderdeel van je presentatie volgt</a:t>
            </a:r>
          </a:p>
        </p:txBody>
      </p:sp>
      <p:pic>
        <p:nvPicPr>
          <p:cNvPr id="7" name="Afbeelding 6">
            <a:extLst>
              <a:ext uri="{FF2B5EF4-FFF2-40B4-BE49-F238E27FC236}">
                <a16:creationId xmlns:a16="http://schemas.microsoft.com/office/drawing/2014/main" id="{3AC10E9D-7905-3A7F-7365-A09D287B582E}"/>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a:stretch/>
        </p:blipFill>
        <p:spPr>
          <a:xfrm>
            <a:off x="7081717" y="482616"/>
            <a:ext cx="1840367" cy="941256"/>
          </a:xfrm>
          <a:prstGeom prst="rect">
            <a:avLst/>
          </a:prstGeom>
        </p:spPr>
      </p:pic>
      <p:grpSp>
        <p:nvGrpSpPr>
          <p:cNvPr id="3" name="Groep 2">
            <a:extLst>
              <a:ext uri="{FF2B5EF4-FFF2-40B4-BE49-F238E27FC236}">
                <a16:creationId xmlns:a16="http://schemas.microsoft.com/office/drawing/2014/main" id="{62803043-B80A-23F7-51B4-CB2E94F9B566}"/>
              </a:ext>
            </a:extLst>
          </p:cNvPr>
          <p:cNvGrpSpPr>
            <a:grpSpLocks noGrp="1" noUngrp="1" noRot="1" noMove="1" noResize="1"/>
          </p:cNvGrpSpPr>
          <p:nvPr userDrawn="1"/>
        </p:nvGrpSpPr>
        <p:grpSpPr>
          <a:xfrm>
            <a:off x="0" y="0"/>
            <a:ext cx="9144000" cy="180000"/>
            <a:chOff x="0" y="0"/>
            <a:chExt cx="12192000" cy="360000"/>
          </a:xfrm>
        </p:grpSpPr>
        <p:sp>
          <p:nvSpPr>
            <p:cNvPr id="9" name="Rechthoek 8">
              <a:extLst>
                <a:ext uri="{FF2B5EF4-FFF2-40B4-BE49-F238E27FC236}">
                  <a16:creationId xmlns:a16="http://schemas.microsoft.com/office/drawing/2014/main" id="{AEF896DA-00FD-966D-FF64-8DFD6B888383}"/>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Rechthoek 9">
              <a:extLst>
                <a:ext uri="{FF2B5EF4-FFF2-40B4-BE49-F238E27FC236}">
                  <a16:creationId xmlns:a16="http://schemas.microsoft.com/office/drawing/2014/main" id="{7285FFD4-4368-CC81-8E1A-02838478EEEC}"/>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1" name="Rechthoek 10">
              <a:extLst>
                <a:ext uri="{FF2B5EF4-FFF2-40B4-BE49-F238E27FC236}">
                  <a16:creationId xmlns:a16="http://schemas.microsoft.com/office/drawing/2014/main" id="{BBF6656D-4FBA-DAA4-7BA5-CB739A2379DD}"/>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2" name="Rechthoek 11">
              <a:extLst>
                <a:ext uri="{FF2B5EF4-FFF2-40B4-BE49-F238E27FC236}">
                  <a16:creationId xmlns:a16="http://schemas.microsoft.com/office/drawing/2014/main" id="{54E95AEC-D2C6-9EDD-9955-1E8B81657AB5}"/>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Tree>
    <p:extLst>
      <p:ext uri="{BB962C8B-B14F-4D97-AF65-F5344CB8AC3E}">
        <p14:creationId xmlns:p14="http://schemas.microsoft.com/office/powerpoint/2010/main" val="30784719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3" name="Graphic 14">
            <a:extLst>
              <a:ext uri="{FF2B5EF4-FFF2-40B4-BE49-F238E27FC236}">
                <a16:creationId xmlns:a16="http://schemas.microsoft.com/office/drawing/2014/main" id="{73ABC0D2-A3DB-DA29-3B1B-FCA4F0F95E1F}"/>
              </a:ext>
            </a:extLst>
          </p:cNvPr>
          <p:cNvSpPr>
            <a:spLocks noGrp="1" noRot="1" noMove="1" noResize="1" noEditPoints="1" noAdjustHandles="1" noChangeArrowheads="1" noChangeShapeType="1"/>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sp>
        <p:nvSpPr>
          <p:cNvPr id="12" name="Titel 1"/>
          <p:cNvSpPr>
            <a:spLocks noGrp="1"/>
          </p:cNvSpPr>
          <p:nvPr>
            <p:ph type="title" hasCustomPrompt="1"/>
          </p:nvPr>
        </p:nvSpPr>
        <p:spPr>
          <a:xfrm>
            <a:off x="159636" y="180000"/>
            <a:ext cx="7427169" cy="1143000"/>
          </a:xfrm>
        </p:spPr>
        <p:txBody>
          <a:bodyPr>
            <a:normAutofit/>
          </a:bodyPr>
          <a:lstStyle>
            <a:lvl1pPr>
              <a:defRPr sz="2400">
                <a:solidFill>
                  <a:srgbClr val="2D3E4E"/>
                </a:solidFill>
              </a:defRPr>
            </a:lvl1pPr>
          </a:lstStyle>
          <a:p>
            <a:r>
              <a:rPr lang="nl-NL"/>
              <a:t>Typ hier een duidelijke titel</a:t>
            </a:r>
            <a:endParaRPr lang="nl-BE"/>
          </a:p>
        </p:txBody>
      </p:sp>
      <p:pic>
        <p:nvPicPr>
          <p:cNvPr id="9" name="Afbeelding 8" descr="Afbeelding met Graphics, Kleurrijkheid, cirkel, grafische vormgeving&#10;&#10;Automatisch gegenereerde beschrijving">
            <a:extLst>
              <a:ext uri="{FF2B5EF4-FFF2-40B4-BE49-F238E27FC236}">
                <a16:creationId xmlns:a16="http://schemas.microsoft.com/office/drawing/2014/main" id="{B28941FB-70EC-B0BF-11F4-BBD094D14788}"/>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a:stretch/>
        </p:blipFill>
        <p:spPr>
          <a:xfrm>
            <a:off x="7288249" y="5050318"/>
            <a:ext cx="1855751" cy="1807683"/>
          </a:xfrm>
          <a:prstGeom prst="rect">
            <a:avLst/>
          </a:prstGeom>
        </p:spPr>
      </p:pic>
      <p:grpSp>
        <p:nvGrpSpPr>
          <p:cNvPr id="6" name="Groep 5">
            <a:extLst>
              <a:ext uri="{FF2B5EF4-FFF2-40B4-BE49-F238E27FC236}">
                <a16:creationId xmlns:a16="http://schemas.microsoft.com/office/drawing/2014/main" id="{41D18FA3-1E48-470B-9A40-344F877040C0}"/>
              </a:ext>
            </a:extLst>
          </p:cNvPr>
          <p:cNvGrpSpPr>
            <a:grpSpLocks noGrp="1" noUngrp="1" noRot="1" noMove="1" noResize="1"/>
          </p:cNvGrpSpPr>
          <p:nvPr userDrawn="1"/>
        </p:nvGrpSpPr>
        <p:grpSpPr>
          <a:xfrm>
            <a:off x="0" y="0"/>
            <a:ext cx="9144000" cy="180000"/>
            <a:chOff x="0" y="0"/>
            <a:chExt cx="12192000" cy="360000"/>
          </a:xfrm>
        </p:grpSpPr>
        <p:sp>
          <p:nvSpPr>
            <p:cNvPr id="8" name="Rechthoek 7">
              <a:extLst>
                <a:ext uri="{FF2B5EF4-FFF2-40B4-BE49-F238E27FC236}">
                  <a16:creationId xmlns:a16="http://schemas.microsoft.com/office/drawing/2014/main" id="{2F4CFE85-E0BF-3F9E-6805-D22F211D9A62}"/>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Rechthoek 9">
              <a:extLst>
                <a:ext uri="{FF2B5EF4-FFF2-40B4-BE49-F238E27FC236}">
                  <a16:creationId xmlns:a16="http://schemas.microsoft.com/office/drawing/2014/main" id="{D0999A99-4530-217C-697B-5F01DE0EE18C}"/>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5" name="Rechthoek 14">
              <a:extLst>
                <a:ext uri="{FF2B5EF4-FFF2-40B4-BE49-F238E27FC236}">
                  <a16:creationId xmlns:a16="http://schemas.microsoft.com/office/drawing/2014/main" id="{11A6464B-894F-80A5-E730-51CEF58A87B7}"/>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6" name="Rechthoek 15">
              <a:extLst>
                <a:ext uri="{FF2B5EF4-FFF2-40B4-BE49-F238E27FC236}">
                  <a16:creationId xmlns:a16="http://schemas.microsoft.com/office/drawing/2014/main" id="{014DF0BC-515B-02D6-8E05-FADE3A686F7D}"/>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
        <p:nvSpPr>
          <p:cNvPr id="5" name="Tijdelijke aanduiding voor tekst 4">
            <a:extLst>
              <a:ext uri="{FF2B5EF4-FFF2-40B4-BE49-F238E27FC236}">
                <a16:creationId xmlns:a16="http://schemas.microsoft.com/office/drawing/2014/main" id="{43B91BBB-316A-A3B6-4CAD-BDE52062A082}"/>
              </a:ext>
            </a:extLst>
          </p:cNvPr>
          <p:cNvSpPr>
            <a:spLocks noGrp="1"/>
          </p:cNvSpPr>
          <p:nvPr>
            <p:ph type="body" sz="quarter" idx="10" hasCustomPrompt="1"/>
          </p:nvPr>
        </p:nvSpPr>
        <p:spPr>
          <a:xfrm>
            <a:off x="2005219" y="1523929"/>
            <a:ext cx="5534025" cy="3963988"/>
          </a:xfrm>
        </p:spPr>
        <p:txBody>
          <a:bodyPr/>
          <a:lstStyle>
            <a:lvl1pPr>
              <a:defRPr/>
            </a:lvl1pPr>
          </a:lstStyle>
          <a:p>
            <a:pPr lvl="0"/>
            <a:r>
              <a:rPr lang="nl-NL"/>
              <a:t>Noteer hier je belangrijkste items in </a:t>
            </a:r>
            <a:r>
              <a:rPr lang="nl-NL" err="1"/>
              <a:t>bullets</a:t>
            </a:r>
            <a:r>
              <a:rPr lang="nl-NL"/>
              <a:t> (en vertel de rest)</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3445776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 afbeelding">
    <p:spTree>
      <p:nvGrpSpPr>
        <p:cNvPr id="1" name=""/>
        <p:cNvGrpSpPr/>
        <p:nvPr/>
      </p:nvGrpSpPr>
      <p:grpSpPr>
        <a:xfrm>
          <a:off x="0" y="0"/>
          <a:ext cx="0" cy="0"/>
          <a:chOff x="0" y="0"/>
          <a:chExt cx="0" cy="0"/>
        </a:xfrm>
      </p:grpSpPr>
      <p:sp>
        <p:nvSpPr>
          <p:cNvPr id="4" name="Graphic 14">
            <a:extLst>
              <a:ext uri="{FF2B5EF4-FFF2-40B4-BE49-F238E27FC236}">
                <a16:creationId xmlns:a16="http://schemas.microsoft.com/office/drawing/2014/main" id="{29D6572D-0C45-BA1B-1CB8-9234A229E07A}"/>
              </a:ext>
            </a:extLst>
          </p:cNvPr>
          <p:cNvSpPr>
            <a:spLocks noGrp="1" noRot="1" noMove="1" noResize="1" noEditPoints="1" noAdjustHandles="1" noChangeArrowheads="1" noChangeShapeType="1"/>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pic>
        <p:nvPicPr>
          <p:cNvPr id="9" name="Afbeelding 8" descr="Afbeelding met Graphics, Kleurrijkheid, cirkel, grafische vormgeving&#10;&#10;Automatisch gegenereerde beschrijving">
            <a:extLst>
              <a:ext uri="{FF2B5EF4-FFF2-40B4-BE49-F238E27FC236}">
                <a16:creationId xmlns:a16="http://schemas.microsoft.com/office/drawing/2014/main" id="{B28941FB-70EC-B0BF-11F4-BBD094D14788}"/>
              </a:ext>
            </a:extLst>
          </p:cNvPr>
          <p:cNvPicPr>
            <a:picLocks noGrp="1" noRot="1" noChangeAspect="1" noMove="1" noResize="1" noEditPoints="1" noAdjustHandles="1" noChangeArrowheads="1" noChangeShapeType="1" noCrop="1"/>
          </p:cNvPicPr>
          <p:nvPr userDrawn="1"/>
        </p:nvPicPr>
        <p:blipFill rotWithShape="1">
          <a:blip r:embed="rId2" cstate="print">
            <a:alphaModFix amt="20000"/>
            <a:extLst>
              <a:ext uri="{28A0092B-C50C-407E-A947-70E740481C1C}">
                <a14:useLocalDpi xmlns:a14="http://schemas.microsoft.com/office/drawing/2010/main" val="0"/>
              </a:ext>
            </a:extLst>
          </a:blip>
          <a:srcRect/>
          <a:stretch/>
        </p:blipFill>
        <p:spPr>
          <a:xfrm>
            <a:off x="7288249" y="5050318"/>
            <a:ext cx="1855751" cy="1807683"/>
          </a:xfrm>
          <a:prstGeom prst="rect">
            <a:avLst/>
          </a:prstGeom>
        </p:spPr>
      </p:pic>
      <p:grpSp>
        <p:nvGrpSpPr>
          <p:cNvPr id="6" name="Groep 5">
            <a:extLst>
              <a:ext uri="{FF2B5EF4-FFF2-40B4-BE49-F238E27FC236}">
                <a16:creationId xmlns:a16="http://schemas.microsoft.com/office/drawing/2014/main" id="{41D18FA3-1E48-470B-9A40-344F877040C0}"/>
              </a:ext>
            </a:extLst>
          </p:cNvPr>
          <p:cNvGrpSpPr>
            <a:grpSpLocks noGrp="1" noUngrp="1" noRot="1" noMove="1" noResize="1"/>
          </p:cNvGrpSpPr>
          <p:nvPr userDrawn="1"/>
        </p:nvGrpSpPr>
        <p:grpSpPr>
          <a:xfrm>
            <a:off x="0" y="0"/>
            <a:ext cx="9144000" cy="180000"/>
            <a:chOff x="0" y="0"/>
            <a:chExt cx="12192000" cy="360000"/>
          </a:xfrm>
        </p:grpSpPr>
        <p:sp>
          <p:nvSpPr>
            <p:cNvPr id="8" name="Rechthoek 7">
              <a:extLst>
                <a:ext uri="{FF2B5EF4-FFF2-40B4-BE49-F238E27FC236}">
                  <a16:creationId xmlns:a16="http://schemas.microsoft.com/office/drawing/2014/main" id="{2F4CFE85-E0BF-3F9E-6805-D22F211D9A62}"/>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Rechthoek 9">
              <a:extLst>
                <a:ext uri="{FF2B5EF4-FFF2-40B4-BE49-F238E27FC236}">
                  <a16:creationId xmlns:a16="http://schemas.microsoft.com/office/drawing/2014/main" id="{D0999A99-4530-217C-697B-5F01DE0EE18C}"/>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5" name="Rechthoek 14">
              <a:extLst>
                <a:ext uri="{FF2B5EF4-FFF2-40B4-BE49-F238E27FC236}">
                  <a16:creationId xmlns:a16="http://schemas.microsoft.com/office/drawing/2014/main" id="{11A6464B-894F-80A5-E730-51CEF58A87B7}"/>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6" name="Rechthoek 15">
              <a:extLst>
                <a:ext uri="{FF2B5EF4-FFF2-40B4-BE49-F238E27FC236}">
                  <a16:creationId xmlns:a16="http://schemas.microsoft.com/office/drawing/2014/main" id="{014DF0BC-515B-02D6-8E05-FADE3A686F7D}"/>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
        <p:nvSpPr>
          <p:cNvPr id="3" name="Tijdelijke aanduiding voor inhoud 2">
            <a:extLst>
              <a:ext uri="{FF2B5EF4-FFF2-40B4-BE49-F238E27FC236}">
                <a16:creationId xmlns:a16="http://schemas.microsoft.com/office/drawing/2014/main" id="{246A0613-2DAC-E67F-10EE-5E54907967D7}"/>
              </a:ext>
            </a:extLst>
          </p:cNvPr>
          <p:cNvSpPr>
            <a:spLocks noGrp="1"/>
          </p:cNvSpPr>
          <p:nvPr>
            <p:ph idx="10" hasCustomPrompt="1"/>
          </p:nvPr>
        </p:nvSpPr>
        <p:spPr>
          <a:xfrm>
            <a:off x="4446177" y="742845"/>
            <a:ext cx="3555724" cy="5372311"/>
          </a:xfrm>
        </p:spPr>
        <p:txBody>
          <a:bodyPr/>
          <a:lstStyle>
            <a:lvl1pPr marL="0" indent="0">
              <a:buClrTx/>
              <a:buNone/>
              <a:defRPr>
                <a:solidFill>
                  <a:srgbClr val="2D3E4E"/>
                </a:solidFill>
                <a:latin typeface="Roboto" pitchFamily="2" charset="0"/>
                <a:ea typeface="Roboto" pitchFamily="2" charset="0"/>
                <a:cs typeface="Arial" pitchFamily="34" charset="0"/>
              </a:defRPr>
            </a:lvl1pPr>
            <a:lvl2pPr marL="417899" indent="-160731" algn="l">
              <a:buClr>
                <a:srgbClr val="BF18B3"/>
              </a:buClr>
              <a:defRPr lang="nl-NL" sz="1575" kern="1200" dirty="0" smtClean="0">
                <a:solidFill>
                  <a:srgbClr val="B22A89"/>
                </a:solidFill>
                <a:latin typeface="Roboto" pitchFamily="2" charset="0"/>
                <a:ea typeface="Roboto" pitchFamily="2" charset="0"/>
                <a:cs typeface="+mn-cs"/>
              </a:defRPr>
            </a:lvl2pPr>
            <a:lvl3pPr marL="642921" indent="-128585">
              <a:buClr>
                <a:srgbClr val="F18E00"/>
              </a:buClr>
              <a:defRPr lang="nl-NL" sz="1350" kern="1200" dirty="0" smtClean="0">
                <a:solidFill>
                  <a:srgbClr val="2D3E4E"/>
                </a:solidFill>
                <a:latin typeface="Roboto" pitchFamily="2" charset="0"/>
                <a:ea typeface="Roboto" pitchFamily="2" charset="0"/>
                <a:cs typeface="+mn-cs"/>
              </a:defRPr>
            </a:lvl3pPr>
            <a:lvl4pPr>
              <a:buClr>
                <a:schemeClr val="tx1"/>
              </a:buClr>
              <a:defRPr>
                <a:solidFill>
                  <a:srgbClr val="2D3E4E"/>
                </a:solidFill>
                <a:latin typeface="Roboto" pitchFamily="2" charset="0"/>
                <a:ea typeface="Roboto" pitchFamily="2" charset="0"/>
                <a:cs typeface="Arial" pitchFamily="34" charset="0"/>
              </a:defRPr>
            </a:lvl4pPr>
            <a:lvl5pPr marL="1157259" indent="-128585">
              <a:buClr>
                <a:srgbClr val="BF18B3"/>
              </a:buClr>
              <a:defRPr lang="nl-BE" sz="1125" kern="1200" dirty="0">
                <a:solidFill>
                  <a:srgbClr val="2D3E4E"/>
                </a:solidFill>
                <a:latin typeface="Roboto" pitchFamily="2" charset="0"/>
                <a:ea typeface="Roboto" pitchFamily="2" charset="0"/>
                <a:cs typeface="+mn-cs"/>
              </a:defRPr>
            </a:lvl5pPr>
          </a:lstStyle>
          <a:p>
            <a:pPr lvl="0"/>
            <a:r>
              <a:rPr lang="nl-NL"/>
              <a:t>Zet hier een afbeelding die je tekst ondersteunt</a:t>
            </a:r>
          </a:p>
        </p:txBody>
      </p:sp>
      <p:sp>
        <p:nvSpPr>
          <p:cNvPr id="5" name="Tijdelijke aanduiding voor tekst 4">
            <a:extLst>
              <a:ext uri="{FF2B5EF4-FFF2-40B4-BE49-F238E27FC236}">
                <a16:creationId xmlns:a16="http://schemas.microsoft.com/office/drawing/2014/main" id="{8907D5A8-FA16-7402-F6D0-641E620008BA}"/>
              </a:ext>
            </a:extLst>
          </p:cNvPr>
          <p:cNvSpPr>
            <a:spLocks noGrp="1"/>
          </p:cNvSpPr>
          <p:nvPr>
            <p:ph type="body" sz="quarter" idx="11" hasCustomPrompt="1"/>
          </p:nvPr>
        </p:nvSpPr>
        <p:spPr>
          <a:xfrm>
            <a:off x="452438" y="742738"/>
            <a:ext cx="3792141" cy="5372312"/>
          </a:xfrm>
        </p:spPr>
        <p:txBody>
          <a:bodyPr/>
          <a:lstStyle/>
          <a:p>
            <a:pPr lvl="0"/>
            <a:r>
              <a:rPr lang="nl-NL"/>
              <a:t>Noteer hier je belangrijkste items in </a:t>
            </a:r>
            <a:r>
              <a:rPr lang="nl-NL" err="1"/>
              <a:t>bullets</a:t>
            </a:r>
            <a:r>
              <a:rPr lang="nl-NL"/>
              <a:t> (en vertel de rest)</a:t>
            </a:r>
          </a:p>
        </p:txBody>
      </p:sp>
    </p:spTree>
    <p:extLst>
      <p:ext uri="{BB962C8B-B14F-4D97-AF65-F5344CB8AC3E}">
        <p14:creationId xmlns:p14="http://schemas.microsoft.com/office/powerpoint/2010/main" val="32300789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fbeelding">
    <p:spTree>
      <p:nvGrpSpPr>
        <p:cNvPr id="1" name=""/>
        <p:cNvGrpSpPr/>
        <p:nvPr/>
      </p:nvGrpSpPr>
      <p:grpSpPr>
        <a:xfrm>
          <a:off x="0" y="0"/>
          <a:ext cx="0" cy="0"/>
          <a:chOff x="0" y="0"/>
          <a:chExt cx="0" cy="0"/>
        </a:xfrm>
      </p:grpSpPr>
      <p:sp>
        <p:nvSpPr>
          <p:cNvPr id="3" name="Graphic 14">
            <a:extLst>
              <a:ext uri="{FF2B5EF4-FFF2-40B4-BE49-F238E27FC236}">
                <a16:creationId xmlns:a16="http://schemas.microsoft.com/office/drawing/2014/main" id="{7E2BDC41-978F-95BB-93B4-98EAE2CC2522}"/>
              </a:ext>
            </a:extLst>
          </p:cNvPr>
          <p:cNvSpPr>
            <a:spLocks noGrp="1" noRot="1" noMove="1" noResize="1" noEditPoints="1" noAdjustHandles="1" noChangeArrowheads="1" noChangeShapeType="1"/>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sp>
        <p:nvSpPr>
          <p:cNvPr id="13" name="Tijdelijke aanduiding voor inhoud 2"/>
          <p:cNvSpPr>
            <a:spLocks noGrp="1"/>
          </p:cNvSpPr>
          <p:nvPr>
            <p:ph idx="1" hasCustomPrompt="1"/>
          </p:nvPr>
        </p:nvSpPr>
        <p:spPr>
          <a:xfrm>
            <a:off x="342900" y="439948"/>
            <a:ext cx="8035506" cy="6133381"/>
          </a:xfrm>
          <a:prstGeom prst="roundRect">
            <a:avLst>
              <a:gd name="adj" fmla="val 5447"/>
            </a:avLst>
          </a:prstGeom>
          <a:solidFill>
            <a:schemeClr val="bg1"/>
          </a:solidFill>
          <a:effectLst>
            <a:outerShdw blurRad="50800" dist="38100" dir="2700000" sx="102000" sy="102000" algn="tl" rotWithShape="0">
              <a:prstClr val="black">
                <a:alpha val="40000"/>
              </a:prstClr>
            </a:outerShdw>
          </a:effectLst>
        </p:spPr>
        <p:txBody>
          <a:bodyPr/>
          <a:lstStyle>
            <a:lvl1pPr marL="0" indent="0">
              <a:buClrTx/>
              <a:buNone/>
              <a:defRPr>
                <a:solidFill>
                  <a:srgbClr val="2D3E4E"/>
                </a:solidFill>
                <a:latin typeface="Roboto" pitchFamily="2" charset="0"/>
                <a:ea typeface="Roboto" pitchFamily="2" charset="0"/>
                <a:cs typeface="Arial" pitchFamily="34" charset="0"/>
              </a:defRPr>
            </a:lvl1pPr>
            <a:lvl2pPr marL="417899" indent="-160731" algn="l">
              <a:buClr>
                <a:srgbClr val="BF18B3"/>
              </a:buClr>
              <a:defRPr lang="nl-NL" sz="1575" kern="1200" dirty="0" smtClean="0">
                <a:solidFill>
                  <a:srgbClr val="B22A89"/>
                </a:solidFill>
                <a:latin typeface="Roboto" pitchFamily="2" charset="0"/>
                <a:ea typeface="Roboto" pitchFamily="2" charset="0"/>
                <a:cs typeface="+mn-cs"/>
              </a:defRPr>
            </a:lvl2pPr>
            <a:lvl3pPr marL="642921" indent="-128585">
              <a:buClr>
                <a:srgbClr val="F18E00"/>
              </a:buClr>
              <a:defRPr lang="nl-NL" sz="1350" kern="1200" dirty="0" smtClean="0">
                <a:solidFill>
                  <a:srgbClr val="2D3E4E"/>
                </a:solidFill>
                <a:latin typeface="Roboto" pitchFamily="2" charset="0"/>
                <a:ea typeface="Roboto" pitchFamily="2" charset="0"/>
                <a:cs typeface="+mn-cs"/>
              </a:defRPr>
            </a:lvl3pPr>
            <a:lvl4pPr>
              <a:buClr>
                <a:schemeClr val="tx1"/>
              </a:buClr>
              <a:defRPr>
                <a:solidFill>
                  <a:srgbClr val="2D3E4E"/>
                </a:solidFill>
                <a:latin typeface="Roboto" pitchFamily="2" charset="0"/>
                <a:ea typeface="Roboto" pitchFamily="2" charset="0"/>
                <a:cs typeface="Arial" pitchFamily="34" charset="0"/>
              </a:defRPr>
            </a:lvl4pPr>
            <a:lvl5pPr marL="1157259" indent="-128585">
              <a:buClr>
                <a:srgbClr val="BF18B3"/>
              </a:buClr>
              <a:defRPr lang="nl-BE" sz="1125" kern="1200" dirty="0">
                <a:solidFill>
                  <a:srgbClr val="2D3E4E"/>
                </a:solidFill>
                <a:latin typeface="Roboto" pitchFamily="2" charset="0"/>
                <a:ea typeface="Roboto" pitchFamily="2" charset="0"/>
                <a:cs typeface="+mn-cs"/>
              </a:defRPr>
            </a:lvl5pPr>
          </a:lstStyle>
          <a:p>
            <a:pPr lvl="0"/>
            <a:r>
              <a:rPr lang="nl-NL"/>
              <a:t>Zet hier je afbeelding</a:t>
            </a:r>
          </a:p>
        </p:txBody>
      </p:sp>
      <p:pic>
        <p:nvPicPr>
          <p:cNvPr id="9" name="Afbeelding 8" descr="Afbeelding met Graphics, Kleurrijkheid, cirkel, grafische vormgeving&#10;&#10;Automatisch gegenereerde beschrijving">
            <a:extLst>
              <a:ext uri="{FF2B5EF4-FFF2-40B4-BE49-F238E27FC236}">
                <a16:creationId xmlns:a16="http://schemas.microsoft.com/office/drawing/2014/main" id="{B28941FB-70EC-B0BF-11F4-BBD094D14788}"/>
              </a:ext>
            </a:extLst>
          </p:cNvPr>
          <p:cNvPicPr>
            <a:picLocks noGrp="1" noRot="1" noChangeAspect="1" noMove="1" noResize="1" noEditPoints="1" noAdjustHandles="1" noChangeArrowheads="1" noChangeShapeType="1" noCrop="1"/>
          </p:cNvPicPr>
          <p:nvPr userDrawn="1"/>
        </p:nvPicPr>
        <p:blipFill rotWithShape="1">
          <a:blip r:embed="rId2" cstate="print">
            <a:alphaModFix amt="20000"/>
            <a:extLst>
              <a:ext uri="{28A0092B-C50C-407E-A947-70E740481C1C}">
                <a14:useLocalDpi xmlns:a14="http://schemas.microsoft.com/office/drawing/2010/main" val="0"/>
              </a:ext>
            </a:extLst>
          </a:blip>
          <a:srcRect/>
          <a:stretch/>
        </p:blipFill>
        <p:spPr>
          <a:xfrm>
            <a:off x="7288249" y="5050318"/>
            <a:ext cx="1855751" cy="1807683"/>
          </a:xfrm>
          <a:prstGeom prst="rect">
            <a:avLst/>
          </a:prstGeom>
        </p:spPr>
      </p:pic>
      <p:grpSp>
        <p:nvGrpSpPr>
          <p:cNvPr id="6" name="Groep 5">
            <a:extLst>
              <a:ext uri="{FF2B5EF4-FFF2-40B4-BE49-F238E27FC236}">
                <a16:creationId xmlns:a16="http://schemas.microsoft.com/office/drawing/2014/main" id="{41D18FA3-1E48-470B-9A40-344F877040C0}"/>
              </a:ext>
            </a:extLst>
          </p:cNvPr>
          <p:cNvGrpSpPr>
            <a:grpSpLocks noGrp="1" noUngrp="1" noRot="1" noMove="1" noResize="1"/>
          </p:cNvGrpSpPr>
          <p:nvPr userDrawn="1"/>
        </p:nvGrpSpPr>
        <p:grpSpPr>
          <a:xfrm>
            <a:off x="0" y="0"/>
            <a:ext cx="9144000" cy="180000"/>
            <a:chOff x="0" y="0"/>
            <a:chExt cx="12192000" cy="360000"/>
          </a:xfrm>
        </p:grpSpPr>
        <p:sp>
          <p:nvSpPr>
            <p:cNvPr id="8" name="Rechthoek 7">
              <a:extLst>
                <a:ext uri="{FF2B5EF4-FFF2-40B4-BE49-F238E27FC236}">
                  <a16:creationId xmlns:a16="http://schemas.microsoft.com/office/drawing/2014/main" id="{2F4CFE85-E0BF-3F9E-6805-D22F211D9A62}"/>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Rechthoek 9">
              <a:extLst>
                <a:ext uri="{FF2B5EF4-FFF2-40B4-BE49-F238E27FC236}">
                  <a16:creationId xmlns:a16="http://schemas.microsoft.com/office/drawing/2014/main" id="{D0999A99-4530-217C-697B-5F01DE0EE18C}"/>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5" name="Rechthoek 14">
              <a:extLst>
                <a:ext uri="{FF2B5EF4-FFF2-40B4-BE49-F238E27FC236}">
                  <a16:creationId xmlns:a16="http://schemas.microsoft.com/office/drawing/2014/main" id="{11A6464B-894F-80A5-E730-51CEF58A87B7}"/>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6" name="Rechthoek 15">
              <a:extLst>
                <a:ext uri="{FF2B5EF4-FFF2-40B4-BE49-F238E27FC236}">
                  <a16:creationId xmlns:a16="http://schemas.microsoft.com/office/drawing/2014/main" id="{014DF0BC-515B-02D6-8E05-FADE3A686F7D}"/>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Tree>
    <p:extLst>
      <p:ext uri="{BB962C8B-B14F-4D97-AF65-F5344CB8AC3E}">
        <p14:creationId xmlns:p14="http://schemas.microsoft.com/office/powerpoint/2010/main" val="39342154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Graphic 14">
            <a:extLst>
              <a:ext uri="{FF2B5EF4-FFF2-40B4-BE49-F238E27FC236}">
                <a16:creationId xmlns:a16="http://schemas.microsoft.com/office/drawing/2014/main" id="{7DE82471-47BD-9825-3A5C-E5BA57306329}"/>
              </a:ext>
            </a:extLst>
          </p:cNvPr>
          <p:cNvSpPr>
            <a:spLocks noGrp="1" noRot="1" noMove="1" noResize="1" noEditPoints="1" noAdjustHandles="1" noChangeArrowheads="1" noChangeShapeType="1"/>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pic>
        <p:nvPicPr>
          <p:cNvPr id="9" name="Afbeelding 8" descr="Afbeelding met Graphics, Kleurrijkheid, cirkel, grafische vormgeving&#10;&#10;Automatisch gegenereerde beschrijving">
            <a:extLst>
              <a:ext uri="{FF2B5EF4-FFF2-40B4-BE49-F238E27FC236}">
                <a16:creationId xmlns:a16="http://schemas.microsoft.com/office/drawing/2014/main" id="{B28941FB-70EC-B0BF-11F4-BBD094D14788}"/>
              </a:ext>
            </a:extLst>
          </p:cNvPr>
          <p:cNvPicPr>
            <a:picLocks noGrp="1" noRot="1" noChangeAspect="1" noMove="1" noResize="1" noEditPoints="1" noAdjustHandles="1" noChangeArrowheads="1" noChangeShapeType="1" noCrop="1"/>
          </p:cNvPicPr>
          <p:nvPr userDrawn="1"/>
        </p:nvPicPr>
        <p:blipFill rotWithShape="1">
          <a:blip r:embed="rId2" cstate="print">
            <a:alphaModFix amt="20000"/>
            <a:extLst>
              <a:ext uri="{28A0092B-C50C-407E-A947-70E740481C1C}">
                <a14:useLocalDpi xmlns:a14="http://schemas.microsoft.com/office/drawing/2010/main" val="0"/>
              </a:ext>
            </a:extLst>
          </a:blip>
          <a:srcRect/>
          <a:stretch/>
        </p:blipFill>
        <p:spPr>
          <a:xfrm>
            <a:off x="7288249" y="5050318"/>
            <a:ext cx="1855751" cy="1807683"/>
          </a:xfrm>
          <a:prstGeom prst="rect">
            <a:avLst/>
          </a:prstGeom>
        </p:spPr>
      </p:pic>
      <p:grpSp>
        <p:nvGrpSpPr>
          <p:cNvPr id="6" name="Groep 5">
            <a:extLst>
              <a:ext uri="{FF2B5EF4-FFF2-40B4-BE49-F238E27FC236}">
                <a16:creationId xmlns:a16="http://schemas.microsoft.com/office/drawing/2014/main" id="{41D18FA3-1E48-470B-9A40-344F877040C0}"/>
              </a:ext>
            </a:extLst>
          </p:cNvPr>
          <p:cNvGrpSpPr>
            <a:grpSpLocks noGrp="1" noUngrp="1" noRot="1" noMove="1" noResize="1"/>
          </p:cNvGrpSpPr>
          <p:nvPr userDrawn="1"/>
        </p:nvGrpSpPr>
        <p:grpSpPr>
          <a:xfrm>
            <a:off x="0" y="0"/>
            <a:ext cx="9144000" cy="180000"/>
            <a:chOff x="0" y="0"/>
            <a:chExt cx="12192000" cy="360000"/>
          </a:xfrm>
        </p:grpSpPr>
        <p:sp>
          <p:nvSpPr>
            <p:cNvPr id="8" name="Rechthoek 7">
              <a:extLst>
                <a:ext uri="{FF2B5EF4-FFF2-40B4-BE49-F238E27FC236}">
                  <a16:creationId xmlns:a16="http://schemas.microsoft.com/office/drawing/2014/main" id="{2F4CFE85-E0BF-3F9E-6805-D22F211D9A62}"/>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Rechthoek 9">
              <a:extLst>
                <a:ext uri="{FF2B5EF4-FFF2-40B4-BE49-F238E27FC236}">
                  <a16:creationId xmlns:a16="http://schemas.microsoft.com/office/drawing/2014/main" id="{D0999A99-4530-217C-697B-5F01DE0EE18C}"/>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5" name="Rechthoek 14">
              <a:extLst>
                <a:ext uri="{FF2B5EF4-FFF2-40B4-BE49-F238E27FC236}">
                  <a16:creationId xmlns:a16="http://schemas.microsoft.com/office/drawing/2014/main" id="{11A6464B-894F-80A5-E730-51CEF58A87B7}"/>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6" name="Rechthoek 15">
              <a:extLst>
                <a:ext uri="{FF2B5EF4-FFF2-40B4-BE49-F238E27FC236}">
                  <a16:creationId xmlns:a16="http://schemas.microsoft.com/office/drawing/2014/main" id="{014DF0BC-515B-02D6-8E05-FADE3A686F7D}"/>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
        <p:nvSpPr>
          <p:cNvPr id="5" name="Tijdelijke aanduiding voor tekst 4">
            <a:extLst>
              <a:ext uri="{FF2B5EF4-FFF2-40B4-BE49-F238E27FC236}">
                <a16:creationId xmlns:a16="http://schemas.microsoft.com/office/drawing/2014/main" id="{8907D5A8-FA16-7402-F6D0-641E620008BA}"/>
              </a:ext>
            </a:extLst>
          </p:cNvPr>
          <p:cNvSpPr>
            <a:spLocks noGrp="1"/>
          </p:cNvSpPr>
          <p:nvPr>
            <p:ph type="body" sz="quarter" idx="11" hasCustomPrompt="1"/>
          </p:nvPr>
        </p:nvSpPr>
        <p:spPr>
          <a:xfrm>
            <a:off x="452438" y="742738"/>
            <a:ext cx="3792141" cy="5372312"/>
          </a:xfrm>
        </p:spPr>
        <p:txBody>
          <a:bodyPr/>
          <a:lstStyle/>
          <a:p>
            <a:pPr lvl="0"/>
            <a:r>
              <a:rPr lang="nl-NL"/>
              <a:t>Noteer hier je belangrijkste items in </a:t>
            </a:r>
            <a:r>
              <a:rPr lang="nl-NL" err="1"/>
              <a:t>bullets</a:t>
            </a:r>
            <a:r>
              <a:rPr lang="nl-NL"/>
              <a:t> (en vertel de rest)</a:t>
            </a:r>
          </a:p>
        </p:txBody>
      </p:sp>
      <p:sp>
        <p:nvSpPr>
          <p:cNvPr id="4" name="Tijdelijke aanduiding voor tekst 4">
            <a:extLst>
              <a:ext uri="{FF2B5EF4-FFF2-40B4-BE49-F238E27FC236}">
                <a16:creationId xmlns:a16="http://schemas.microsoft.com/office/drawing/2014/main" id="{A74F469D-EA25-AF43-5F92-8CB069D10A17}"/>
              </a:ext>
            </a:extLst>
          </p:cNvPr>
          <p:cNvSpPr>
            <a:spLocks noGrp="1"/>
          </p:cNvSpPr>
          <p:nvPr>
            <p:ph type="body" sz="quarter" idx="12" hasCustomPrompt="1"/>
          </p:nvPr>
        </p:nvSpPr>
        <p:spPr>
          <a:xfrm>
            <a:off x="4423983" y="742738"/>
            <a:ext cx="3792141" cy="5372312"/>
          </a:xfrm>
        </p:spPr>
        <p:txBody>
          <a:bodyPr/>
          <a:lstStyle/>
          <a:p>
            <a:pPr lvl="0"/>
            <a:r>
              <a:rPr lang="nl-NL"/>
              <a:t>Noteer hier je belangrijkste items in </a:t>
            </a:r>
            <a:r>
              <a:rPr lang="nl-NL" err="1"/>
              <a:t>bullets</a:t>
            </a:r>
            <a:r>
              <a:rPr lang="nl-NL"/>
              <a:t> (en vertel de rest)</a:t>
            </a:r>
          </a:p>
        </p:txBody>
      </p:sp>
    </p:spTree>
    <p:extLst>
      <p:ext uri="{BB962C8B-B14F-4D97-AF65-F5344CB8AC3E}">
        <p14:creationId xmlns:p14="http://schemas.microsoft.com/office/powerpoint/2010/main" val="11642368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mgekeerd">
    <p:spTree>
      <p:nvGrpSpPr>
        <p:cNvPr id="1" name=""/>
        <p:cNvGrpSpPr/>
        <p:nvPr/>
      </p:nvGrpSpPr>
      <p:grpSpPr>
        <a:xfrm>
          <a:off x="0" y="0"/>
          <a:ext cx="0" cy="0"/>
          <a:chOff x="0" y="0"/>
          <a:chExt cx="0" cy="0"/>
        </a:xfrm>
      </p:grpSpPr>
      <p:sp>
        <p:nvSpPr>
          <p:cNvPr id="3" name="Graphic 14">
            <a:extLst>
              <a:ext uri="{FF2B5EF4-FFF2-40B4-BE49-F238E27FC236}">
                <a16:creationId xmlns:a16="http://schemas.microsoft.com/office/drawing/2014/main" id="{A0976D1E-66EB-0DB3-B100-449FF9AA9668}"/>
              </a:ext>
            </a:extLst>
          </p:cNvPr>
          <p:cNvSpPr>
            <a:spLocks noGrp="1" noRot="1" noMove="1" noResize="1" noEditPoints="1" noAdjustHandles="1" noChangeArrowheads="1" noChangeShapeType="1"/>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sp>
        <p:nvSpPr>
          <p:cNvPr id="12" name="Titel 1"/>
          <p:cNvSpPr>
            <a:spLocks noGrp="1"/>
          </p:cNvSpPr>
          <p:nvPr>
            <p:ph type="title" hasCustomPrompt="1"/>
          </p:nvPr>
        </p:nvSpPr>
        <p:spPr>
          <a:xfrm>
            <a:off x="159635" y="5610639"/>
            <a:ext cx="7427169" cy="1143000"/>
          </a:xfrm>
        </p:spPr>
        <p:txBody>
          <a:bodyPr>
            <a:normAutofit/>
          </a:bodyPr>
          <a:lstStyle>
            <a:lvl1pPr>
              <a:defRPr sz="2400">
                <a:solidFill>
                  <a:srgbClr val="2D3E4E"/>
                </a:solidFill>
              </a:defRPr>
            </a:lvl1pPr>
          </a:lstStyle>
          <a:p>
            <a:r>
              <a:rPr lang="nl-NL"/>
              <a:t>Maak hier je concluderend punt</a:t>
            </a:r>
            <a:endParaRPr lang="nl-BE"/>
          </a:p>
        </p:txBody>
      </p:sp>
      <p:sp>
        <p:nvSpPr>
          <p:cNvPr id="13" name="Tijdelijke aanduiding voor inhoud 2"/>
          <p:cNvSpPr>
            <a:spLocks noGrp="1"/>
          </p:cNvSpPr>
          <p:nvPr>
            <p:ph idx="1" hasCustomPrompt="1"/>
          </p:nvPr>
        </p:nvSpPr>
        <p:spPr>
          <a:xfrm>
            <a:off x="2005220" y="575036"/>
            <a:ext cx="5581584" cy="4931243"/>
          </a:xfrm>
        </p:spPr>
        <p:txBody>
          <a:bodyPr/>
          <a:lstStyle>
            <a:lvl1pPr>
              <a:buClrTx/>
              <a:defRPr>
                <a:solidFill>
                  <a:srgbClr val="2D3E4E"/>
                </a:solidFill>
                <a:latin typeface="Roboto" pitchFamily="2" charset="0"/>
                <a:ea typeface="Roboto" pitchFamily="2" charset="0"/>
                <a:cs typeface="Arial" pitchFamily="34" charset="0"/>
              </a:defRPr>
            </a:lvl1pPr>
            <a:lvl2pPr marL="417899" indent="-160731" algn="l">
              <a:buClr>
                <a:srgbClr val="BF18B3"/>
              </a:buClr>
              <a:defRPr lang="nl-NL" sz="1575" kern="1200" dirty="0" smtClean="0">
                <a:solidFill>
                  <a:srgbClr val="B22A89"/>
                </a:solidFill>
                <a:latin typeface="Roboto" pitchFamily="2" charset="0"/>
                <a:ea typeface="Roboto" pitchFamily="2" charset="0"/>
                <a:cs typeface="+mn-cs"/>
              </a:defRPr>
            </a:lvl2pPr>
            <a:lvl3pPr marL="642921" indent="-128585">
              <a:buClr>
                <a:srgbClr val="F18E00"/>
              </a:buClr>
              <a:defRPr lang="nl-NL" sz="1350" kern="1200" dirty="0" smtClean="0">
                <a:solidFill>
                  <a:srgbClr val="2D3E4E"/>
                </a:solidFill>
                <a:latin typeface="Roboto" pitchFamily="2" charset="0"/>
                <a:ea typeface="Roboto" pitchFamily="2" charset="0"/>
                <a:cs typeface="+mn-cs"/>
              </a:defRPr>
            </a:lvl3pPr>
            <a:lvl4pPr>
              <a:buClr>
                <a:schemeClr val="tx1"/>
              </a:buClr>
              <a:defRPr>
                <a:solidFill>
                  <a:srgbClr val="2D3E4E"/>
                </a:solidFill>
                <a:latin typeface="Roboto" pitchFamily="2" charset="0"/>
                <a:ea typeface="Roboto" pitchFamily="2" charset="0"/>
                <a:cs typeface="Arial" pitchFamily="34" charset="0"/>
              </a:defRPr>
            </a:lvl4pPr>
            <a:lvl5pPr marL="1157259" indent="-128585">
              <a:buClr>
                <a:srgbClr val="BF18B3"/>
              </a:buClr>
              <a:defRPr lang="nl-BE" sz="1125" kern="1200" dirty="0">
                <a:solidFill>
                  <a:srgbClr val="2D3E4E"/>
                </a:solidFill>
                <a:latin typeface="Roboto" pitchFamily="2" charset="0"/>
                <a:ea typeface="Roboto" pitchFamily="2" charset="0"/>
                <a:cs typeface="+mn-cs"/>
              </a:defRPr>
            </a:lvl5pPr>
          </a:lstStyle>
          <a:p>
            <a:pPr lvl="0"/>
            <a:r>
              <a:rPr lang="nl-NL"/>
              <a:t>Noteer hier je belangrijkste items in </a:t>
            </a:r>
            <a:r>
              <a:rPr lang="nl-NL" err="1"/>
              <a:t>bullets</a:t>
            </a:r>
            <a:r>
              <a:rPr lang="nl-NL"/>
              <a:t> (en vertel de rest)</a:t>
            </a:r>
          </a:p>
        </p:txBody>
      </p:sp>
      <p:pic>
        <p:nvPicPr>
          <p:cNvPr id="9" name="Afbeelding 8" descr="Afbeelding met Graphics, Kleurrijkheid, cirkel, grafische vormgeving&#10;&#10;Automatisch gegenereerde beschrijving">
            <a:extLst>
              <a:ext uri="{FF2B5EF4-FFF2-40B4-BE49-F238E27FC236}">
                <a16:creationId xmlns:a16="http://schemas.microsoft.com/office/drawing/2014/main" id="{B28941FB-70EC-B0BF-11F4-BBD094D14788}"/>
              </a:ext>
            </a:extLst>
          </p:cNvPr>
          <p:cNvPicPr>
            <a:picLocks noGrp="1" noRot="1" noChangeAspect="1" noMove="1" noResize="1" noEditPoints="1" noAdjustHandles="1" noChangeArrowheads="1" noChangeShapeType="1" noCrop="1"/>
          </p:cNvPicPr>
          <p:nvPr userDrawn="1"/>
        </p:nvPicPr>
        <p:blipFill rotWithShape="1">
          <a:blip r:embed="rId2" cstate="print">
            <a:alphaModFix amt="20000"/>
            <a:extLst>
              <a:ext uri="{28A0092B-C50C-407E-A947-70E740481C1C}">
                <a14:useLocalDpi xmlns:a14="http://schemas.microsoft.com/office/drawing/2010/main" val="0"/>
              </a:ext>
            </a:extLst>
          </a:blip>
          <a:srcRect/>
          <a:stretch/>
        </p:blipFill>
        <p:spPr>
          <a:xfrm>
            <a:off x="7288249" y="5050318"/>
            <a:ext cx="1855751" cy="1807683"/>
          </a:xfrm>
          <a:prstGeom prst="rect">
            <a:avLst/>
          </a:prstGeom>
        </p:spPr>
      </p:pic>
      <p:grpSp>
        <p:nvGrpSpPr>
          <p:cNvPr id="6" name="Groep 5">
            <a:extLst>
              <a:ext uri="{FF2B5EF4-FFF2-40B4-BE49-F238E27FC236}">
                <a16:creationId xmlns:a16="http://schemas.microsoft.com/office/drawing/2014/main" id="{41D18FA3-1E48-470B-9A40-344F877040C0}"/>
              </a:ext>
            </a:extLst>
          </p:cNvPr>
          <p:cNvGrpSpPr>
            <a:grpSpLocks noGrp="1" noUngrp="1" noRot="1" noMove="1" noResize="1"/>
          </p:cNvGrpSpPr>
          <p:nvPr userDrawn="1"/>
        </p:nvGrpSpPr>
        <p:grpSpPr>
          <a:xfrm>
            <a:off x="0" y="0"/>
            <a:ext cx="9144000" cy="180000"/>
            <a:chOff x="0" y="0"/>
            <a:chExt cx="12192000" cy="360000"/>
          </a:xfrm>
        </p:grpSpPr>
        <p:sp>
          <p:nvSpPr>
            <p:cNvPr id="8" name="Rechthoek 7">
              <a:extLst>
                <a:ext uri="{FF2B5EF4-FFF2-40B4-BE49-F238E27FC236}">
                  <a16:creationId xmlns:a16="http://schemas.microsoft.com/office/drawing/2014/main" id="{2F4CFE85-E0BF-3F9E-6805-D22F211D9A62}"/>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Rechthoek 9">
              <a:extLst>
                <a:ext uri="{FF2B5EF4-FFF2-40B4-BE49-F238E27FC236}">
                  <a16:creationId xmlns:a16="http://schemas.microsoft.com/office/drawing/2014/main" id="{D0999A99-4530-217C-697B-5F01DE0EE18C}"/>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5" name="Rechthoek 14">
              <a:extLst>
                <a:ext uri="{FF2B5EF4-FFF2-40B4-BE49-F238E27FC236}">
                  <a16:creationId xmlns:a16="http://schemas.microsoft.com/office/drawing/2014/main" id="{11A6464B-894F-80A5-E730-51CEF58A87B7}"/>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6" name="Rechthoek 15">
              <a:extLst>
                <a:ext uri="{FF2B5EF4-FFF2-40B4-BE49-F238E27FC236}">
                  <a16:creationId xmlns:a16="http://schemas.microsoft.com/office/drawing/2014/main" id="{014DF0BC-515B-02D6-8E05-FADE3A686F7D}"/>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Tree>
    <p:extLst>
      <p:ext uri="{BB962C8B-B14F-4D97-AF65-F5344CB8AC3E}">
        <p14:creationId xmlns:p14="http://schemas.microsoft.com/office/powerpoint/2010/main" val="22218101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433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999D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solidFill>
                  <a:schemeClr val="tx1"/>
                </a:solidFill>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marL="2057349" indent="-228594">
              <a:buClr>
                <a:srgbClr val="BF18B3"/>
              </a:buClr>
              <a:buFont typeface="Arial" panose="020B0604020202020204" pitchFamily="34" charset="0"/>
              <a:buChar char="•"/>
              <a:defRPr>
                <a:solidFill>
                  <a:srgbClr val="BF18B3"/>
                </a:solidFill>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749393B0-8A85-48A2-9E13-A3EE3968C040}"/>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36038508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Graphic 14">
            <a:extLst>
              <a:ext uri="{FF2B5EF4-FFF2-40B4-BE49-F238E27FC236}">
                <a16:creationId xmlns:a16="http://schemas.microsoft.com/office/drawing/2014/main" id="{C6DFD8D3-9285-3A13-7B46-A883731E1071}"/>
              </a:ext>
            </a:extLst>
          </p:cNvPr>
          <p:cNvSpPr>
            <a:spLocks noGrp="1" noRot="1" noMove="1" noResize="1" noEditPoints="1" noAdjustHandles="1" noChangeArrowheads="1" noChangeShapeType="1"/>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pic>
        <p:nvPicPr>
          <p:cNvPr id="9" name="Afbeelding 8" descr="Afbeelding met Graphics, Kleurrijkheid, cirkel, grafische vormgeving&#10;&#10;Automatisch gegenereerde beschrijving">
            <a:extLst>
              <a:ext uri="{FF2B5EF4-FFF2-40B4-BE49-F238E27FC236}">
                <a16:creationId xmlns:a16="http://schemas.microsoft.com/office/drawing/2014/main" id="{3087269F-D088-04F9-C8AC-422D5E96C948}"/>
              </a:ext>
            </a:extLst>
          </p:cNvPr>
          <p:cNvPicPr>
            <a:picLocks noGrp="1" noRot="1" noChangeAspect="1" noMove="1" noResize="1" noEditPoints="1" noAdjustHandles="1" noChangeArrowheads="1" noChangeShapeType="1" noCrop="1"/>
          </p:cNvPicPr>
          <p:nvPr userDrawn="1"/>
        </p:nvPicPr>
        <p:blipFill rotWithShape="1">
          <a:blip r:embed="rId2" cstate="print">
            <a:alphaModFix amt="20000"/>
            <a:extLst>
              <a:ext uri="{28A0092B-C50C-407E-A947-70E740481C1C}">
                <a14:useLocalDpi xmlns:a14="http://schemas.microsoft.com/office/drawing/2010/main" val="0"/>
              </a:ext>
            </a:extLst>
          </a:blip>
          <a:srcRect/>
          <a:stretch/>
        </p:blipFill>
        <p:spPr>
          <a:xfrm>
            <a:off x="7288249" y="5050318"/>
            <a:ext cx="1855751" cy="1807683"/>
          </a:xfrm>
          <a:prstGeom prst="rect">
            <a:avLst/>
          </a:prstGeom>
        </p:spPr>
      </p:pic>
      <p:grpSp>
        <p:nvGrpSpPr>
          <p:cNvPr id="10" name="Groep 9">
            <a:extLst>
              <a:ext uri="{FF2B5EF4-FFF2-40B4-BE49-F238E27FC236}">
                <a16:creationId xmlns:a16="http://schemas.microsoft.com/office/drawing/2014/main" id="{F733D6B4-1C77-4B85-5551-FDD79457A0CD}"/>
              </a:ext>
            </a:extLst>
          </p:cNvPr>
          <p:cNvGrpSpPr>
            <a:grpSpLocks noGrp="1" noUngrp="1" noRot="1" noMove="1" noResize="1"/>
          </p:cNvGrpSpPr>
          <p:nvPr userDrawn="1"/>
        </p:nvGrpSpPr>
        <p:grpSpPr>
          <a:xfrm>
            <a:off x="0" y="0"/>
            <a:ext cx="9144000" cy="180000"/>
            <a:chOff x="0" y="0"/>
            <a:chExt cx="12192000" cy="360000"/>
          </a:xfrm>
        </p:grpSpPr>
        <p:sp>
          <p:nvSpPr>
            <p:cNvPr id="11" name="Rechthoek 10">
              <a:extLst>
                <a:ext uri="{FF2B5EF4-FFF2-40B4-BE49-F238E27FC236}">
                  <a16:creationId xmlns:a16="http://schemas.microsoft.com/office/drawing/2014/main" id="{097885FC-188B-9DEF-9697-068F541DAA9C}"/>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2" name="Rechthoek 11">
              <a:extLst>
                <a:ext uri="{FF2B5EF4-FFF2-40B4-BE49-F238E27FC236}">
                  <a16:creationId xmlns:a16="http://schemas.microsoft.com/office/drawing/2014/main" id="{6FF79C8F-6301-4946-C582-E6BBF5A96455}"/>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3" name="Rechthoek 12">
              <a:extLst>
                <a:ext uri="{FF2B5EF4-FFF2-40B4-BE49-F238E27FC236}">
                  <a16:creationId xmlns:a16="http://schemas.microsoft.com/office/drawing/2014/main" id="{83FFFD28-0FB9-A4AA-80C4-2A81634AE3E9}"/>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4" name="Rechthoek 13">
              <a:extLst>
                <a:ext uri="{FF2B5EF4-FFF2-40B4-BE49-F238E27FC236}">
                  <a16:creationId xmlns:a16="http://schemas.microsoft.com/office/drawing/2014/main" id="{32E6CB2C-DDF0-081D-ADC9-4E960E334413}"/>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Tree>
    <p:extLst>
      <p:ext uri="{BB962C8B-B14F-4D97-AF65-F5344CB8AC3E}">
        <p14:creationId xmlns:p14="http://schemas.microsoft.com/office/powerpoint/2010/main" val="704571243"/>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Graphic 14">
            <a:extLst>
              <a:ext uri="{FF2B5EF4-FFF2-40B4-BE49-F238E27FC236}">
                <a16:creationId xmlns:a16="http://schemas.microsoft.com/office/drawing/2014/main" id="{0EC15E11-F4B6-E3FB-8869-3F1BB4E56112}"/>
              </a:ext>
            </a:extLst>
          </p:cNvPr>
          <p:cNvSpPr>
            <a:spLocks noGrp="1" noRot="1" noMove="1" noResize="1" noEditPoints="1" noAdjustHandles="1" noChangeArrowheads="1" noChangeShapeType="1"/>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grpSp>
        <p:nvGrpSpPr>
          <p:cNvPr id="10" name="Groep 9">
            <a:extLst>
              <a:ext uri="{FF2B5EF4-FFF2-40B4-BE49-F238E27FC236}">
                <a16:creationId xmlns:a16="http://schemas.microsoft.com/office/drawing/2014/main" id="{F733D6B4-1C77-4B85-5551-FDD79457A0CD}"/>
              </a:ext>
            </a:extLst>
          </p:cNvPr>
          <p:cNvGrpSpPr>
            <a:grpSpLocks noGrp="1" noUngrp="1" noRot="1" noMove="1" noResize="1"/>
          </p:cNvGrpSpPr>
          <p:nvPr userDrawn="1"/>
        </p:nvGrpSpPr>
        <p:grpSpPr>
          <a:xfrm>
            <a:off x="0" y="0"/>
            <a:ext cx="9144000" cy="180000"/>
            <a:chOff x="0" y="0"/>
            <a:chExt cx="12192000" cy="360000"/>
          </a:xfrm>
        </p:grpSpPr>
        <p:sp>
          <p:nvSpPr>
            <p:cNvPr id="11" name="Rechthoek 10">
              <a:extLst>
                <a:ext uri="{FF2B5EF4-FFF2-40B4-BE49-F238E27FC236}">
                  <a16:creationId xmlns:a16="http://schemas.microsoft.com/office/drawing/2014/main" id="{097885FC-188B-9DEF-9697-068F541DAA9C}"/>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2" name="Rechthoek 11">
              <a:extLst>
                <a:ext uri="{FF2B5EF4-FFF2-40B4-BE49-F238E27FC236}">
                  <a16:creationId xmlns:a16="http://schemas.microsoft.com/office/drawing/2014/main" id="{6FF79C8F-6301-4946-C582-E6BBF5A96455}"/>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3" name="Rechthoek 12">
              <a:extLst>
                <a:ext uri="{FF2B5EF4-FFF2-40B4-BE49-F238E27FC236}">
                  <a16:creationId xmlns:a16="http://schemas.microsoft.com/office/drawing/2014/main" id="{83FFFD28-0FB9-A4AA-80C4-2A81634AE3E9}"/>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4" name="Rechthoek 13">
              <a:extLst>
                <a:ext uri="{FF2B5EF4-FFF2-40B4-BE49-F238E27FC236}">
                  <a16:creationId xmlns:a16="http://schemas.microsoft.com/office/drawing/2014/main" id="{32E6CB2C-DDF0-081D-ADC9-4E960E334413}"/>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pic>
        <p:nvPicPr>
          <p:cNvPr id="26" name="Afbeelding 25">
            <a:extLst>
              <a:ext uri="{FF2B5EF4-FFF2-40B4-BE49-F238E27FC236}">
                <a16:creationId xmlns:a16="http://schemas.microsoft.com/office/drawing/2014/main" id="{EA6D0B43-B0CB-AF55-26AD-21935CF8BE71}"/>
              </a:ext>
            </a:extLst>
          </p:cNvPr>
          <p:cNvPicPr>
            <a:picLocks noGrp="1" noRot="1" noChangeAspect="1" noMove="1" noResize="1" noEditPoints="1" noAdjustHandles="1" noChangeArrowheads="1" noChangeShapeType="1" noCrop="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1429" y="666751"/>
            <a:ext cx="1511159" cy="1552575"/>
          </a:xfrm>
          <a:custGeom>
            <a:avLst/>
            <a:gdLst>
              <a:gd name="connsiteX0" fmla="*/ 0 w 2014878"/>
              <a:gd name="connsiteY0" fmla="*/ 0 h 1552575"/>
              <a:gd name="connsiteX1" fmla="*/ 2014879 w 2014878"/>
              <a:gd name="connsiteY1" fmla="*/ 0 h 1552575"/>
              <a:gd name="connsiteX2" fmla="*/ 2014879 w 2014878"/>
              <a:gd name="connsiteY2" fmla="*/ 1552575 h 1552575"/>
              <a:gd name="connsiteX3" fmla="*/ 0 w 2014878"/>
              <a:gd name="connsiteY3" fmla="*/ 1552575 h 1552575"/>
            </a:gdLst>
            <a:ahLst/>
            <a:cxnLst>
              <a:cxn ang="0">
                <a:pos x="connsiteX0" y="connsiteY0"/>
              </a:cxn>
              <a:cxn ang="0">
                <a:pos x="connsiteX1" y="connsiteY1"/>
              </a:cxn>
              <a:cxn ang="0">
                <a:pos x="connsiteX2" y="connsiteY2"/>
              </a:cxn>
              <a:cxn ang="0">
                <a:pos x="connsiteX3" y="connsiteY3"/>
              </a:cxn>
            </a:cxnLst>
            <a:rect l="l" t="t" r="r" b="b"/>
            <a:pathLst>
              <a:path w="2014878" h="1552575">
                <a:moveTo>
                  <a:pt x="0" y="0"/>
                </a:moveTo>
                <a:lnTo>
                  <a:pt x="2014879" y="0"/>
                </a:lnTo>
                <a:lnTo>
                  <a:pt x="2014879" y="1552575"/>
                </a:lnTo>
                <a:lnTo>
                  <a:pt x="0" y="1552575"/>
                </a:lnTo>
                <a:close/>
              </a:path>
            </a:pathLst>
          </a:custGeom>
        </p:spPr>
      </p:pic>
      <p:sp>
        <p:nvSpPr>
          <p:cNvPr id="31" name="Vrije vorm: vorm 30">
            <a:extLst>
              <a:ext uri="{FF2B5EF4-FFF2-40B4-BE49-F238E27FC236}">
                <a16:creationId xmlns:a16="http://schemas.microsoft.com/office/drawing/2014/main" id="{99D4DD7C-8151-3883-040A-F59E0685B768}"/>
              </a:ext>
            </a:extLst>
          </p:cNvPr>
          <p:cNvSpPr/>
          <p:nvPr userDrawn="1"/>
        </p:nvSpPr>
        <p:spPr>
          <a:xfrm>
            <a:off x="1213673" y="1421296"/>
            <a:ext cx="6993564" cy="4611756"/>
          </a:xfrm>
          <a:custGeom>
            <a:avLst/>
            <a:gdLst>
              <a:gd name="connsiteX0" fmla="*/ 6357557 w 7042023"/>
              <a:gd name="connsiteY0" fmla="*/ 3679412 h 3679412"/>
              <a:gd name="connsiteX1" fmla="*/ 684467 w 7042023"/>
              <a:gd name="connsiteY1" fmla="*/ 3679412 h 3679412"/>
              <a:gd name="connsiteX2" fmla="*/ 0 w 7042023"/>
              <a:gd name="connsiteY2" fmla="*/ 2994946 h 3679412"/>
              <a:gd name="connsiteX3" fmla="*/ 0 w 7042023"/>
              <a:gd name="connsiteY3" fmla="*/ 763905 h 3679412"/>
              <a:gd name="connsiteX4" fmla="*/ 57150 w 7042023"/>
              <a:gd name="connsiteY4" fmla="*/ 763905 h 3679412"/>
              <a:gd name="connsiteX5" fmla="*/ 57150 w 7042023"/>
              <a:gd name="connsiteY5" fmla="*/ 2994946 h 3679412"/>
              <a:gd name="connsiteX6" fmla="*/ 684467 w 7042023"/>
              <a:gd name="connsiteY6" fmla="*/ 3622262 h 3679412"/>
              <a:gd name="connsiteX7" fmla="*/ 6357652 w 7042023"/>
              <a:gd name="connsiteY7" fmla="*/ 3622262 h 3679412"/>
              <a:gd name="connsiteX8" fmla="*/ 6984969 w 7042023"/>
              <a:gd name="connsiteY8" fmla="*/ 2994946 h 3679412"/>
              <a:gd name="connsiteX9" fmla="*/ 6984969 w 7042023"/>
              <a:gd name="connsiteY9" fmla="*/ 684466 h 3679412"/>
              <a:gd name="connsiteX10" fmla="*/ 6357652 w 7042023"/>
              <a:gd name="connsiteY10" fmla="*/ 57150 h 3679412"/>
              <a:gd name="connsiteX11" fmla="*/ 1460564 w 7042023"/>
              <a:gd name="connsiteY11" fmla="*/ 57150 h 3679412"/>
              <a:gd name="connsiteX12" fmla="*/ 1460564 w 7042023"/>
              <a:gd name="connsiteY12" fmla="*/ 0 h 3679412"/>
              <a:gd name="connsiteX13" fmla="*/ 6357557 w 7042023"/>
              <a:gd name="connsiteY13" fmla="*/ 0 h 3679412"/>
              <a:gd name="connsiteX14" fmla="*/ 7042023 w 7042023"/>
              <a:gd name="connsiteY14" fmla="*/ 684466 h 3679412"/>
              <a:gd name="connsiteX15" fmla="*/ 7042023 w 7042023"/>
              <a:gd name="connsiteY15" fmla="*/ 2994946 h 3679412"/>
              <a:gd name="connsiteX16" fmla="*/ 6357557 w 7042023"/>
              <a:gd name="connsiteY16" fmla="*/ 3679412 h 367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042023" h="3679412">
                <a:moveTo>
                  <a:pt x="6357557" y="3679412"/>
                </a:moveTo>
                <a:lnTo>
                  <a:pt x="684467" y="3679412"/>
                </a:lnTo>
                <a:cubicBezTo>
                  <a:pt x="307086" y="3679412"/>
                  <a:pt x="0" y="3372326"/>
                  <a:pt x="0" y="2994946"/>
                </a:cubicBezTo>
                <a:lnTo>
                  <a:pt x="0" y="763905"/>
                </a:lnTo>
                <a:lnTo>
                  <a:pt x="57150" y="763905"/>
                </a:lnTo>
                <a:lnTo>
                  <a:pt x="57150" y="2994946"/>
                </a:lnTo>
                <a:cubicBezTo>
                  <a:pt x="57150" y="3340799"/>
                  <a:pt x="338519" y="3622262"/>
                  <a:pt x="684467" y="3622262"/>
                </a:cubicBezTo>
                <a:lnTo>
                  <a:pt x="6357652" y="3622262"/>
                </a:lnTo>
                <a:cubicBezTo>
                  <a:pt x="6703505" y="3622262"/>
                  <a:pt x="6984969" y="3340894"/>
                  <a:pt x="6984969" y="2994946"/>
                </a:cubicBezTo>
                <a:lnTo>
                  <a:pt x="6984969" y="684466"/>
                </a:lnTo>
                <a:cubicBezTo>
                  <a:pt x="6984969" y="338614"/>
                  <a:pt x="6703600" y="57150"/>
                  <a:pt x="6357652" y="57150"/>
                </a:cubicBezTo>
                <a:lnTo>
                  <a:pt x="1460564" y="57150"/>
                </a:lnTo>
                <a:lnTo>
                  <a:pt x="1460564" y="0"/>
                </a:lnTo>
                <a:lnTo>
                  <a:pt x="6357557" y="0"/>
                </a:lnTo>
                <a:cubicBezTo>
                  <a:pt x="6734937" y="0"/>
                  <a:pt x="7042023" y="306991"/>
                  <a:pt x="7042023" y="684466"/>
                </a:cubicBezTo>
                <a:lnTo>
                  <a:pt x="7042023" y="2994946"/>
                </a:lnTo>
                <a:cubicBezTo>
                  <a:pt x="7042023" y="3372326"/>
                  <a:pt x="6734937" y="3679412"/>
                  <a:pt x="6357557" y="3679412"/>
                </a:cubicBezTo>
                <a:close/>
              </a:path>
            </a:pathLst>
          </a:custGeom>
          <a:solidFill>
            <a:srgbClr val="AE2182"/>
          </a:solidFill>
          <a:ln w="0" cap="flat">
            <a:noFill/>
            <a:prstDash val="solid"/>
            <a:miter/>
          </a:ln>
        </p:spPr>
        <p:txBody>
          <a:bodyPr rtlCol="0" anchor="ctr"/>
          <a:lstStyle/>
          <a:p>
            <a:endParaRPr lang="nl-BE" sz="1350"/>
          </a:p>
        </p:txBody>
      </p:sp>
      <p:sp>
        <p:nvSpPr>
          <p:cNvPr id="34" name="Tijdelijke aanduiding voor tekst 33">
            <a:extLst>
              <a:ext uri="{FF2B5EF4-FFF2-40B4-BE49-F238E27FC236}">
                <a16:creationId xmlns:a16="http://schemas.microsoft.com/office/drawing/2014/main" id="{3BCD951C-6BD9-B406-D5E9-9DBF75EF90D1}"/>
              </a:ext>
            </a:extLst>
          </p:cNvPr>
          <p:cNvSpPr>
            <a:spLocks noGrp="1"/>
          </p:cNvSpPr>
          <p:nvPr>
            <p:ph type="body" sz="quarter" idx="10" hasCustomPrompt="1"/>
          </p:nvPr>
        </p:nvSpPr>
        <p:spPr>
          <a:xfrm>
            <a:off x="1662113" y="1768475"/>
            <a:ext cx="6045994" cy="3956050"/>
          </a:xfrm>
        </p:spPr>
        <p:txBody>
          <a:bodyPr>
            <a:normAutofit/>
          </a:bodyPr>
          <a:lstStyle>
            <a:lvl1pPr marL="0" indent="0" algn="ctr">
              <a:buNone/>
              <a:defRPr sz="2700">
                <a:latin typeface="Poppins ExtraBold" panose="00000900000000000000" pitchFamily="2" charset="0"/>
                <a:cs typeface="Poppins ExtraBold" panose="00000900000000000000" pitchFamily="2" charset="0"/>
              </a:defRPr>
            </a:lvl1pPr>
          </a:lstStyle>
          <a:p>
            <a:pPr lvl="0"/>
            <a:r>
              <a:rPr lang="nl-NL"/>
              <a:t>Zet hier een quote</a:t>
            </a:r>
          </a:p>
        </p:txBody>
      </p:sp>
    </p:spTree>
    <p:extLst>
      <p:ext uri="{BB962C8B-B14F-4D97-AF65-F5344CB8AC3E}">
        <p14:creationId xmlns:p14="http://schemas.microsoft.com/office/powerpoint/2010/main" val="1512462485"/>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met afbeelding">
    <p:spTree>
      <p:nvGrpSpPr>
        <p:cNvPr id="1" name=""/>
        <p:cNvGrpSpPr/>
        <p:nvPr/>
      </p:nvGrpSpPr>
      <p:grpSpPr>
        <a:xfrm>
          <a:off x="0" y="0"/>
          <a:ext cx="0" cy="0"/>
          <a:chOff x="0" y="0"/>
          <a:chExt cx="0" cy="0"/>
        </a:xfrm>
      </p:grpSpPr>
      <p:sp>
        <p:nvSpPr>
          <p:cNvPr id="3" name="Graphic 14">
            <a:extLst>
              <a:ext uri="{FF2B5EF4-FFF2-40B4-BE49-F238E27FC236}">
                <a16:creationId xmlns:a16="http://schemas.microsoft.com/office/drawing/2014/main" id="{AA3356E3-31B9-79AE-6260-357C4DA916EE}"/>
              </a:ext>
            </a:extLst>
          </p:cNvPr>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sp>
        <p:nvSpPr>
          <p:cNvPr id="4" name="Tijdelijke aanduiding voor afbeelding 3">
            <a:extLst>
              <a:ext uri="{FF2B5EF4-FFF2-40B4-BE49-F238E27FC236}">
                <a16:creationId xmlns:a16="http://schemas.microsoft.com/office/drawing/2014/main" id="{D2A68C2A-B007-F12D-E4BA-3355F79F9AF3}"/>
              </a:ext>
            </a:extLst>
          </p:cNvPr>
          <p:cNvSpPr>
            <a:spLocks noGrp="1" noRot="1" noMove="1" noResize="1" noEditPoints="1" noAdjustHandles="1" noChangeArrowheads="1" noChangeShapeType="1"/>
          </p:cNvSpPr>
          <p:nvPr>
            <p:ph type="pic" sz="quarter" idx="11" hasCustomPrompt="1"/>
          </p:nvPr>
        </p:nvSpPr>
        <p:spPr>
          <a:xfrm>
            <a:off x="-5954" y="179388"/>
            <a:ext cx="9149954" cy="4449762"/>
          </a:xfrm>
        </p:spPr>
        <p:txBody>
          <a:bodyPr/>
          <a:lstStyle>
            <a:lvl1pPr>
              <a:defRPr/>
            </a:lvl1pPr>
          </a:lstStyle>
          <a:p>
            <a:r>
              <a:rPr lang="nl-BE"/>
              <a:t>Plaats hier je afbeelding</a:t>
            </a:r>
          </a:p>
        </p:txBody>
      </p:sp>
      <p:grpSp>
        <p:nvGrpSpPr>
          <p:cNvPr id="10" name="Groep 9">
            <a:extLst>
              <a:ext uri="{FF2B5EF4-FFF2-40B4-BE49-F238E27FC236}">
                <a16:creationId xmlns:a16="http://schemas.microsoft.com/office/drawing/2014/main" id="{F733D6B4-1C77-4B85-5551-FDD79457A0CD}"/>
              </a:ext>
            </a:extLst>
          </p:cNvPr>
          <p:cNvGrpSpPr>
            <a:grpSpLocks noGrp="1" noUngrp="1" noRot="1" noMove="1" noResize="1"/>
          </p:cNvGrpSpPr>
          <p:nvPr userDrawn="1"/>
        </p:nvGrpSpPr>
        <p:grpSpPr>
          <a:xfrm>
            <a:off x="0" y="0"/>
            <a:ext cx="9144000" cy="180000"/>
            <a:chOff x="0" y="0"/>
            <a:chExt cx="12192000" cy="360000"/>
          </a:xfrm>
        </p:grpSpPr>
        <p:sp>
          <p:nvSpPr>
            <p:cNvPr id="11" name="Rechthoek 10">
              <a:extLst>
                <a:ext uri="{FF2B5EF4-FFF2-40B4-BE49-F238E27FC236}">
                  <a16:creationId xmlns:a16="http://schemas.microsoft.com/office/drawing/2014/main" id="{097885FC-188B-9DEF-9697-068F541DAA9C}"/>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2" name="Rechthoek 11">
              <a:extLst>
                <a:ext uri="{FF2B5EF4-FFF2-40B4-BE49-F238E27FC236}">
                  <a16:creationId xmlns:a16="http://schemas.microsoft.com/office/drawing/2014/main" id="{6FF79C8F-6301-4946-C582-E6BBF5A96455}"/>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3" name="Rechthoek 12">
              <a:extLst>
                <a:ext uri="{FF2B5EF4-FFF2-40B4-BE49-F238E27FC236}">
                  <a16:creationId xmlns:a16="http://schemas.microsoft.com/office/drawing/2014/main" id="{83FFFD28-0FB9-A4AA-80C4-2A81634AE3E9}"/>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4" name="Rechthoek 13">
              <a:extLst>
                <a:ext uri="{FF2B5EF4-FFF2-40B4-BE49-F238E27FC236}">
                  <a16:creationId xmlns:a16="http://schemas.microsoft.com/office/drawing/2014/main" id="{32E6CB2C-DDF0-081D-ADC9-4E960E334413}"/>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
        <p:nvSpPr>
          <p:cNvPr id="2" name="Rechthoek 1">
            <a:extLst>
              <a:ext uri="{FF2B5EF4-FFF2-40B4-BE49-F238E27FC236}">
                <a16:creationId xmlns:a16="http://schemas.microsoft.com/office/drawing/2014/main" id="{327DF45D-CEE8-E027-5958-4E60095D0A49}"/>
              </a:ext>
            </a:extLst>
          </p:cNvPr>
          <p:cNvSpPr>
            <a:spLocks noGrp="1" noRot="1" noMove="1" noResize="1" noEditPoints="1" noAdjustHandles="1" noChangeArrowheads="1" noChangeShapeType="1"/>
          </p:cNvSpPr>
          <p:nvPr userDrawn="1"/>
        </p:nvSpPr>
        <p:spPr>
          <a:xfrm>
            <a:off x="-5984" y="4647414"/>
            <a:ext cx="9149984" cy="2210586"/>
          </a:xfrm>
          <a:prstGeom prst="rect">
            <a:avLst/>
          </a:prstGeom>
          <a:solidFill>
            <a:srgbClr val="AE20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350"/>
          </a:p>
        </p:txBody>
      </p:sp>
      <p:sp>
        <p:nvSpPr>
          <p:cNvPr id="34" name="Tijdelijke aanduiding voor tekst 33">
            <a:extLst>
              <a:ext uri="{FF2B5EF4-FFF2-40B4-BE49-F238E27FC236}">
                <a16:creationId xmlns:a16="http://schemas.microsoft.com/office/drawing/2014/main" id="{3BCD951C-6BD9-B406-D5E9-9DBF75EF90D1}"/>
              </a:ext>
            </a:extLst>
          </p:cNvPr>
          <p:cNvSpPr>
            <a:spLocks noGrp="1"/>
          </p:cNvSpPr>
          <p:nvPr>
            <p:ph type="body" sz="quarter" idx="10" hasCustomPrompt="1"/>
          </p:nvPr>
        </p:nvSpPr>
        <p:spPr>
          <a:xfrm>
            <a:off x="452487" y="2991574"/>
            <a:ext cx="7819534" cy="3343238"/>
          </a:xfrm>
          <a:prstGeom prst="roundRect">
            <a:avLst>
              <a:gd name="adj" fmla="val 11874"/>
            </a:avLst>
          </a:prstGeom>
          <a:solidFill>
            <a:schemeClr val="bg1"/>
          </a:solidFill>
        </p:spPr>
        <p:txBody>
          <a:bodyPr>
            <a:normAutofit/>
          </a:bodyPr>
          <a:lstStyle>
            <a:lvl1pPr marL="0" indent="0" algn="ctr">
              <a:buNone/>
              <a:defRPr sz="2700">
                <a:latin typeface="Poppins ExtraBold" panose="00000900000000000000" pitchFamily="2" charset="0"/>
                <a:cs typeface="Poppins ExtraBold" panose="00000900000000000000" pitchFamily="2" charset="0"/>
              </a:defRPr>
            </a:lvl1pPr>
          </a:lstStyle>
          <a:p>
            <a:pPr lvl="0"/>
            <a:r>
              <a:rPr lang="nl-NL"/>
              <a:t>Zet hier een quote</a:t>
            </a:r>
          </a:p>
        </p:txBody>
      </p:sp>
      <p:pic>
        <p:nvPicPr>
          <p:cNvPr id="26" name="Afbeelding 25">
            <a:extLst>
              <a:ext uri="{FF2B5EF4-FFF2-40B4-BE49-F238E27FC236}">
                <a16:creationId xmlns:a16="http://schemas.microsoft.com/office/drawing/2014/main" id="{EA6D0B43-B0CB-AF55-26AD-21935CF8BE7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729430" y="4739130"/>
            <a:ext cx="797307" cy="819159"/>
          </a:xfrm>
          <a:custGeom>
            <a:avLst/>
            <a:gdLst>
              <a:gd name="connsiteX0" fmla="*/ 0 w 2014878"/>
              <a:gd name="connsiteY0" fmla="*/ 0 h 1552575"/>
              <a:gd name="connsiteX1" fmla="*/ 2014879 w 2014878"/>
              <a:gd name="connsiteY1" fmla="*/ 0 h 1552575"/>
              <a:gd name="connsiteX2" fmla="*/ 2014879 w 2014878"/>
              <a:gd name="connsiteY2" fmla="*/ 1552575 h 1552575"/>
              <a:gd name="connsiteX3" fmla="*/ 0 w 2014878"/>
              <a:gd name="connsiteY3" fmla="*/ 1552575 h 1552575"/>
            </a:gdLst>
            <a:ahLst/>
            <a:cxnLst>
              <a:cxn ang="0">
                <a:pos x="connsiteX0" y="connsiteY0"/>
              </a:cxn>
              <a:cxn ang="0">
                <a:pos x="connsiteX1" y="connsiteY1"/>
              </a:cxn>
              <a:cxn ang="0">
                <a:pos x="connsiteX2" y="connsiteY2"/>
              </a:cxn>
              <a:cxn ang="0">
                <a:pos x="connsiteX3" y="connsiteY3"/>
              </a:cxn>
            </a:cxnLst>
            <a:rect l="l" t="t" r="r" b="b"/>
            <a:pathLst>
              <a:path w="2014878" h="1552575">
                <a:moveTo>
                  <a:pt x="0" y="0"/>
                </a:moveTo>
                <a:lnTo>
                  <a:pt x="2014879" y="0"/>
                </a:lnTo>
                <a:lnTo>
                  <a:pt x="2014879" y="1552575"/>
                </a:lnTo>
                <a:lnTo>
                  <a:pt x="0" y="1552575"/>
                </a:lnTo>
                <a:close/>
              </a:path>
            </a:pathLst>
          </a:custGeom>
        </p:spPr>
      </p:pic>
    </p:spTree>
    <p:extLst>
      <p:ext uri="{BB962C8B-B14F-4D97-AF65-F5344CB8AC3E}">
        <p14:creationId xmlns:p14="http://schemas.microsoft.com/office/powerpoint/2010/main" val="1847163282"/>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egin: gsm">
    <p:bg>
      <p:bgPr>
        <a:blipFill dpi="0" rotWithShape="1">
          <a:blip r:embed="rId2" cstate="print">
            <a:lum/>
            <a:extLst>
              <a:ext uri="{28A0092B-C50C-407E-A947-70E740481C1C}">
                <a14:useLocalDpi xmlns:a14="http://schemas.microsoft.com/office/drawing/2010/main" val="0"/>
              </a:ext>
            </a:extLst>
          </a:blip>
          <a:srcRect/>
          <a:stretch>
            <a:fillRect t="2000"/>
          </a:stretch>
        </a:blipFill>
        <a:effectLst/>
      </p:bgPr>
    </p:bg>
    <p:spTree>
      <p:nvGrpSpPr>
        <p:cNvPr id="1" name=""/>
        <p:cNvGrpSpPr/>
        <p:nvPr/>
      </p:nvGrpSpPr>
      <p:grpSpPr>
        <a:xfrm>
          <a:off x="0" y="0"/>
          <a:ext cx="0" cy="0"/>
          <a:chOff x="0" y="0"/>
          <a:chExt cx="0" cy="0"/>
        </a:xfrm>
      </p:grpSpPr>
      <p:sp>
        <p:nvSpPr>
          <p:cNvPr id="6" name="Tekstvak 5"/>
          <p:cNvSpPr txBox="1">
            <a:spLocks/>
          </p:cNvSpPr>
          <p:nvPr userDrawn="1"/>
        </p:nvSpPr>
        <p:spPr>
          <a:xfrm>
            <a:off x="598834" y="768613"/>
            <a:ext cx="8111066" cy="1962076"/>
          </a:xfrm>
          <a:prstGeom prst="rect">
            <a:avLst/>
          </a:prstGeom>
          <a:noFill/>
        </p:spPr>
        <p:txBody>
          <a:bodyPr wrap="square" rtlCol="0">
            <a:spAutoFit/>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kumimoji="0" lang="nl-BE" sz="405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Roboto" pitchFamily="2" charset="0"/>
                <a:ea typeface="Roboto" pitchFamily="2" charset="0"/>
                <a:cs typeface="+mn-cs"/>
              </a:rPr>
              <a:t>Mag ik jouw </a:t>
            </a:r>
          </a:p>
          <a:p>
            <a:pPr marL="0" marR="0" lvl="0" indent="0" algn="l" defTabSz="514337" rtl="0" eaLnBrk="1" fontAlgn="auto" latinLnBrk="0" hangingPunct="1">
              <a:lnSpc>
                <a:spcPct val="100000"/>
              </a:lnSpc>
              <a:spcBef>
                <a:spcPts val="0"/>
              </a:spcBef>
              <a:spcAft>
                <a:spcPts val="0"/>
              </a:spcAft>
              <a:buClrTx/>
              <a:buSzTx/>
              <a:buFontTx/>
              <a:buNone/>
              <a:tabLst/>
              <a:defRPr/>
            </a:pPr>
            <a:r>
              <a:rPr kumimoji="0" lang="nl-BE" sz="405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Roboto" pitchFamily="2" charset="0"/>
                <a:ea typeface="Roboto" pitchFamily="2" charset="0"/>
                <a:cs typeface="+mn-cs"/>
              </a:rPr>
              <a:t>onverdeelde </a:t>
            </a:r>
          </a:p>
          <a:p>
            <a:pPr marL="0" marR="0" lvl="0" indent="0" algn="l" defTabSz="514337" rtl="0" eaLnBrk="1" fontAlgn="auto" latinLnBrk="0" hangingPunct="1">
              <a:lnSpc>
                <a:spcPct val="100000"/>
              </a:lnSpc>
              <a:spcBef>
                <a:spcPts val="0"/>
              </a:spcBef>
              <a:spcAft>
                <a:spcPts val="0"/>
              </a:spcAft>
              <a:buClrTx/>
              <a:buSzTx/>
              <a:buFontTx/>
              <a:buNone/>
              <a:tabLst/>
              <a:defRPr/>
            </a:pPr>
            <a:r>
              <a:rPr kumimoji="0" lang="nl-BE" sz="4050" b="1" i="0" u="none" strike="noStrike" kern="0" cap="none" spc="0" normalizeH="0" baseline="0" noProof="0">
                <a:ln>
                  <a:noFill/>
                </a:ln>
                <a:solidFill>
                  <a:srgbClr val="AE2081"/>
                </a:solidFill>
                <a:effectLst>
                  <a:outerShdw blurRad="38100" dist="38100" dir="2700000" algn="tl">
                    <a:srgbClr val="000000">
                      <a:alpha val="43137"/>
                    </a:srgbClr>
                  </a:outerShdw>
                </a:effectLst>
                <a:uLnTx/>
                <a:uFillTx/>
                <a:latin typeface="Roboto" pitchFamily="2" charset="0"/>
                <a:ea typeface="Roboto" pitchFamily="2" charset="0"/>
                <a:cs typeface="+mn-cs"/>
              </a:rPr>
              <a:t>aandacht</a:t>
            </a:r>
            <a:r>
              <a:rPr kumimoji="0" lang="nl-BE" sz="4050" b="0" i="0" u="none" strike="noStrike" kern="0" cap="none" spc="0" normalizeH="0" baseline="0" noProof="0">
                <a:ln>
                  <a:noFill/>
                </a:ln>
                <a:solidFill>
                  <a:srgbClr val="AE2081"/>
                </a:solidFill>
                <a:effectLst>
                  <a:outerShdw blurRad="38100" dist="38100" dir="2700000" algn="tl">
                    <a:srgbClr val="000000">
                      <a:alpha val="43137"/>
                    </a:srgbClr>
                  </a:outerShdw>
                </a:effectLst>
                <a:uLnTx/>
                <a:uFillTx/>
                <a:latin typeface="Roboto" pitchFamily="2" charset="0"/>
                <a:ea typeface="Roboto" pitchFamily="2" charset="0"/>
                <a:cs typeface="+mn-cs"/>
              </a:rPr>
              <a:t>?</a:t>
            </a:r>
          </a:p>
        </p:txBody>
      </p:sp>
      <p:pic>
        <p:nvPicPr>
          <p:cNvPr id="13" name="Afbeelding 12">
            <a:extLst>
              <a:ext uri="{FF2B5EF4-FFF2-40B4-BE49-F238E27FC236}">
                <a16:creationId xmlns:a16="http://schemas.microsoft.com/office/drawing/2014/main" id="{225AA6C3-E221-0819-DE45-EFE08E9BC806}"/>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rcRect/>
          <a:stretch/>
        </p:blipFill>
        <p:spPr>
          <a:xfrm>
            <a:off x="8522776" y="274615"/>
            <a:ext cx="522449" cy="696599"/>
          </a:xfrm>
          <a:prstGeom prst="rect">
            <a:avLst/>
          </a:prstGeom>
        </p:spPr>
      </p:pic>
      <p:grpSp>
        <p:nvGrpSpPr>
          <p:cNvPr id="7" name="Groep 6">
            <a:extLst>
              <a:ext uri="{FF2B5EF4-FFF2-40B4-BE49-F238E27FC236}">
                <a16:creationId xmlns:a16="http://schemas.microsoft.com/office/drawing/2014/main" id="{9959B150-8171-FF08-0CDE-F0DED06510BC}"/>
              </a:ext>
            </a:extLst>
          </p:cNvPr>
          <p:cNvGrpSpPr>
            <a:grpSpLocks/>
          </p:cNvGrpSpPr>
          <p:nvPr userDrawn="1"/>
        </p:nvGrpSpPr>
        <p:grpSpPr>
          <a:xfrm>
            <a:off x="0" y="0"/>
            <a:ext cx="9144000" cy="180000"/>
            <a:chOff x="0" y="0"/>
            <a:chExt cx="12192000" cy="360000"/>
          </a:xfrm>
        </p:grpSpPr>
        <p:sp>
          <p:nvSpPr>
            <p:cNvPr id="8" name="Rechthoek 7">
              <a:extLst>
                <a:ext uri="{FF2B5EF4-FFF2-40B4-BE49-F238E27FC236}">
                  <a16:creationId xmlns:a16="http://schemas.microsoft.com/office/drawing/2014/main" id="{AF4BE0B8-FE1C-0B96-503D-2D7ECE7CC4C6}"/>
                </a:ext>
              </a:extLst>
            </p:cNvPr>
            <p:cNvSpPr>
              <a:spLocks/>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Rechthoek 9">
              <a:extLst>
                <a:ext uri="{FF2B5EF4-FFF2-40B4-BE49-F238E27FC236}">
                  <a16:creationId xmlns:a16="http://schemas.microsoft.com/office/drawing/2014/main" id="{4DE9A6FA-5B19-6416-0AE6-09AA79DD4CD6}"/>
                </a:ext>
              </a:extLst>
            </p:cNvPr>
            <p:cNvSpPr>
              <a:spLocks/>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4" name="Rechthoek 13">
              <a:extLst>
                <a:ext uri="{FF2B5EF4-FFF2-40B4-BE49-F238E27FC236}">
                  <a16:creationId xmlns:a16="http://schemas.microsoft.com/office/drawing/2014/main" id="{FCB5AA5F-5F98-176E-0705-141FB8A21DFA}"/>
                </a:ext>
              </a:extLst>
            </p:cNvPr>
            <p:cNvSpPr>
              <a:spLocks/>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5" name="Rechthoek 14">
              <a:extLst>
                <a:ext uri="{FF2B5EF4-FFF2-40B4-BE49-F238E27FC236}">
                  <a16:creationId xmlns:a16="http://schemas.microsoft.com/office/drawing/2014/main" id="{02950742-CD64-EC94-7214-848C92AB5B9B}"/>
                </a:ext>
              </a:extLst>
            </p:cNvPr>
            <p:cNvSpPr>
              <a:spLocks/>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pic>
        <p:nvPicPr>
          <p:cNvPr id="17" name="Graphic 16">
            <a:extLst>
              <a:ext uri="{FF2B5EF4-FFF2-40B4-BE49-F238E27FC236}">
                <a16:creationId xmlns:a16="http://schemas.microsoft.com/office/drawing/2014/main" id="{5437C2A8-E8BE-02A5-C8D9-0A70B465BF86}"/>
              </a:ext>
            </a:extLst>
          </p:cNvPr>
          <p:cNvPicPr>
            <a:picLocks noGrp="1" noRot="1" noChangeAspect="1" noMove="1" noResize="1" noEditPoints="1" noAdjustHandles="1" noChangeArrowheads="1" noChangeShapeType="1" noCrop="1"/>
          </p:cNvPicPr>
          <p:nvPr userDrawn="1"/>
        </p:nvPicPr>
        <p:blipFill>
          <a:blip r:embed="rId4">
            <a:duotone>
              <a:prstClr val="black"/>
              <a:schemeClr val="tx1">
                <a:tint val="45000"/>
                <a:satMod val="400000"/>
              </a:schemeClr>
            </a:duotone>
            <a:extLst>
              <a:ext uri="{28A0092B-C50C-407E-A947-70E740481C1C}">
                <a14:useLocalDpi xmlns:a14="http://schemas.microsoft.com/office/drawing/2010/main" val="0"/>
              </a:ext>
            </a:extLst>
          </a:blip>
          <a:srcRect/>
          <a:stretch/>
        </p:blipFill>
        <p:spPr>
          <a:xfrm rot="21260283">
            <a:off x="3844024" y="1866412"/>
            <a:ext cx="1453551" cy="1938068"/>
          </a:xfrm>
          <a:prstGeom prst="rect">
            <a:avLst/>
          </a:prstGeom>
        </p:spPr>
      </p:pic>
    </p:spTree>
    <p:extLst>
      <p:ext uri="{BB962C8B-B14F-4D97-AF65-F5344CB8AC3E}">
        <p14:creationId xmlns:p14="http://schemas.microsoft.com/office/powerpoint/2010/main" val="851166337"/>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auz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hthoek: afgeronde hoeken 4"/>
          <p:cNvSpPr>
            <a:spLocks noGrp="1" noRot="1" noMove="1" noResize="1" noEditPoints="1" noAdjustHandles="1" noChangeArrowheads="1" noChangeShapeType="1"/>
          </p:cNvSpPr>
          <p:nvPr userDrawn="1"/>
        </p:nvSpPr>
        <p:spPr>
          <a:xfrm rot="16200000" flipH="1" flipV="1">
            <a:off x="6732087" y="679712"/>
            <a:ext cx="910758" cy="3580116"/>
          </a:xfrm>
          <a:prstGeom prst="round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2" name="Tekstvak 1"/>
          <p:cNvSpPr txBox="1">
            <a:spLocks noGrp="1" noRot="1" noMove="1" noResize="1" noEditPoints="1" noAdjustHandles="1" noChangeArrowheads="1" noChangeShapeType="1"/>
          </p:cNvSpPr>
          <p:nvPr userDrawn="1"/>
        </p:nvSpPr>
        <p:spPr>
          <a:xfrm>
            <a:off x="5486401" y="1915771"/>
            <a:ext cx="3406637" cy="854080"/>
          </a:xfrm>
          <a:prstGeom prst="rect">
            <a:avLst/>
          </a:prstGeom>
          <a:noFill/>
        </p:spPr>
        <p:txBody>
          <a:bodyPr wrap="square" rtlCol="0">
            <a:spAutoFit/>
          </a:bodyPr>
          <a:lstStyle/>
          <a:p>
            <a:pPr algn="ctr"/>
            <a:r>
              <a:rPr lang="nl-BE" sz="4950" b="0">
                <a:solidFill>
                  <a:schemeClr val="bg1"/>
                </a:solidFill>
                <a:latin typeface="Poppins ExtraBold" panose="00000900000000000000" pitchFamily="2" charset="0"/>
                <a:cs typeface="Poppins ExtraBold" panose="00000900000000000000" pitchFamily="2" charset="0"/>
              </a:rPr>
              <a:t>Pauze</a:t>
            </a:r>
          </a:p>
        </p:txBody>
      </p:sp>
      <p:pic>
        <p:nvPicPr>
          <p:cNvPr id="12" name="Afbeelding 11">
            <a:extLst>
              <a:ext uri="{FF2B5EF4-FFF2-40B4-BE49-F238E27FC236}">
                <a16:creationId xmlns:a16="http://schemas.microsoft.com/office/drawing/2014/main" id="{143DC291-31D9-ED77-B0E3-1A468F82D7EF}"/>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rcRect/>
          <a:stretch/>
        </p:blipFill>
        <p:spPr>
          <a:xfrm>
            <a:off x="8522776" y="274615"/>
            <a:ext cx="522449" cy="696599"/>
          </a:xfrm>
          <a:prstGeom prst="rect">
            <a:avLst/>
          </a:prstGeom>
        </p:spPr>
      </p:pic>
      <p:grpSp>
        <p:nvGrpSpPr>
          <p:cNvPr id="3" name="Groep 2">
            <a:extLst>
              <a:ext uri="{FF2B5EF4-FFF2-40B4-BE49-F238E27FC236}">
                <a16:creationId xmlns:a16="http://schemas.microsoft.com/office/drawing/2014/main" id="{0AE29EB9-D2B1-1F39-7BC2-1FA27414C81E}"/>
              </a:ext>
            </a:extLst>
          </p:cNvPr>
          <p:cNvGrpSpPr>
            <a:grpSpLocks noGrp="1" noUngrp="1" noRot="1" noMove="1" noResize="1"/>
          </p:cNvGrpSpPr>
          <p:nvPr userDrawn="1"/>
        </p:nvGrpSpPr>
        <p:grpSpPr>
          <a:xfrm>
            <a:off x="0" y="0"/>
            <a:ext cx="9144000" cy="180000"/>
            <a:chOff x="0" y="0"/>
            <a:chExt cx="12192000" cy="360000"/>
          </a:xfrm>
        </p:grpSpPr>
        <p:sp>
          <p:nvSpPr>
            <p:cNvPr id="4" name="Rechthoek 3">
              <a:extLst>
                <a:ext uri="{FF2B5EF4-FFF2-40B4-BE49-F238E27FC236}">
                  <a16:creationId xmlns:a16="http://schemas.microsoft.com/office/drawing/2014/main" id="{9B2565FD-AEB7-297C-C7BF-D88A78859210}"/>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3" name="Rechthoek 12">
              <a:extLst>
                <a:ext uri="{FF2B5EF4-FFF2-40B4-BE49-F238E27FC236}">
                  <a16:creationId xmlns:a16="http://schemas.microsoft.com/office/drawing/2014/main" id="{6D8DB284-C543-0F43-9531-2F6C92E54B9A}"/>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4" name="Rechthoek 13">
              <a:extLst>
                <a:ext uri="{FF2B5EF4-FFF2-40B4-BE49-F238E27FC236}">
                  <a16:creationId xmlns:a16="http://schemas.microsoft.com/office/drawing/2014/main" id="{FC1B4555-F342-F4F8-B8D3-209F08132753}"/>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5" name="Rechthoek 14">
              <a:extLst>
                <a:ext uri="{FF2B5EF4-FFF2-40B4-BE49-F238E27FC236}">
                  <a16:creationId xmlns:a16="http://schemas.microsoft.com/office/drawing/2014/main" id="{D184D9A0-6951-5F9C-45D0-4EF2A8232E18}"/>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
        <p:nvSpPr>
          <p:cNvPr id="8" name="Tijdelijke aanduiding voor tekst 7">
            <a:extLst>
              <a:ext uri="{FF2B5EF4-FFF2-40B4-BE49-F238E27FC236}">
                <a16:creationId xmlns:a16="http://schemas.microsoft.com/office/drawing/2014/main" id="{785A5B33-F0A9-EEF9-34BD-C3C0AB8D8619}"/>
              </a:ext>
            </a:extLst>
          </p:cNvPr>
          <p:cNvSpPr>
            <a:spLocks noGrp="1"/>
          </p:cNvSpPr>
          <p:nvPr>
            <p:ph type="body" sz="quarter" idx="10" hasCustomPrompt="1"/>
          </p:nvPr>
        </p:nvSpPr>
        <p:spPr>
          <a:xfrm>
            <a:off x="5717174" y="3059482"/>
            <a:ext cx="3033713" cy="1817687"/>
          </a:xfrm>
        </p:spPr>
        <p:txBody>
          <a:bodyPr>
            <a:normAutofit/>
          </a:bodyPr>
          <a:lstStyle>
            <a:lvl1pPr marL="0" indent="0" algn="ctr">
              <a:buNone/>
              <a:defRPr sz="2700" b="1">
                <a:solidFill>
                  <a:schemeClr val="bg1"/>
                </a:solidFill>
              </a:defRPr>
            </a:lvl1pPr>
          </a:lstStyle>
          <a:p>
            <a:pPr lvl="0"/>
            <a:r>
              <a:rPr lang="nl-NL"/>
              <a:t>van … minuten</a:t>
            </a:r>
          </a:p>
        </p:txBody>
      </p:sp>
    </p:spTree>
    <p:extLst>
      <p:ext uri="{BB962C8B-B14F-4D97-AF65-F5344CB8AC3E}">
        <p14:creationId xmlns:p14="http://schemas.microsoft.com/office/powerpoint/2010/main" val="1105579860"/>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auze_2">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6" name="Groep 5"/>
          <p:cNvGrpSpPr>
            <a:grpSpLocks noGrp="1" noUngrp="1" noRot="1" noMove="1" noResize="1"/>
          </p:cNvGrpSpPr>
          <p:nvPr userDrawn="1"/>
        </p:nvGrpSpPr>
        <p:grpSpPr>
          <a:xfrm>
            <a:off x="289795" y="4050398"/>
            <a:ext cx="2885759" cy="1505576"/>
            <a:chOff x="899025" y="1384133"/>
            <a:chExt cx="5061508" cy="2027934"/>
          </a:xfrm>
          <a:solidFill>
            <a:srgbClr val="57C3CB"/>
          </a:solidFill>
        </p:grpSpPr>
        <p:sp>
          <p:nvSpPr>
            <p:cNvPr id="5" name="Rechthoek: afgeronde hoeken 4"/>
            <p:cNvSpPr>
              <a:spLocks noGrp="1" noRot="1" noMove="1" noResize="1" noEditPoints="1" noAdjustHandles="1" noChangeArrowheads="1" noChangeShapeType="1"/>
            </p:cNvSpPr>
            <p:nvPr userDrawn="1"/>
          </p:nvSpPr>
          <p:spPr>
            <a:xfrm rot="16200000" flipH="1" flipV="1">
              <a:off x="2415812" y="-132654"/>
              <a:ext cx="2027934" cy="506150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2" name="Tekstvak 1"/>
            <p:cNvSpPr txBox="1">
              <a:spLocks noGrp="1" noRot="1" noMove="1" noResize="1" noEditPoints="1" noAdjustHandles="1" noChangeArrowheads="1" noChangeShapeType="1"/>
            </p:cNvSpPr>
            <p:nvPr userDrawn="1"/>
          </p:nvSpPr>
          <p:spPr>
            <a:xfrm>
              <a:off x="1617133" y="1674823"/>
              <a:ext cx="4343400" cy="1150402"/>
            </a:xfrm>
            <a:prstGeom prst="rect">
              <a:avLst/>
            </a:prstGeom>
            <a:grpFill/>
          </p:spPr>
          <p:txBody>
            <a:bodyPr wrap="square" rtlCol="0">
              <a:spAutoFit/>
            </a:bodyPr>
            <a:lstStyle/>
            <a:p>
              <a:r>
                <a:rPr lang="nl-BE" sz="4950" b="0">
                  <a:solidFill>
                    <a:schemeClr val="bg1"/>
                  </a:solidFill>
                  <a:latin typeface="Poppins ExtraBold" panose="00000900000000000000" pitchFamily="2" charset="0"/>
                  <a:cs typeface="Poppins ExtraBold" panose="00000900000000000000" pitchFamily="2" charset="0"/>
                </a:rPr>
                <a:t>Pauze</a:t>
              </a:r>
            </a:p>
          </p:txBody>
        </p:sp>
      </p:grpSp>
      <p:pic>
        <p:nvPicPr>
          <p:cNvPr id="13" name="Afbeelding 12">
            <a:extLst>
              <a:ext uri="{FF2B5EF4-FFF2-40B4-BE49-F238E27FC236}">
                <a16:creationId xmlns:a16="http://schemas.microsoft.com/office/drawing/2014/main" id="{88A262A9-4A2B-E38D-5B79-350202C42022}"/>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rcRect/>
          <a:stretch/>
        </p:blipFill>
        <p:spPr>
          <a:xfrm>
            <a:off x="8522776" y="274615"/>
            <a:ext cx="522449" cy="696599"/>
          </a:xfrm>
          <a:prstGeom prst="rect">
            <a:avLst/>
          </a:prstGeom>
        </p:spPr>
      </p:pic>
      <p:grpSp>
        <p:nvGrpSpPr>
          <p:cNvPr id="3" name="Groep 2">
            <a:extLst>
              <a:ext uri="{FF2B5EF4-FFF2-40B4-BE49-F238E27FC236}">
                <a16:creationId xmlns:a16="http://schemas.microsoft.com/office/drawing/2014/main" id="{B955AC9F-43D0-9AA6-AFBB-38B6AD686672}"/>
              </a:ext>
            </a:extLst>
          </p:cNvPr>
          <p:cNvGrpSpPr>
            <a:grpSpLocks noGrp="1" noUngrp="1" noRot="1" noMove="1" noResize="1"/>
          </p:cNvGrpSpPr>
          <p:nvPr userDrawn="1"/>
        </p:nvGrpSpPr>
        <p:grpSpPr>
          <a:xfrm>
            <a:off x="0" y="0"/>
            <a:ext cx="9144000" cy="180000"/>
            <a:chOff x="0" y="0"/>
            <a:chExt cx="12192000" cy="360000"/>
          </a:xfrm>
        </p:grpSpPr>
        <p:sp>
          <p:nvSpPr>
            <p:cNvPr id="4" name="Rechthoek 3">
              <a:extLst>
                <a:ext uri="{FF2B5EF4-FFF2-40B4-BE49-F238E27FC236}">
                  <a16:creationId xmlns:a16="http://schemas.microsoft.com/office/drawing/2014/main" id="{75013967-EABC-CF60-1B26-61CC6AFB288C}"/>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4" name="Rechthoek 13">
              <a:extLst>
                <a:ext uri="{FF2B5EF4-FFF2-40B4-BE49-F238E27FC236}">
                  <a16:creationId xmlns:a16="http://schemas.microsoft.com/office/drawing/2014/main" id="{D11FBAF1-41D4-4C9B-9F59-7E9A4D7E4966}"/>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5" name="Rechthoek 14">
              <a:extLst>
                <a:ext uri="{FF2B5EF4-FFF2-40B4-BE49-F238E27FC236}">
                  <a16:creationId xmlns:a16="http://schemas.microsoft.com/office/drawing/2014/main" id="{54D04EA4-D26B-1BF2-7CDF-71F0CEA8301C}"/>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6" name="Rechthoek 15">
              <a:extLst>
                <a:ext uri="{FF2B5EF4-FFF2-40B4-BE49-F238E27FC236}">
                  <a16:creationId xmlns:a16="http://schemas.microsoft.com/office/drawing/2014/main" id="{B476B6DA-D294-89CE-3B2D-68C5F9AD2D85}"/>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
        <p:nvSpPr>
          <p:cNvPr id="8" name="Tijdelijke aanduiding voor tekst 7">
            <a:extLst>
              <a:ext uri="{FF2B5EF4-FFF2-40B4-BE49-F238E27FC236}">
                <a16:creationId xmlns:a16="http://schemas.microsoft.com/office/drawing/2014/main" id="{5E59E5B9-B58D-DC67-42F3-08CDF5F70F1F}"/>
              </a:ext>
            </a:extLst>
          </p:cNvPr>
          <p:cNvSpPr>
            <a:spLocks noGrp="1"/>
          </p:cNvSpPr>
          <p:nvPr>
            <p:ph type="body" sz="quarter" idx="10" hasCustomPrompt="1"/>
          </p:nvPr>
        </p:nvSpPr>
        <p:spPr>
          <a:xfrm>
            <a:off x="3053943" y="4677511"/>
            <a:ext cx="3033713" cy="1817687"/>
          </a:xfrm>
        </p:spPr>
        <p:txBody>
          <a:bodyPr>
            <a:normAutofit/>
          </a:bodyPr>
          <a:lstStyle>
            <a:lvl1pPr marL="0" indent="0" algn="ctr">
              <a:buNone/>
              <a:defRPr sz="2700" b="1">
                <a:solidFill>
                  <a:schemeClr val="bg1"/>
                </a:solidFill>
              </a:defRPr>
            </a:lvl1pPr>
          </a:lstStyle>
          <a:p>
            <a:pPr lvl="0"/>
            <a:r>
              <a:rPr lang="nl-NL"/>
              <a:t>van … minuten</a:t>
            </a:r>
          </a:p>
        </p:txBody>
      </p:sp>
    </p:spTree>
    <p:extLst>
      <p:ext uri="{BB962C8B-B14F-4D97-AF65-F5344CB8AC3E}">
        <p14:creationId xmlns:p14="http://schemas.microsoft.com/office/powerpoint/2010/main" val="4017567488"/>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unch">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hthoek: afgeronde hoeken 4"/>
          <p:cNvSpPr>
            <a:spLocks noGrp="1" noRot="1" noMove="1" noResize="1" noEditPoints="1" noAdjustHandles="1" noChangeArrowheads="1" noChangeShapeType="1"/>
          </p:cNvSpPr>
          <p:nvPr userDrawn="1"/>
        </p:nvSpPr>
        <p:spPr>
          <a:xfrm rot="16200000" flipH="1" flipV="1">
            <a:off x="3663451" y="-37060"/>
            <a:ext cx="1107996" cy="4343400"/>
          </a:xfrm>
          <a:prstGeom prst="roundRect">
            <a:avLst/>
          </a:prstGeom>
          <a:solidFill>
            <a:srgbClr val="57C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2" name="Tekstvak 1"/>
          <p:cNvSpPr txBox="1">
            <a:spLocks noGrp="1" noRot="1" noMove="1" noResize="1" noEditPoints="1" noAdjustHandles="1" noChangeArrowheads="1" noChangeShapeType="1"/>
          </p:cNvSpPr>
          <p:nvPr userDrawn="1"/>
        </p:nvSpPr>
        <p:spPr>
          <a:xfrm>
            <a:off x="3081869" y="1581691"/>
            <a:ext cx="4343400" cy="85408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l-BE" sz="4950" b="0">
                <a:solidFill>
                  <a:schemeClr val="bg1"/>
                </a:solidFill>
                <a:latin typeface="Poppins ExtraBold" panose="00000900000000000000" pitchFamily="2" charset="0"/>
                <a:cs typeface="Poppins ExtraBold" panose="00000900000000000000" pitchFamily="2" charset="0"/>
              </a:rPr>
              <a:t>Lunch</a:t>
            </a:r>
            <a:endParaRPr lang="nl-BE" sz="4950" b="1">
              <a:solidFill>
                <a:schemeClr val="bg1"/>
              </a:solidFill>
              <a:latin typeface="Poppins" panose="00000500000000000000" pitchFamily="2" charset="0"/>
              <a:cs typeface="Poppins" panose="00000500000000000000" pitchFamily="2" charset="0"/>
            </a:endParaRPr>
          </a:p>
        </p:txBody>
      </p:sp>
      <p:pic>
        <p:nvPicPr>
          <p:cNvPr id="12" name="Afbeelding 11">
            <a:extLst>
              <a:ext uri="{FF2B5EF4-FFF2-40B4-BE49-F238E27FC236}">
                <a16:creationId xmlns:a16="http://schemas.microsoft.com/office/drawing/2014/main" id="{821258BB-0FFF-80D5-ADAA-5FB90FB28BFB}"/>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rcRect/>
          <a:stretch/>
        </p:blipFill>
        <p:spPr>
          <a:xfrm>
            <a:off x="8522776" y="274615"/>
            <a:ext cx="522449" cy="696599"/>
          </a:xfrm>
          <a:prstGeom prst="rect">
            <a:avLst/>
          </a:prstGeom>
        </p:spPr>
      </p:pic>
      <p:grpSp>
        <p:nvGrpSpPr>
          <p:cNvPr id="3" name="Groep 2">
            <a:extLst>
              <a:ext uri="{FF2B5EF4-FFF2-40B4-BE49-F238E27FC236}">
                <a16:creationId xmlns:a16="http://schemas.microsoft.com/office/drawing/2014/main" id="{1E9D3BA9-1164-0E13-DDAE-517BC7D65596}"/>
              </a:ext>
            </a:extLst>
          </p:cNvPr>
          <p:cNvGrpSpPr>
            <a:grpSpLocks noGrp="1" noUngrp="1" noRot="1" noMove="1" noResize="1"/>
          </p:cNvGrpSpPr>
          <p:nvPr userDrawn="1"/>
        </p:nvGrpSpPr>
        <p:grpSpPr>
          <a:xfrm>
            <a:off x="0" y="0"/>
            <a:ext cx="9144000" cy="180000"/>
            <a:chOff x="0" y="0"/>
            <a:chExt cx="12192000" cy="360000"/>
          </a:xfrm>
        </p:grpSpPr>
        <p:sp>
          <p:nvSpPr>
            <p:cNvPr id="4" name="Rechthoek 3">
              <a:extLst>
                <a:ext uri="{FF2B5EF4-FFF2-40B4-BE49-F238E27FC236}">
                  <a16:creationId xmlns:a16="http://schemas.microsoft.com/office/drawing/2014/main" id="{8D2A7DD4-53EC-FB45-DFF3-2092706D6CA3}"/>
                </a:ext>
              </a:extLst>
            </p:cNvPr>
            <p:cNvSpPr>
              <a:spLocks noGrp="1" noRot="1" noMove="1" noResize="1" noEditPoints="1" noAdjustHandles="1" noChangeArrowheads="1" noChangeShapeType="1"/>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3" name="Rechthoek 12">
              <a:extLst>
                <a:ext uri="{FF2B5EF4-FFF2-40B4-BE49-F238E27FC236}">
                  <a16:creationId xmlns:a16="http://schemas.microsoft.com/office/drawing/2014/main" id="{CB1C9EF7-8A1E-0B55-B905-8DA61E3C5D41}"/>
                </a:ext>
              </a:extLst>
            </p:cNvPr>
            <p:cNvSpPr>
              <a:spLocks noGrp="1" noRot="1" noMove="1" noResize="1" noEditPoints="1" noAdjustHandles="1" noChangeArrowheads="1" noChangeShapeType="1"/>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4" name="Rechthoek 13">
              <a:extLst>
                <a:ext uri="{FF2B5EF4-FFF2-40B4-BE49-F238E27FC236}">
                  <a16:creationId xmlns:a16="http://schemas.microsoft.com/office/drawing/2014/main" id="{4981AD57-48AE-5513-4A16-FB9591C2E053}"/>
                </a:ext>
              </a:extLst>
            </p:cNvPr>
            <p:cNvSpPr>
              <a:spLocks noGrp="1" noRot="1" noMove="1" noResize="1" noEditPoints="1" noAdjustHandles="1" noChangeArrowheads="1" noChangeShapeType="1"/>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5" name="Rechthoek 14">
              <a:extLst>
                <a:ext uri="{FF2B5EF4-FFF2-40B4-BE49-F238E27FC236}">
                  <a16:creationId xmlns:a16="http://schemas.microsoft.com/office/drawing/2014/main" id="{1B1B346B-10B5-B743-DA32-430B0511F21A}"/>
                </a:ext>
              </a:extLst>
            </p:cNvPr>
            <p:cNvSpPr>
              <a:spLocks noGrp="1" noRot="1" noMove="1" noResize="1" noEditPoints="1" noAdjustHandles="1" noChangeArrowheads="1" noChangeShapeType="1"/>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Tree>
    <p:extLst>
      <p:ext uri="{BB962C8B-B14F-4D97-AF65-F5344CB8AC3E}">
        <p14:creationId xmlns:p14="http://schemas.microsoft.com/office/powerpoint/2010/main" val="3801344773"/>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eerplannennieuwsbrief">
    <p:spTree>
      <p:nvGrpSpPr>
        <p:cNvPr id="1" name=""/>
        <p:cNvGrpSpPr/>
        <p:nvPr/>
      </p:nvGrpSpPr>
      <p:grpSpPr>
        <a:xfrm>
          <a:off x="0" y="0"/>
          <a:ext cx="0" cy="0"/>
          <a:chOff x="0" y="0"/>
          <a:chExt cx="0" cy="0"/>
        </a:xfrm>
      </p:grpSpPr>
      <p:pic>
        <p:nvPicPr>
          <p:cNvPr id="6" name="Afbeelding 5">
            <a:hlinkClick r:id="rId2"/>
            <a:extLst>
              <a:ext uri="{FF2B5EF4-FFF2-40B4-BE49-F238E27FC236}">
                <a16:creationId xmlns:a16="http://schemas.microsoft.com/office/drawing/2014/main" id="{EDD81DBD-6875-1F2A-585D-8C6EDDF5A20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rcRect/>
          <a:stretch/>
        </p:blipFill>
        <p:spPr>
          <a:xfrm>
            <a:off x="-155250" y="0"/>
            <a:ext cx="9454500" cy="6876000"/>
          </a:xfrm>
          <a:prstGeom prst="rect">
            <a:avLst/>
          </a:prstGeom>
        </p:spPr>
      </p:pic>
    </p:spTree>
    <p:extLst>
      <p:ext uri="{BB962C8B-B14F-4D97-AF65-F5344CB8AC3E}">
        <p14:creationId xmlns:p14="http://schemas.microsoft.com/office/powerpoint/2010/main" val="6646400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amenvatting">
    <p:spTree>
      <p:nvGrpSpPr>
        <p:cNvPr id="1" name=""/>
        <p:cNvGrpSpPr/>
        <p:nvPr/>
      </p:nvGrpSpPr>
      <p:grpSpPr>
        <a:xfrm>
          <a:off x="0" y="0"/>
          <a:ext cx="0" cy="0"/>
          <a:chOff x="0" y="0"/>
          <a:chExt cx="0" cy="0"/>
        </a:xfrm>
      </p:grpSpPr>
      <p:sp>
        <p:nvSpPr>
          <p:cNvPr id="2" name="Graphic 14">
            <a:extLst>
              <a:ext uri="{FF2B5EF4-FFF2-40B4-BE49-F238E27FC236}">
                <a16:creationId xmlns:a16="http://schemas.microsoft.com/office/drawing/2014/main" id="{49A1D5E0-350A-7DCB-FF91-D4C4F44857C0}"/>
              </a:ext>
            </a:extLst>
          </p:cNvPr>
          <p:cNvSpPr>
            <a:spLocks noGrp="1" noRot="1" noMove="1" noResize="1" noEditPoints="1" noAdjustHandles="1" noChangeArrowheads="1" noChangeShapeType="1"/>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pic>
        <p:nvPicPr>
          <p:cNvPr id="9" name="Afbeelding 8" descr="Afbeelding met Graphics, Kleurrijkheid, cirkel, grafische vormgeving&#10;&#10;Automatisch gegenereerde beschrijving">
            <a:extLst>
              <a:ext uri="{FF2B5EF4-FFF2-40B4-BE49-F238E27FC236}">
                <a16:creationId xmlns:a16="http://schemas.microsoft.com/office/drawing/2014/main" id="{B28941FB-70EC-B0BF-11F4-BBD094D14788}"/>
              </a:ext>
            </a:extLst>
          </p:cNvPr>
          <p:cNvPicPr>
            <a:picLocks noGrp="1" noRot="1" noChangeAspect="1" noMove="1" noResize="1" noEditPoints="1" noAdjustHandles="1" noChangeArrowheads="1" noChangeShapeType="1" noCrop="1"/>
          </p:cNvPicPr>
          <p:nvPr userDrawn="1"/>
        </p:nvPicPr>
        <p:blipFill rotWithShape="1">
          <a:blip r:embed="rId2" cstate="print">
            <a:alphaModFix amt="20000"/>
            <a:extLst>
              <a:ext uri="{28A0092B-C50C-407E-A947-70E740481C1C}">
                <a14:useLocalDpi xmlns:a14="http://schemas.microsoft.com/office/drawing/2010/main" val="0"/>
              </a:ext>
            </a:extLst>
          </a:blip>
          <a:srcRect/>
          <a:stretch/>
        </p:blipFill>
        <p:spPr>
          <a:xfrm>
            <a:off x="7288249" y="5050318"/>
            <a:ext cx="1855751" cy="1807683"/>
          </a:xfrm>
          <a:prstGeom prst="rect">
            <a:avLst/>
          </a:prstGeom>
        </p:spPr>
      </p:pic>
      <p:grpSp>
        <p:nvGrpSpPr>
          <p:cNvPr id="6" name="Groep 5">
            <a:extLst>
              <a:ext uri="{FF2B5EF4-FFF2-40B4-BE49-F238E27FC236}">
                <a16:creationId xmlns:a16="http://schemas.microsoft.com/office/drawing/2014/main" id="{41D18FA3-1E48-470B-9A40-344F877040C0}"/>
              </a:ext>
            </a:extLst>
          </p:cNvPr>
          <p:cNvGrpSpPr>
            <a:grpSpLocks/>
          </p:cNvGrpSpPr>
          <p:nvPr userDrawn="1"/>
        </p:nvGrpSpPr>
        <p:grpSpPr>
          <a:xfrm>
            <a:off x="0" y="0"/>
            <a:ext cx="9144000" cy="180000"/>
            <a:chOff x="0" y="0"/>
            <a:chExt cx="12192000" cy="360000"/>
          </a:xfrm>
        </p:grpSpPr>
        <p:sp>
          <p:nvSpPr>
            <p:cNvPr id="8" name="Rechthoek 7">
              <a:extLst>
                <a:ext uri="{FF2B5EF4-FFF2-40B4-BE49-F238E27FC236}">
                  <a16:creationId xmlns:a16="http://schemas.microsoft.com/office/drawing/2014/main" id="{2F4CFE85-E0BF-3F9E-6805-D22F211D9A62}"/>
                </a:ext>
              </a:extLst>
            </p:cNvPr>
            <p:cNvSpPr>
              <a:spLocks/>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Rechthoek 9">
              <a:extLst>
                <a:ext uri="{FF2B5EF4-FFF2-40B4-BE49-F238E27FC236}">
                  <a16:creationId xmlns:a16="http://schemas.microsoft.com/office/drawing/2014/main" id="{D0999A99-4530-217C-697B-5F01DE0EE18C}"/>
                </a:ext>
              </a:extLst>
            </p:cNvPr>
            <p:cNvSpPr>
              <a:spLocks/>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5" name="Rechthoek 14">
              <a:extLst>
                <a:ext uri="{FF2B5EF4-FFF2-40B4-BE49-F238E27FC236}">
                  <a16:creationId xmlns:a16="http://schemas.microsoft.com/office/drawing/2014/main" id="{11A6464B-894F-80A5-E730-51CEF58A87B7}"/>
                </a:ext>
              </a:extLst>
            </p:cNvPr>
            <p:cNvSpPr>
              <a:spLocks/>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6" name="Rechthoek 15">
              <a:extLst>
                <a:ext uri="{FF2B5EF4-FFF2-40B4-BE49-F238E27FC236}">
                  <a16:creationId xmlns:a16="http://schemas.microsoft.com/office/drawing/2014/main" id="{014DF0BC-515B-02D6-8E05-FADE3A686F7D}"/>
                </a:ext>
              </a:extLst>
            </p:cNvPr>
            <p:cNvSpPr>
              <a:spLocks/>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
        <p:nvSpPr>
          <p:cNvPr id="5" name="Tijdelijke aanduiding voor tekst 4">
            <a:extLst>
              <a:ext uri="{FF2B5EF4-FFF2-40B4-BE49-F238E27FC236}">
                <a16:creationId xmlns:a16="http://schemas.microsoft.com/office/drawing/2014/main" id="{34E63E14-F94E-FB86-6121-D57B340A0E55}"/>
              </a:ext>
            </a:extLst>
          </p:cNvPr>
          <p:cNvSpPr>
            <a:spLocks noGrp="1"/>
          </p:cNvSpPr>
          <p:nvPr>
            <p:ph type="body" sz="quarter" idx="10" hasCustomPrompt="1"/>
          </p:nvPr>
        </p:nvSpPr>
        <p:spPr>
          <a:xfrm>
            <a:off x="239383" y="1121557"/>
            <a:ext cx="7349729" cy="5021262"/>
          </a:xfrm>
        </p:spPr>
        <p:txBody>
          <a:bodyPr/>
          <a:lstStyle/>
          <a:p>
            <a:pPr lvl="0"/>
            <a:r>
              <a:rPr lang="nl-NL"/>
              <a:t>Noteer hier de belangrijkste zaken uit je presentatie. Wat moeten mensen zeker onthouden hebben?</a:t>
            </a:r>
          </a:p>
        </p:txBody>
      </p:sp>
      <p:sp>
        <p:nvSpPr>
          <p:cNvPr id="4" name="Titel 13">
            <a:extLst>
              <a:ext uri="{FF2B5EF4-FFF2-40B4-BE49-F238E27FC236}">
                <a16:creationId xmlns:a16="http://schemas.microsoft.com/office/drawing/2014/main" id="{E861B17C-3043-8C7E-ABAA-528B0E09E915}"/>
              </a:ext>
            </a:extLst>
          </p:cNvPr>
          <p:cNvSpPr>
            <a:spLocks noGrp="1"/>
          </p:cNvSpPr>
          <p:nvPr>
            <p:ph type="title" hasCustomPrompt="1"/>
          </p:nvPr>
        </p:nvSpPr>
        <p:spPr>
          <a:xfrm>
            <a:off x="239383" y="473077"/>
            <a:ext cx="7349729" cy="648481"/>
          </a:xfrm>
          <a:noFill/>
          <a:ln>
            <a:noFill/>
          </a:ln>
        </p:spPr>
        <p:txBody>
          <a:bodyPr>
            <a:noAutofit/>
          </a:bodyPr>
          <a:lstStyle>
            <a:lvl1pPr>
              <a:defRPr lang="nl-BE" sz="2700" kern="1200" dirty="0">
                <a:solidFill>
                  <a:srgbClr val="2D3E4E"/>
                </a:solidFill>
                <a:latin typeface="Poppins ExtraBold" panose="00000900000000000000" pitchFamily="2" charset="0"/>
                <a:ea typeface="Roboto Bk" pitchFamily="2" charset="0"/>
                <a:cs typeface="Poppins ExtraBold" panose="00000900000000000000" pitchFamily="2" charset="0"/>
              </a:defRPr>
            </a:lvl1pPr>
          </a:lstStyle>
          <a:p>
            <a:pPr marL="0" lvl="0" indent="0" algn="l" defTabSz="514337" rtl="0" eaLnBrk="1" latinLnBrk="0" hangingPunct="1">
              <a:spcBef>
                <a:spcPct val="20000"/>
              </a:spcBef>
              <a:buClrTx/>
              <a:buFont typeface="Arial" pitchFamily="34" charset="0"/>
              <a:buNone/>
            </a:pPr>
            <a:r>
              <a:rPr lang="nl-NL"/>
              <a:t>Samenvatting</a:t>
            </a:r>
            <a:endParaRPr lang="nl-BE"/>
          </a:p>
        </p:txBody>
      </p:sp>
      <p:pic>
        <p:nvPicPr>
          <p:cNvPr id="7" name="Afbeelding 6">
            <a:extLst>
              <a:ext uri="{FF2B5EF4-FFF2-40B4-BE49-F238E27FC236}">
                <a16:creationId xmlns:a16="http://schemas.microsoft.com/office/drawing/2014/main" id="{B5E5386D-BBB3-40D7-92D3-CB6FC8A5F15C}"/>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rcRect/>
          <a:stretch/>
        </p:blipFill>
        <p:spPr>
          <a:xfrm>
            <a:off x="8357416" y="302480"/>
            <a:ext cx="522449" cy="696599"/>
          </a:xfrm>
          <a:prstGeom prst="rect">
            <a:avLst/>
          </a:prstGeom>
        </p:spPr>
      </p:pic>
    </p:spTree>
    <p:extLst>
      <p:ext uri="{BB962C8B-B14F-4D97-AF65-F5344CB8AC3E}">
        <p14:creationId xmlns:p14="http://schemas.microsoft.com/office/powerpoint/2010/main" val="9319663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ragen?">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ekstvak 5"/>
          <p:cNvSpPr txBox="1">
            <a:spLocks noGrp="1" noRot="1" noMove="1" noResize="1" noEditPoints="1" noAdjustHandles="1" noChangeArrowheads="1" noChangeShapeType="1"/>
          </p:cNvSpPr>
          <p:nvPr userDrawn="1"/>
        </p:nvSpPr>
        <p:spPr>
          <a:xfrm>
            <a:off x="3431274" y="1560218"/>
            <a:ext cx="5001526" cy="1107996"/>
          </a:xfrm>
          <a:prstGeom prst="rect">
            <a:avLst/>
          </a:prstGeom>
          <a:noFill/>
        </p:spPr>
        <p:txBody>
          <a:bodyPr wrap="square" rtlCol="0">
            <a:spAutoFit/>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kumimoji="0" lang="nl-BE" sz="6600" b="0" i="0" u="none" strike="noStrike" kern="0" cap="none" spc="0" normalizeH="0" baseline="0" noProof="0">
                <a:ln>
                  <a:noFill/>
                </a:ln>
                <a:solidFill>
                  <a:schemeClr val="bg1"/>
                </a:solidFill>
                <a:effectLst>
                  <a:outerShdw blurRad="38100" dist="38100" dir="2700000" algn="tl">
                    <a:srgbClr val="000000">
                      <a:alpha val="43137"/>
                    </a:srgbClr>
                  </a:outerShdw>
                </a:effectLst>
                <a:uLnTx/>
                <a:uFillTx/>
                <a:latin typeface="Poppins ExtraBold" panose="00000900000000000000" pitchFamily="2" charset="0"/>
                <a:ea typeface="Roboto Bk" pitchFamily="2" charset="0"/>
                <a:cs typeface="Poppins ExtraBold" panose="00000900000000000000" pitchFamily="2" charset="0"/>
              </a:rPr>
              <a:t>Vragen?</a:t>
            </a:r>
          </a:p>
        </p:txBody>
      </p:sp>
      <p:pic>
        <p:nvPicPr>
          <p:cNvPr id="12" name="Afbeelding 11">
            <a:extLst>
              <a:ext uri="{FF2B5EF4-FFF2-40B4-BE49-F238E27FC236}">
                <a16:creationId xmlns:a16="http://schemas.microsoft.com/office/drawing/2014/main" id="{B54E1859-2A52-5403-A5A1-74A65B7B546E}"/>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rcRect/>
          <a:stretch/>
        </p:blipFill>
        <p:spPr>
          <a:xfrm>
            <a:off x="8522776" y="274615"/>
            <a:ext cx="522449" cy="696599"/>
          </a:xfrm>
          <a:prstGeom prst="rect">
            <a:avLst/>
          </a:prstGeom>
        </p:spPr>
      </p:pic>
      <p:grpSp>
        <p:nvGrpSpPr>
          <p:cNvPr id="7" name="Groep 6">
            <a:extLst>
              <a:ext uri="{FF2B5EF4-FFF2-40B4-BE49-F238E27FC236}">
                <a16:creationId xmlns:a16="http://schemas.microsoft.com/office/drawing/2014/main" id="{1828F962-A048-5ED6-A1A0-CE76690355CC}"/>
              </a:ext>
            </a:extLst>
          </p:cNvPr>
          <p:cNvGrpSpPr>
            <a:grpSpLocks/>
          </p:cNvGrpSpPr>
          <p:nvPr userDrawn="1"/>
        </p:nvGrpSpPr>
        <p:grpSpPr>
          <a:xfrm>
            <a:off x="0" y="0"/>
            <a:ext cx="9144000" cy="180000"/>
            <a:chOff x="0" y="0"/>
            <a:chExt cx="12192000" cy="360000"/>
          </a:xfrm>
        </p:grpSpPr>
        <p:sp>
          <p:nvSpPr>
            <p:cNvPr id="8" name="Rechthoek 7">
              <a:extLst>
                <a:ext uri="{FF2B5EF4-FFF2-40B4-BE49-F238E27FC236}">
                  <a16:creationId xmlns:a16="http://schemas.microsoft.com/office/drawing/2014/main" id="{39FE54AB-2750-8C50-38AB-981C98FADC48}"/>
                </a:ext>
              </a:extLst>
            </p:cNvPr>
            <p:cNvSpPr>
              <a:spLocks/>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Rechthoek 9">
              <a:extLst>
                <a:ext uri="{FF2B5EF4-FFF2-40B4-BE49-F238E27FC236}">
                  <a16:creationId xmlns:a16="http://schemas.microsoft.com/office/drawing/2014/main" id="{38A7DBA2-0380-52CE-3AD4-44030771E58D}"/>
                </a:ext>
              </a:extLst>
            </p:cNvPr>
            <p:cNvSpPr>
              <a:spLocks/>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3" name="Rechthoek 12">
              <a:extLst>
                <a:ext uri="{FF2B5EF4-FFF2-40B4-BE49-F238E27FC236}">
                  <a16:creationId xmlns:a16="http://schemas.microsoft.com/office/drawing/2014/main" id="{FD34AED4-1C17-FEDE-5F85-53ECEAF80CEC}"/>
                </a:ext>
              </a:extLst>
            </p:cNvPr>
            <p:cNvSpPr>
              <a:spLocks/>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4" name="Rechthoek 13">
              <a:extLst>
                <a:ext uri="{FF2B5EF4-FFF2-40B4-BE49-F238E27FC236}">
                  <a16:creationId xmlns:a16="http://schemas.microsoft.com/office/drawing/2014/main" id="{BE859E70-5F65-862E-FF54-1A177F56DFDA}"/>
                </a:ext>
              </a:extLst>
            </p:cNvPr>
            <p:cNvSpPr>
              <a:spLocks/>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Tree>
    <p:extLst>
      <p:ext uri="{BB962C8B-B14F-4D97-AF65-F5344CB8AC3E}">
        <p14:creationId xmlns:p14="http://schemas.microsoft.com/office/powerpoint/2010/main" val="175294776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Aangepaste indeling">
    <p:spTree>
      <p:nvGrpSpPr>
        <p:cNvPr id="1" name=""/>
        <p:cNvGrpSpPr/>
        <p:nvPr/>
      </p:nvGrpSpPr>
      <p:grpSpPr>
        <a:xfrm>
          <a:off x="0" y="0"/>
          <a:ext cx="0" cy="0"/>
          <a:chOff x="0" y="0"/>
          <a:chExt cx="0" cy="0"/>
        </a:xfrm>
      </p:grpSpPr>
      <p:sp>
        <p:nvSpPr>
          <p:cNvPr id="2" name="Titel 1"/>
          <p:cNvSpPr>
            <a:spLocks noGrp="1"/>
          </p:cNvSpPr>
          <p:nvPr>
            <p:ph type="title"/>
          </p:nvPr>
        </p:nvSpPr>
        <p:spPr>
          <a:xfrm>
            <a:off x="1259632" y="274638"/>
            <a:ext cx="7427168" cy="1143000"/>
          </a:xfrm>
        </p:spPr>
        <p:txBody>
          <a:bodyPr/>
          <a:lstStyle/>
          <a:p>
            <a:r>
              <a:rPr lang="nl-NL"/>
              <a:t>Klik om stijl te bewerken</a:t>
            </a:r>
            <a:endParaRPr lang="nl-BE"/>
          </a:p>
        </p:txBody>
      </p:sp>
      <p:sp>
        <p:nvSpPr>
          <p:cNvPr id="8" name="Rechthoek 7"/>
          <p:cNvSpPr/>
          <p:nvPr userDrawn="1"/>
        </p:nvSpPr>
        <p:spPr>
          <a:xfrm>
            <a:off x="0" y="6498024"/>
            <a:ext cx="9144000" cy="360000"/>
          </a:xfrm>
          <a:prstGeom prst="rect">
            <a:avLst/>
          </a:prstGeom>
          <a:solidFill>
            <a:srgbClr val="BD09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0" name="Tijdelijke aanduiding voor inhoud 2"/>
          <p:cNvSpPr>
            <a:spLocks noGrp="1"/>
          </p:cNvSpPr>
          <p:nvPr>
            <p:ph idx="1"/>
          </p:nvPr>
        </p:nvSpPr>
        <p:spPr>
          <a:xfrm>
            <a:off x="1259632" y="1600204"/>
            <a:ext cx="7427168" cy="4525963"/>
          </a:xfrm>
        </p:spPr>
        <p:txBody>
          <a:bodyPr/>
          <a:lstStyle>
            <a:lvl1pPr>
              <a:buClrTx/>
              <a:defRPr>
                <a:latin typeface="+mn-lt"/>
                <a:cs typeface="Arial" pitchFamily="34" charset="0"/>
              </a:defRPr>
            </a:lvl1pPr>
            <a:lvl2pPr algn="l">
              <a:buClr>
                <a:srgbClr val="BF18B3"/>
              </a:buClr>
              <a:defRPr>
                <a:solidFill>
                  <a:srgbClr val="BF18B3"/>
                </a:solidFill>
                <a:latin typeface="+mn-lt"/>
                <a:cs typeface="Arial" pitchFamily="34" charset="0"/>
              </a:defRPr>
            </a:lvl2pPr>
            <a:lvl3pPr>
              <a:buClr>
                <a:srgbClr val="F18E00"/>
              </a:buClr>
              <a:defRPr>
                <a:solidFill>
                  <a:srgbClr val="FF8414"/>
                </a:solidFill>
                <a:latin typeface="+mn-lt"/>
                <a:cs typeface="Arial" pitchFamily="34" charset="0"/>
              </a:defRPr>
            </a:lvl3pPr>
            <a:lvl4pPr>
              <a:buClr>
                <a:schemeClr val="tx1"/>
              </a:buClr>
              <a:defRPr>
                <a:solidFill>
                  <a:schemeClr val="tx1"/>
                </a:solidFill>
                <a:latin typeface="+mn-lt"/>
                <a:cs typeface="Arial" pitchFamily="34" charset="0"/>
              </a:defRPr>
            </a:lvl4pPr>
            <a:lvl5pPr>
              <a:buClr>
                <a:srgbClr val="BF18B3"/>
              </a:buClr>
              <a:defRPr>
                <a:latin typeface="+mn-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1" name="Tijdelijke aanduiding voor dianummer 7">
            <a:extLst>
              <a:ext uri="{FF2B5EF4-FFF2-40B4-BE49-F238E27FC236}">
                <a16:creationId xmlns:a16="http://schemas.microsoft.com/office/drawing/2014/main" id="{6261C328-FA45-47EC-8EF2-9E74CF48609B}"/>
              </a:ext>
            </a:extLst>
          </p:cNvPr>
          <p:cNvSpPr>
            <a:spLocks noGrp="1"/>
          </p:cNvSpPr>
          <p:nvPr>
            <p:ph type="sldNum" sz="quarter" idx="11"/>
          </p:nvPr>
        </p:nvSpPr>
        <p:spPr>
          <a:xfrm>
            <a:off x="7081870" y="6429400"/>
            <a:ext cx="2062130" cy="428600"/>
          </a:xfrm>
        </p:spPr>
        <p:txBody>
          <a:bodyPr/>
          <a:lstStyle>
            <a:lvl1pPr>
              <a:defRPr>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Tree>
    <p:extLst>
      <p:ext uri="{BB962C8B-B14F-4D97-AF65-F5344CB8AC3E}">
        <p14:creationId xmlns:p14="http://schemas.microsoft.com/office/powerpoint/2010/main" val="15150219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edankt">
    <p:bg>
      <p:bgPr>
        <a:solidFill>
          <a:schemeClr val="bg1"/>
        </a:solidFill>
        <a:effectLst/>
      </p:bgPr>
    </p:bg>
    <p:spTree>
      <p:nvGrpSpPr>
        <p:cNvPr id="1" name=""/>
        <p:cNvGrpSpPr/>
        <p:nvPr/>
      </p:nvGrpSpPr>
      <p:grpSpPr>
        <a:xfrm>
          <a:off x="0" y="0"/>
          <a:ext cx="0" cy="0"/>
          <a:chOff x="0" y="0"/>
          <a:chExt cx="0" cy="0"/>
        </a:xfrm>
      </p:grpSpPr>
      <p:sp>
        <p:nvSpPr>
          <p:cNvPr id="3" name="Graphic 14">
            <a:extLst>
              <a:ext uri="{FF2B5EF4-FFF2-40B4-BE49-F238E27FC236}">
                <a16:creationId xmlns:a16="http://schemas.microsoft.com/office/drawing/2014/main" id="{56F834E8-5336-FAB1-7AF8-C04549A2AF18}"/>
              </a:ext>
            </a:extLst>
          </p:cNvPr>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sp>
        <p:nvSpPr>
          <p:cNvPr id="6" name="Tekstvak 5"/>
          <p:cNvSpPr txBox="1">
            <a:spLocks/>
          </p:cNvSpPr>
          <p:nvPr userDrawn="1"/>
        </p:nvSpPr>
        <p:spPr>
          <a:xfrm>
            <a:off x="1938717" y="2113593"/>
            <a:ext cx="5001526" cy="1419619"/>
          </a:xfrm>
          <a:prstGeom prst="rect">
            <a:avLst/>
          </a:prstGeom>
          <a:noFill/>
        </p:spPr>
        <p:txBody>
          <a:bodyPr wrap="square" rtlCol="0">
            <a:spAutoFit/>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kumimoji="0" lang="nl-BE" sz="8625" b="0" i="0" u="none" strike="noStrike" kern="0" cap="none" spc="0" normalizeH="0" baseline="0" noProof="0">
                <a:ln>
                  <a:noFill/>
                </a:ln>
                <a:solidFill>
                  <a:srgbClr val="AE2081"/>
                </a:solidFill>
                <a:effectLst>
                  <a:outerShdw blurRad="38100" dist="38100" dir="2700000" algn="tl">
                    <a:srgbClr val="000000">
                      <a:alpha val="43137"/>
                    </a:srgbClr>
                  </a:outerShdw>
                </a:effectLst>
                <a:uLnTx/>
                <a:uFillTx/>
                <a:latin typeface="Poppins ExtraBold" panose="00000900000000000000" pitchFamily="2" charset="0"/>
                <a:ea typeface="Roboto Bk" pitchFamily="2" charset="0"/>
                <a:cs typeface="Poppins ExtraBold" panose="00000900000000000000" pitchFamily="2" charset="0"/>
              </a:rPr>
              <a:t>Bedankt</a:t>
            </a:r>
          </a:p>
        </p:txBody>
      </p:sp>
      <p:grpSp>
        <p:nvGrpSpPr>
          <p:cNvPr id="8" name="Groep 7">
            <a:extLst>
              <a:ext uri="{FF2B5EF4-FFF2-40B4-BE49-F238E27FC236}">
                <a16:creationId xmlns:a16="http://schemas.microsoft.com/office/drawing/2014/main" id="{FC654D42-E949-8299-94B8-3627586EB913}"/>
              </a:ext>
            </a:extLst>
          </p:cNvPr>
          <p:cNvGrpSpPr>
            <a:grpSpLocks/>
          </p:cNvGrpSpPr>
          <p:nvPr userDrawn="1"/>
        </p:nvGrpSpPr>
        <p:grpSpPr>
          <a:xfrm>
            <a:off x="0" y="0"/>
            <a:ext cx="9144000" cy="180000"/>
            <a:chOff x="0" y="0"/>
            <a:chExt cx="12192000" cy="360000"/>
          </a:xfrm>
        </p:grpSpPr>
        <p:sp>
          <p:nvSpPr>
            <p:cNvPr id="10" name="Rechthoek 9">
              <a:extLst>
                <a:ext uri="{FF2B5EF4-FFF2-40B4-BE49-F238E27FC236}">
                  <a16:creationId xmlns:a16="http://schemas.microsoft.com/office/drawing/2014/main" id="{D20ECE30-0CC7-3883-37E9-A94F823C2605}"/>
                </a:ext>
              </a:extLst>
            </p:cNvPr>
            <p:cNvSpPr>
              <a:spLocks/>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3" name="Rechthoek 12">
              <a:extLst>
                <a:ext uri="{FF2B5EF4-FFF2-40B4-BE49-F238E27FC236}">
                  <a16:creationId xmlns:a16="http://schemas.microsoft.com/office/drawing/2014/main" id="{9E16587E-6CC6-CF28-3CFF-71AF2982EBE1}"/>
                </a:ext>
              </a:extLst>
            </p:cNvPr>
            <p:cNvSpPr>
              <a:spLocks/>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4" name="Rechthoek 13">
              <a:extLst>
                <a:ext uri="{FF2B5EF4-FFF2-40B4-BE49-F238E27FC236}">
                  <a16:creationId xmlns:a16="http://schemas.microsoft.com/office/drawing/2014/main" id="{7A262E9C-FC12-3D25-B3FE-8CC1037FBB53}"/>
                </a:ext>
              </a:extLst>
            </p:cNvPr>
            <p:cNvSpPr>
              <a:spLocks/>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5" name="Rechthoek 14">
              <a:extLst>
                <a:ext uri="{FF2B5EF4-FFF2-40B4-BE49-F238E27FC236}">
                  <a16:creationId xmlns:a16="http://schemas.microsoft.com/office/drawing/2014/main" id="{15BFAF68-5372-46E1-FA49-6B8A763B70CE}"/>
                </a:ext>
              </a:extLst>
            </p:cNvPr>
            <p:cNvSpPr>
              <a:spLocks/>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pic>
        <p:nvPicPr>
          <p:cNvPr id="16" name="Afbeelding 15">
            <a:extLst>
              <a:ext uri="{FF2B5EF4-FFF2-40B4-BE49-F238E27FC236}">
                <a16:creationId xmlns:a16="http://schemas.microsoft.com/office/drawing/2014/main" id="{6C4619A5-276E-87C5-AD62-8A572F4A36B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055162" y="5143642"/>
            <a:ext cx="2746872" cy="1404888"/>
          </a:xfrm>
          <a:prstGeom prst="rect">
            <a:avLst/>
          </a:prstGeom>
        </p:spPr>
      </p:pic>
    </p:spTree>
    <p:extLst>
      <p:ext uri="{BB962C8B-B14F-4D97-AF65-F5344CB8AC3E}">
        <p14:creationId xmlns:p14="http://schemas.microsoft.com/office/powerpoint/2010/main" val="2518614861"/>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ociale media">
    <p:bg>
      <p:bgPr>
        <a:solidFill>
          <a:schemeClr val="bg1"/>
        </a:solidFill>
        <a:effectLst/>
      </p:bgPr>
    </p:bg>
    <p:spTree>
      <p:nvGrpSpPr>
        <p:cNvPr id="1" name=""/>
        <p:cNvGrpSpPr/>
        <p:nvPr/>
      </p:nvGrpSpPr>
      <p:grpSpPr>
        <a:xfrm>
          <a:off x="0" y="0"/>
          <a:ext cx="0" cy="0"/>
          <a:chOff x="0" y="0"/>
          <a:chExt cx="0" cy="0"/>
        </a:xfrm>
      </p:grpSpPr>
      <p:sp>
        <p:nvSpPr>
          <p:cNvPr id="7" name="Graphic 14">
            <a:extLst>
              <a:ext uri="{FF2B5EF4-FFF2-40B4-BE49-F238E27FC236}">
                <a16:creationId xmlns:a16="http://schemas.microsoft.com/office/drawing/2014/main" id="{428602E9-E100-A292-8223-613C820FE0D8}"/>
              </a:ext>
            </a:extLst>
          </p:cNvPr>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pic>
        <p:nvPicPr>
          <p:cNvPr id="23" name="Afbeelding 22" descr="Afbeelding met Graphics, Kleurrijkheid, cirkel, grafische vormgeving&#10;&#10;Automatisch gegenereerde beschrijving">
            <a:extLst>
              <a:ext uri="{FF2B5EF4-FFF2-40B4-BE49-F238E27FC236}">
                <a16:creationId xmlns:a16="http://schemas.microsoft.com/office/drawing/2014/main" id="{BF47E8E5-0F72-D6C4-091D-AA55DE42B8E5}"/>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a:stretch/>
        </p:blipFill>
        <p:spPr>
          <a:xfrm>
            <a:off x="7298243" y="5079343"/>
            <a:ext cx="1855751" cy="1807683"/>
          </a:xfrm>
          <a:prstGeom prst="rect">
            <a:avLst/>
          </a:prstGeom>
        </p:spPr>
      </p:pic>
      <p:pic>
        <p:nvPicPr>
          <p:cNvPr id="6" name="Afbeelding 5">
            <a:hlinkClick r:id="rId3"/>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27941" y="4253956"/>
            <a:ext cx="470731" cy="627641"/>
          </a:xfrm>
          <a:prstGeom prst="rect">
            <a:avLst/>
          </a:prstGeom>
        </p:spPr>
      </p:pic>
      <p:sp>
        <p:nvSpPr>
          <p:cNvPr id="9" name="Rechthoek 8"/>
          <p:cNvSpPr>
            <a:spLocks/>
          </p:cNvSpPr>
          <p:nvPr userDrawn="1"/>
        </p:nvSpPr>
        <p:spPr>
          <a:xfrm>
            <a:off x="-12280" y="4998128"/>
            <a:ext cx="2402557" cy="276999"/>
          </a:xfrm>
          <a:prstGeom prst="rect">
            <a:avLst/>
          </a:prstGeom>
        </p:spPr>
        <p:txBody>
          <a:bodyPr wrap="square">
            <a:spAutoFit/>
          </a:bodyPr>
          <a:lstStyle/>
          <a:p>
            <a:pPr algn="ctr"/>
            <a:r>
              <a:rPr lang="nl-BE" sz="1200" u="none">
                <a:solidFill>
                  <a:schemeClr val="tx1"/>
                </a:solidFill>
                <a:latin typeface="Roboto" pitchFamily="2" charset="0"/>
                <a:ea typeface="Roboto" pitchFamily="2" charset="0"/>
                <a:cs typeface="Poppins" panose="00000500000000000000" pitchFamily="2" charset="0"/>
              </a:rPr>
              <a:t>/</a:t>
            </a:r>
            <a:r>
              <a:rPr lang="nl-BE" sz="1200" u="none" err="1">
                <a:solidFill>
                  <a:schemeClr val="tx1"/>
                </a:solidFill>
                <a:latin typeface="Roboto" pitchFamily="2" charset="0"/>
                <a:ea typeface="Roboto" pitchFamily="2" charset="0"/>
                <a:cs typeface="Poppins" panose="00000500000000000000" pitchFamily="2" charset="0"/>
              </a:rPr>
              <a:t>KatholiekOnderwijsVlaanderen</a:t>
            </a:r>
            <a:endParaRPr lang="nl-BE" sz="1200" u="none">
              <a:solidFill>
                <a:schemeClr val="tx1"/>
              </a:solidFill>
              <a:latin typeface="Roboto" pitchFamily="2" charset="0"/>
              <a:ea typeface="Roboto" pitchFamily="2" charset="0"/>
              <a:cs typeface="Poppins" panose="00000500000000000000" pitchFamily="2" charset="0"/>
            </a:endParaRPr>
          </a:p>
        </p:txBody>
      </p:sp>
      <p:pic>
        <p:nvPicPr>
          <p:cNvPr id="1030" name="Picture 6">
            <a:hlinkClick r:id="rId5"/>
            <a:extLst>
              <a:ext uri="{FF2B5EF4-FFF2-40B4-BE49-F238E27FC236}">
                <a16:creationId xmlns:a16="http://schemas.microsoft.com/office/drawing/2014/main" id="{1B79DBB6-784E-49D9-AD9F-EF7F84BE002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329" b="-6926"/>
          <a:stretch/>
        </p:blipFill>
        <p:spPr bwMode="auto">
          <a:xfrm>
            <a:off x="8057308" y="4253956"/>
            <a:ext cx="559778" cy="807993"/>
          </a:xfrm>
          <a:prstGeom prst="rect">
            <a:avLst/>
          </a:prstGeom>
          <a:noFill/>
          <a:extLst>
            <a:ext uri="{909E8E84-426E-40DD-AFC4-6F175D3DCCD1}">
              <a14:hiddenFill xmlns:a14="http://schemas.microsoft.com/office/drawing/2010/main">
                <a:solidFill>
                  <a:srgbClr val="FFFFFF"/>
                </a:solidFill>
              </a14:hiddenFill>
            </a:ext>
          </a:extLst>
        </p:spPr>
      </p:pic>
      <p:sp>
        <p:nvSpPr>
          <p:cNvPr id="14" name="Rechthoek 13">
            <a:extLst>
              <a:ext uri="{FF2B5EF4-FFF2-40B4-BE49-F238E27FC236}">
                <a16:creationId xmlns:a16="http://schemas.microsoft.com/office/drawing/2014/main" id="{1A0B4A7D-943D-43C7-85BD-CFDC9B74A25B}"/>
              </a:ext>
            </a:extLst>
          </p:cNvPr>
          <p:cNvSpPr>
            <a:spLocks/>
          </p:cNvSpPr>
          <p:nvPr userDrawn="1"/>
        </p:nvSpPr>
        <p:spPr>
          <a:xfrm>
            <a:off x="7753155" y="4998128"/>
            <a:ext cx="1092496" cy="276999"/>
          </a:xfrm>
          <a:prstGeom prst="rect">
            <a:avLst/>
          </a:prstGeom>
        </p:spPr>
        <p:txBody>
          <a:bodyPr wrap="square">
            <a:spAutoFit/>
          </a:bodyPr>
          <a:lstStyle/>
          <a:p>
            <a:pPr algn="ctr"/>
            <a:r>
              <a:rPr lang="nl-BE" sz="1200">
                <a:solidFill>
                  <a:schemeClr val="tx1"/>
                </a:solidFill>
                <a:latin typeface="Roboto" pitchFamily="2" charset="0"/>
                <a:ea typeface="Roboto" pitchFamily="2" charset="0"/>
                <a:cs typeface="Poppins" panose="00000500000000000000" pitchFamily="2" charset="0"/>
              </a:rPr>
              <a:t>/kathondvla</a:t>
            </a:r>
            <a:endParaRPr lang="nl-BE" sz="1050">
              <a:solidFill>
                <a:schemeClr val="tx1"/>
              </a:solidFill>
              <a:latin typeface="Roboto" pitchFamily="2" charset="0"/>
              <a:ea typeface="Roboto" pitchFamily="2" charset="0"/>
              <a:cs typeface="Poppins" panose="00000500000000000000" pitchFamily="2" charset="0"/>
            </a:endParaRPr>
          </a:p>
        </p:txBody>
      </p:sp>
      <p:sp>
        <p:nvSpPr>
          <p:cNvPr id="11" name="Rechthoek 10">
            <a:extLst>
              <a:ext uri="{FF2B5EF4-FFF2-40B4-BE49-F238E27FC236}">
                <a16:creationId xmlns:a16="http://schemas.microsoft.com/office/drawing/2014/main" id="{8A6E0076-844B-4A37-9AEE-9DCE3488E361}"/>
              </a:ext>
            </a:extLst>
          </p:cNvPr>
          <p:cNvSpPr>
            <a:spLocks/>
          </p:cNvSpPr>
          <p:nvPr userDrawn="1"/>
        </p:nvSpPr>
        <p:spPr>
          <a:xfrm>
            <a:off x="2753310" y="4998128"/>
            <a:ext cx="4572002" cy="461665"/>
          </a:xfrm>
          <a:prstGeom prst="rect">
            <a:avLst/>
          </a:prstGeom>
        </p:spPr>
        <p:txBody>
          <a:bodyPr wrap="square">
            <a:spAutoFit/>
          </a:bodyPr>
          <a:lstStyle/>
          <a:p>
            <a:pPr algn="ctr"/>
            <a:r>
              <a:rPr lang="nl-BE" sz="1200" u="none" kern="1200">
                <a:solidFill>
                  <a:schemeClr val="tx1"/>
                </a:solidFill>
                <a:effectLst/>
                <a:latin typeface="Roboto" pitchFamily="2" charset="0"/>
                <a:ea typeface="Roboto" pitchFamily="2" charset="0"/>
                <a:cs typeface="Poppins" panose="00000500000000000000" pitchFamily="2" charset="0"/>
              </a:rPr>
              <a:t>/company</a:t>
            </a:r>
            <a:br>
              <a:rPr lang="nl-BE" sz="1200" u="none" kern="1200">
                <a:solidFill>
                  <a:schemeClr val="tx1"/>
                </a:solidFill>
                <a:effectLst/>
                <a:latin typeface="Roboto" pitchFamily="2" charset="0"/>
                <a:ea typeface="Roboto" pitchFamily="2" charset="0"/>
                <a:cs typeface="Poppins" panose="00000500000000000000" pitchFamily="2" charset="0"/>
              </a:rPr>
            </a:br>
            <a:r>
              <a:rPr lang="nl-BE" sz="1200" u="none" kern="1200">
                <a:solidFill>
                  <a:schemeClr val="tx1"/>
                </a:solidFill>
                <a:effectLst/>
                <a:latin typeface="Roboto" pitchFamily="2" charset="0"/>
                <a:ea typeface="Roboto" pitchFamily="2" charset="0"/>
                <a:cs typeface="Poppins" panose="00000500000000000000" pitchFamily="2" charset="0"/>
              </a:rPr>
              <a:t>/</a:t>
            </a:r>
            <a:r>
              <a:rPr lang="nl-BE" sz="1200" u="none" kern="1200" err="1">
                <a:solidFill>
                  <a:schemeClr val="tx1"/>
                </a:solidFill>
                <a:effectLst/>
                <a:latin typeface="Roboto" pitchFamily="2" charset="0"/>
                <a:ea typeface="Roboto" pitchFamily="2" charset="0"/>
                <a:cs typeface="Poppins" panose="00000500000000000000" pitchFamily="2" charset="0"/>
              </a:rPr>
              <a:t>katholiekonderwijsvlaanderen</a:t>
            </a:r>
            <a:r>
              <a:rPr lang="nl-BE" sz="1200" u="none">
                <a:solidFill>
                  <a:schemeClr val="tx1"/>
                </a:solidFill>
                <a:latin typeface="Roboto" pitchFamily="2" charset="0"/>
                <a:ea typeface="Roboto" pitchFamily="2" charset="0"/>
                <a:cs typeface="Poppins" panose="00000500000000000000" pitchFamily="2" charset="0"/>
              </a:rPr>
              <a:t> </a:t>
            </a:r>
          </a:p>
        </p:txBody>
      </p:sp>
      <p:pic>
        <p:nvPicPr>
          <p:cNvPr id="1026" name="Picture 2">
            <a:hlinkClick r:id="rId7"/>
            <a:extLst>
              <a:ext uri="{FF2B5EF4-FFF2-40B4-BE49-F238E27FC236}">
                <a16:creationId xmlns:a16="http://schemas.microsoft.com/office/drawing/2014/main" id="{59E90341-9754-44A6-BBCB-9D966075B741}"/>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bwMode="auto">
          <a:xfrm>
            <a:off x="4793853" y="4253956"/>
            <a:ext cx="503177" cy="67090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hoek 14">
            <a:extLst>
              <a:ext uri="{FF2B5EF4-FFF2-40B4-BE49-F238E27FC236}">
                <a16:creationId xmlns:a16="http://schemas.microsoft.com/office/drawing/2014/main" id="{ACB0E945-1A3D-41B0-810B-F52973500D8D}"/>
              </a:ext>
            </a:extLst>
          </p:cNvPr>
          <p:cNvSpPr>
            <a:spLocks/>
          </p:cNvSpPr>
          <p:nvPr userDrawn="1"/>
        </p:nvSpPr>
        <p:spPr>
          <a:xfrm>
            <a:off x="947832" y="4998127"/>
            <a:ext cx="4214841" cy="553998"/>
          </a:xfrm>
          <a:prstGeom prst="rect">
            <a:avLst/>
          </a:prstGeom>
        </p:spPr>
        <p:txBody>
          <a:bodyPr wrap="square">
            <a:spAutoFit/>
          </a:bodyPr>
          <a:lstStyle/>
          <a:p>
            <a:pPr algn="ctr"/>
            <a:r>
              <a:rPr lang="nl-BE" sz="1200">
                <a:solidFill>
                  <a:schemeClr val="tx1"/>
                </a:solidFill>
                <a:latin typeface="Roboto" pitchFamily="2" charset="0"/>
                <a:ea typeface="Roboto" pitchFamily="2" charset="0"/>
                <a:cs typeface="Poppins" panose="00000500000000000000" pitchFamily="2" charset="0"/>
              </a:rPr>
              <a:t>/KathOndVla</a:t>
            </a:r>
          </a:p>
          <a:p>
            <a:pPr algn="ctr"/>
            <a:br>
              <a:rPr lang="nl-BE" sz="1200">
                <a:latin typeface="Roboto" pitchFamily="2" charset="0"/>
                <a:ea typeface="Roboto" pitchFamily="2" charset="0"/>
                <a:cs typeface="Poppins" panose="00000500000000000000" pitchFamily="2" charset="0"/>
              </a:rPr>
            </a:br>
            <a:endParaRPr lang="nl-BE" sz="600">
              <a:latin typeface="Roboto" pitchFamily="2" charset="0"/>
              <a:ea typeface="Roboto" pitchFamily="2" charset="0"/>
              <a:cs typeface="Poppins" panose="00000500000000000000" pitchFamily="2" charset="0"/>
            </a:endParaRPr>
          </a:p>
        </p:txBody>
      </p:sp>
      <p:pic>
        <p:nvPicPr>
          <p:cNvPr id="17" name="Picture 2">
            <a:hlinkClick r:id="rId9"/>
            <a:extLst>
              <a:ext uri="{FF2B5EF4-FFF2-40B4-BE49-F238E27FC236}">
                <a16:creationId xmlns:a16="http://schemas.microsoft.com/office/drawing/2014/main" id="{0C1FA4A8-24AF-C937-3FB4-B1B1AC1F60B7}"/>
              </a:ext>
            </a:extLst>
          </p:cNvPr>
          <p:cNvPicPr>
            <a:picLocks noChangeAspect="1"/>
          </p:cNvPicPr>
          <p:nvPr userDrawn="1"/>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749804" y="4253955"/>
            <a:ext cx="729326" cy="840982"/>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22" name="Tekstvak 21">
            <a:extLst>
              <a:ext uri="{FF2B5EF4-FFF2-40B4-BE49-F238E27FC236}">
                <a16:creationId xmlns:a16="http://schemas.microsoft.com/office/drawing/2014/main" id="{A13FE2EA-66DA-46BA-2CEF-DFD997901751}"/>
              </a:ext>
            </a:extLst>
          </p:cNvPr>
          <p:cNvSpPr txBox="1">
            <a:spLocks/>
          </p:cNvSpPr>
          <p:nvPr userDrawn="1"/>
        </p:nvSpPr>
        <p:spPr>
          <a:xfrm>
            <a:off x="380293" y="1018326"/>
            <a:ext cx="8381012" cy="646331"/>
          </a:xfrm>
          <a:prstGeom prst="rect">
            <a:avLst/>
          </a:prstGeom>
          <a:noFill/>
        </p:spPr>
        <p:txBody>
          <a:bodyPr wrap="square" rtlCol="0">
            <a:spAutoFit/>
          </a:bodyPr>
          <a:lstStyle/>
          <a:p>
            <a:pPr algn="ctr"/>
            <a:r>
              <a:rPr lang="nl-NL" sz="3600" cap="none" baseline="0">
                <a:latin typeface="Poppins ExtraBold" panose="00000900000000000000" pitchFamily="2" charset="0"/>
                <a:ea typeface="Roboto Bk" pitchFamily="2" charset="0"/>
                <a:cs typeface="Poppins ExtraBold" panose="00000900000000000000" pitchFamily="2" charset="0"/>
              </a:rPr>
              <a:t>Ontdek onze </a:t>
            </a:r>
            <a:r>
              <a:rPr lang="nl-NL" sz="3600" cap="none" baseline="0">
                <a:solidFill>
                  <a:srgbClr val="B22A89"/>
                </a:solidFill>
                <a:latin typeface="Poppins ExtraBold" panose="00000900000000000000" pitchFamily="2" charset="0"/>
                <a:ea typeface="Roboto Bk" pitchFamily="2" charset="0"/>
                <a:cs typeface="Poppins ExtraBold" panose="00000900000000000000" pitchFamily="2" charset="0"/>
              </a:rPr>
              <a:t>digitale</a:t>
            </a:r>
            <a:r>
              <a:rPr lang="nl-NL" sz="3600" cap="none" baseline="0">
                <a:latin typeface="Poppins ExtraBold" panose="00000900000000000000" pitchFamily="2" charset="0"/>
                <a:ea typeface="Roboto Bk" pitchFamily="2" charset="0"/>
                <a:cs typeface="Poppins ExtraBold" panose="00000900000000000000" pitchFamily="2" charset="0"/>
              </a:rPr>
              <a:t> kanalen</a:t>
            </a:r>
            <a:endParaRPr lang="nl-BE" sz="3600" cap="none" baseline="0">
              <a:latin typeface="Poppins ExtraBold" panose="00000900000000000000" pitchFamily="2" charset="0"/>
              <a:ea typeface="Roboto Bk" pitchFamily="2" charset="0"/>
              <a:cs typeface="Poppins ExtraBold" panose="00000900000000000000" pitchFamily="2" charset="0"/>
            </a:endParaRPr>
          </a:p>
        </p:txBody>
      </p:sp>
      <p:pic>
        <p:nvPicPr>
          <p:cNvPr id="3" name="Afbeelding 2">
            <a:hlinkClick r:id="rId11"/>
            <a:extLst>
              <a:ext uri="{FF2B5EF4-FFF2-40B4-BE49-F238E27FC236}">
                <a16:creationId xmlns:a16="http://schemas.microsoft.com/office/drawing/2014/main" id="{CB61BF02-74F2-823C-AFCD-215A5881FA02}"/>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2236681" y="2193962"/>
            <a:ext cx="552961" cy="720000"/>
          </a:xfrm>
          <a:prstGeom prst="rect">
            <a:avLst/>
          </a:prstGeom>
        </p:spPr>
      </p:pic>
      <p:sp>
        <p:nvSpPr>
          <p:cNvPr id="4" name="Rechthoek 3">
            <a:extLst>
              <a:ext uri="{FF2B5EF4-FFF2-40B4-BE49-F238E27FC236}">
                <a16:creationId xmlns:a16="http://schemas.microsoft.com/office/drawing/2014/main" id="{F0AC7912-5B4F-CEBB-854D-FAA8F18FF560}"/>
              </a:ext>
            </a:extLst>
          </p:cNvPr>
          <p:cNvSpPr>
            <a:spLocks/>
          </p:cNvSpPr>
          <p:nvPr userDrawn="1"/>
        </p:nvSpPr>
        <p:spPr>
          <a:xfrm>
            <a:off x="364626" y="2963108"/>
            <a:ext cx="4214842" cy="461665"/>
          </a:xfrm>
          <a:prstGeom prst="rect">
            <a:avLst/>
          </a:prstGeom>
        </p:spPr>
        <p:txBody>
          <a:bodyPr wrap="square">
            <a:spAutoFit/>
          </a:bodyPr>
          <a:lstStyle/>
          <a:p>
            <a:pPr algn="ctr"/>
            <a:r>
              <a:rPr lang="nl-BE" sz="1200" u="none" baseline="0">
                <a:solidFill>
                  <a:schemeClr val="tx1"/>
                </a:solidFill>
                <a:latin typeface="Roboto" pitchFamily="2" charset="0"/>
                <a:ea typeface="Roboto" pitchFamily="2" charset="0"/>
                <a:cs typeface="Times New Roman" panose="02020603050405020304" pitchFamily="18" charset="0"/>
              </a:rPr>
              <a:t>voor het brede publiek</a:t>
            </a:r>
          </a:p>
          <a:p>
            <a:pPr algn="ctr"/>
            <a:r>
              <a:rPr lang="nl-BE" sz="1200" u="none" baseline="0">
                <a:solidFill>
                  <a:schemeClr val="tx1"/>
                </a:solidFill>
                <a:latin typeface="Roboto" pitchFamily="2" charset="0"/>
                <a:ea typeface="Roboto" pitchFamily="2" charset="0"/>
                <a:cs typeface="Times New Roman" panose="02020603050405020304" pitchFamily="18" charset="0"/>
              </a:rPr>
              <a:t>www.katholiekonderwijs.vlaanderen</a:t>
            </a:r>
            <a:endParaRPr lang="nl-BE" sz="1200" u="none" baseline="0">
              <a:solidFill>
                <a:schemeClr val="tx1"/>
              </a:solidFill>
              <a:latin typeface="Roboto" pitchFamily="2" charset="0"/>
              <a:ea typeface="Roboto" pitchFamily="2" charset="0"/>
            </a:endParaRPr>
          </a:p>
        </p:txBody>
      </p:sp>
      <p:sp>
        <p:nvSpPr>
          <p:cNvPr id="5" name="Rechthoek 4">
            <a:extLst>
              <a:ext uri="{FF2B5EF4-FFF2-40B4-BE49-F238E27FC236}">
                <a16:creationId xmlns:a16="http://schemas.microsoft.com/office/drawing/2014/main" id="{3F40ECF3-62D5-3981-C6D8-73ACFDB80F7F}"/>
              </a:ext>
            </a:extLst>
          </p:cNvPr>
          <p:cNvSpPr>
            <a:spLocks/>
          </p:cNvSpPr>
          <p:nvPr userDrawn="1"/>
        </p:nvSpPr>
        <p:spPr>
          <a:xfrm>
            <a:off x="4793852" y="2963108"/>
            <a:ext cx="4572002" cy="461665"/>
          </a:xfrm>
          <a:prstGeom prst="rect">
            <a:avLst/>
          </a:prstGeom>
        </p:spPr>
        <p:txBody>
          <a:bodyPr wrap="square">
            <a:spAutoFit/>
          </a:bodyPr>
          <a:lstStyle/>
          <a:p>
            <a:pPr algn="ctr"/>
            <a:r>
              <a:rPr lang="nl-BE" sz="1200" u="none" kern="1200">
                <a:solidFill>
                  <a:schemeClr val="tx1"/>
                </a:solidFill>
                <a:effectLst/>
                <a:latin typeface="Roboto" pitchFamily="2" charset="0"/>
                <a:ea typeface="Roboto" pitchFamily="2" charset="0"/>
                <a:cs typeface="Poppins" panose="00000500000000000000" pitchFamily="2" charset="0"/>
              </a:rPr>
              <a:t>voor de professional</a:t>
            </a:r>
          </a:p>
          <a:p>
            <a:pPr algn="ctr"/>
            <a:r>
              <a:rPr lang="nl-BE" sz="1200" u="none" kern="1200" err="1">
                <a:solidFill>
                  <a:schemeClr val="tx1"/>
                </a:solidFill>
                <a:effectLst/>
                <a:latin typeface="Roboto" pitchFamily="2" charset="0"/>
                <a:ea typeface="Roboto" pitchFamily="2" charset="0"/>
                <a:cs typeface="Poppins" panose="00000500000000000000" pitchFamily="2" charset="0"/>
              </a:rPr>
              <a:t>pro.katholiekonderwijs.vlaanderen</a:t>
            </a:r>
            <a:endParaRPr lang="nl-BE" sz="1200" u="none">
              <a:solidFill>
                <a:schemeClr val="tx1"/>
              </a:solidFill>
              <a:latin typeface="Roboto" pitchFamily="2" charset="0"/>
              <a:ea typeface="Roboto" pitchFamily="2" charset="0"/>
              <a:cs typeface="Poppins" panose="00000500000000000000" pitchFamily="2" charset="0"/>
            </a:endParaRPr>
          </a:p>
        </p:txBody>
      </p:sp>
      <p:pic>
        <p:nvPicPr>
          <p:cNvPr id="18" name="Picture 2">
            <a:hlinkClick r:id="rId13"/>
            <a:extLst>
              <a:ext uri="{FF2B5EF4-FFF2-40B4-BE49-F238E27FC236}">
                <a16:creationId xmlns:a16="http://schemas.microsoft.com/office/drawing/2014/main" id="{E9AC2120-083A-33BB-F3E1-A3A07B9A6E46}"/>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p:blipFill>
        <p:spPr bwMode="auto">
          <a:xfrm>
            <a:off x="6605058" y="2193962"/>
            <a:ext cx="552961" cy="72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hlinkClick r:id="rId15"/>
            <a:extLst>
              <a:ext uri="{FF2B5EF4-FFF2-40B4-BE49-F238E27FC236}">
                <a16:creationId xmlns:a16="http://schemas.microsoft.com/office/drawing/2014/main" id="{D2870F98-FA15-11AF-1B90-B5512A3B1C01}"/>
              </a:ext>
            </a:extLst>
          </p:cNvPr>
          <p:cNvPicPr>
            <a:picLocks noChangeAspect="1"/>
          </p:cNvPicPr>
          <p:nvPr userDrawn="1"/>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3530" t="-6869" r="-9756" b="-15796"/>
          <a:stretch/>
        </p:blipFill>
        <p:spPr bwMode="auto">
          <a:xfrm>
            <a:off x="6366544" y="3950039"/>
            <a:ext cx="941096" cy="1278735"/>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19">
            <a:extLst>
              <a:ext uri="{FF2B5EF4-FFF2-40B4-BE49-F238E27FC236}">
                <a16:creationId xmlns:a16="http://schemas.microsoft.com/office/drawing/2014/main" id="{E920A4AD-3557-663B-9360-DDB87D679421}"/>
              </a:ext>
            </a:extLst>
          </p:cNvPr>
          <p:cNvSpPr>
            <a:spLocks/>
          </p:cNvSpPr>
          <p:nvPr userDrawn="1"/>
        </p:nvSpPr>
        <p:spPr>
          <a:xfrm>
            <a:off x="6146904" y="4998128"/>
            <a:ext cx="1369372" cy="276999"/>
          </a:xfrm>
          <a:prstGeom prst="rect">
            <a:avLst/>
          </a:prstGeom>
        </p:spPr>
        <p:txBody>
          <a:bodyPr wrap="square">
            <a:spAutoFit/>
          </a:bodyPr>
          <a:lstStyle/>
          <a:p>
            <a:pPr algn="ctr"/>
            <a:r>
              <a:rPr lang="nl-BE" sz="1200">
                <a:solidFill>
                  <a:schemeClr val="tx1"/>
                </a:solidFill>
                <a:latin typeface="Roboto" pitchFamily="2" charset="0"/>
                <a:ea typeface="Roboto" pitchFamily="2" charset="0"/>
                <a:cs typeface="Poppins" panose="00000500000000000000" pitchFamily="2" charset="0"/>
              </a:rPr>
              <a:t>/@kathondvla</a:t>
            </a:r>
            <a:endParaRPr lang="nl-BE" sz="1050">
              <a:solidFill>
                <a:schemeClr val="tx1"/>
              </a:solidFill>
              <a:latin typeface="Roboto" pitchFamily="2" charset="0"/>
              <a:ea typeface="Roboto" pitchFamily="2" charset="0"/>
              <a:cs typeface="Poppins" panose="00000500000000000000" pitchFamily="2" charset="0"/>
            </a:endParaRPr>
          </a:p>
        </p:txBody>
      </p:sp>
      <p:grpSp>
        <p:nvGrpSpPr>
          <p:cNvPr id="16" name="Groep 15">
            <a:extLst>
              <a:ext uri="{FF2B5EF4-FFF2-40B4-BE49-F238E27FC236}">
                <a16:creationId xmlns:a16="http://schemas.microsoft.com/office/drawing/2014/main" id="{9BE6699C-BE10-1E09-AC19-0C83C8CC070D}"/>
              </a:ext>
            </a:extLst>
          </p:cNvPr>
          <p:cNvGrpSpPr>
            <a:grpSpLocks/>
          </p:cNvGrpSpPr>
          <p:nvPr userDrawn="1"/>
        </p:nvGrpSpPr>
        <p:grpSpPr>
          <a:xfrm>
            <a:off x="0" y="0"/>
            <a:ext cx="9144000" cy="180000"/>
            <a:chOff x="0" y="0"/>
            <a:chExt cx="12192000" cy="360000"/>
          </a:xfrm>
        </p:grpSpPr>
        <p:sp>
          <p:nvSpPr>
            <p:cNvPr id="21" name="Rechthoek 20">
              <a:extLst>
                <a:ext uri="{FF2B5EF4-FFF2-40B4-BE49-F238E27FC236}">
                  <a16:creationId xmlns:a16="http://schemas.microsoft.com/office/drawing/2014/main" id="{C9A2AF9C-AE9D-578D-BE9F-C7247ECEA4B3}"/>
                </a:ext>
              </a:extLst>
            </p:cNvPr>
            <p:cNvSpPr>
              <a:spLocks/>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25" name="Rechthoek 24">
              <a:extLst>
                <a:ext uri="{FF2B5EF4-FFF2-40B4-BE49-F238E27FC236}">
                  <a16:creationId xmlns:a16="http://schemas.microsoft.com/office/drawing/2014/main" id="{5A706866-9203-A0AE-125D-E9F024BB2736}"/>
                </a:ext>
              </a:extLst>
            </p:cNvPr>
            <p:cNvSpPr>
              <a:spLocks/>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26" name="Rechthoek 25">
              <a:extLst>
                <a:ext uri="{FF2B5EF4-FFF2-40B4-BE49-F238E27FC236}">
                  <a16:creationId xmlns:a16="http://schemas.microsoft.com/office/drawing/2014/main" id="{1E20765F-85DA-8F98-775D-C4CB6EB17BCC}"/>
                </a:ext>
              </a:extLst>
            </p:cNvPr>
            <p:cNvSpPr>
              <a:spLocks/>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27" name="Rechthoek 26">
              <a:extLst>
                <a:ext uri="{FF2B5EF4-FFF2-40B4-BE49-F238E27FC236}">
                  <a16:creationId xmlns:a16="http://schemas.microsoft.com/office/drawing/2014/main" id="{CFCBAFD9-39D7-400C-49CE-7B886D87F854}"/>
                </a:ext>
              </a:extLst>
            </p:cNvPr>
            <p:cNvSpPr>
              <a:spLocks/>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Tree>
    <p:extLst>
      <p:ext uri="{BB962C8B-B14F-4D97-AF65-F5344CB8AC3E}">
        <p14:creationId xmlns:p14="http://schemas.microsoft.com/office/powerpoint/2010/main" val="3490243125"/>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ndere professionaliseringen promoten">
    <p:bg>
      <p:bgPr>
        <a:solidFill>
          <a:schemeClr val="bg1"/>
        </a:solidFill>
        <a:effectLst/>
      </p:bgPr>
    </p:bg>
    <p:spTree>
      <p:nvGrpSpPr>
        <p:cNvPr id="1" name=""/>
        <p:cNvGrpSpPr/>
        <p:nvPr/>
      </p:nvGrpSpPr>
      <p:grpSpPr>
        <a:xfrm>
          <a:off x="0" y="0"/>
          <a:ext cx="0" cy="0"/>
          <a:chOff x="0" y="0"/>
          <a:chExt cx="0" cy="0"/>
        </a:xfrm>
      </p:grpSpPr>
      <p:sp>
        <p:nvSpPr>
          <p:cNvPr id="3" name="Graphic 14">
            <a:extLst>
              <a:ext uri="{FF2B5EF4-FFF2-40B4-BE49-F238E27FC236}">
                <a16:creationId xmlns:a16="http://schemas.microsoft.com/office/drawing/2014/main" id="{C0442919-7D43-8AB2-0711-1AF1B8B0F2E4}"/>
              </a:ext>
            </a:extLst>
          </p:cNvPr>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pic>
        <p:nvPicPr>
          <p:cNvPr id="23" name="Afbeelding 22" descr="Afbeelding met Graphics, Kleurrijkheid, cirkel, grafische vormgeving&#10;&#10;Automatisch gegenereerde beschrijving">
            <a:extLst>
              <a:ext uri="{FF2B5EF4-FFF2-40B4-BE49-F238E27FC236}">
                <a16:creationId xmlns:a16="http://schemas.microsoft.com/office/drawing/2014/main" id="{BF47E8E5-0F72-D6C4-091D-AA55DE42B8E5}"/>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a:stretch/>
        </p:blipFill>
        <p:spPr>
          <a:xfrm>
            <a:off x="7298243" y="5079343"/>
            <a:ext cx="1855751" cy="1807683"/>
          </a:xfrm>
          <a:prstGeom prst="rect">
            <a:avLst/>
          </a:prstGeom>
        </p:spPr>
      </p:pic>
      <p:sp>
        <p:nvSpPr>
          <p:cNvPr id="22" name="Tekstvak 21">
            <a:extLst>
              <a:ext uri="{FF2B5EF4-FFF2-40B4-BE49-F238E27FC236}">
                <a16:creationId xmlns:a16="http://schemas.microsoft.com/office/drawing/2014/main" id="{A13FE2EA-66DA-46BA-2CEF-DFD997901751}"/>
              </a:ext>
            </a:extLst>
          </p:cNvPr>
          <p:cNvSpPr txBox="1">
            <a:spLocks/>
          </p:cNvSpPr>
          <p:nvPr userDrawn="1"/>
        </p:nvSpPr>
        <p:spPr>
          <a:xfrm>
            <a:off x="364626" y="754331"/>
            <a:ext cx="8381012" cy="646331"/>
          </a:xfrm>
          <a:prstGeom prst="rect">
            <a:avLst/>
          </a:prstGeom>
          <a:noFill/>
        </p:spPr>
        <p:txBody>
          <a:bodyPr wrap="square" rtlCol="0">
            <a:spAutoFit/>
          </a:bodyPr>
          <a:lstStyle/>
          <a:p>
            <a:pPr algn="l"/>
            <a:r>
              <a:rPr lang="nl-NL" sz="3600" cap="none" baseline="0">
                <a:latin typeface="Poppins ExtraBold" panose="00000900000000000000" pitchFamily="2" charset="0"/>
                <a:ea typeface="Roboto Bk" pitchFamily="2" charset="0"/>
                <a:cs typeface="Poppins ExtraBold" panose="00000900000000000000" pitchFamily="2" charset="0"/>
              </a:rPr>
              <a:t>Ook </a:t>
            </a:r>
            <a:r>
              <a:rPr lang="nl-NL" sz="3600" cap="none" baseline="0">
                <a:solidFill>
                  <a:srgbClr val="B22A89"/>
                </a:solidFill>
                <a:latin typeface="Poppins ExtraBold" panose="00000900000000000000" pitchFamily="2" charset="0"/>
                <a:ea typeface="Roboto Bk" pitchFamily="2" charset="0"/>
                <a:cs typeface="Poppins ExtraBold" panose="00000900000000000000" pitchFamily="2" charset="0"/>
              </a:rPr>
              <a:t>interessant</a:t>
            </a:r>
            <a:r>
              <a:rPr lang="nl-NL" sz="3600" cap="none" baseline="0">
                <a:latin typeface="Poppins ExtraBold" panose="00000900000000000000" pitchFamily="2" charset="0"/>
                <a:ea typeface="Roboto Bk" pitchFamily="2" charset="0"/>
                <a:cs typeface="Poppins ExtraBold" panose="00000900000000000000" pitchFamily="2" charset="0"/>
              </a:rPr>
              <a:t> voor jou</a:t>
            </a:r>
            <a:endParaRPr lang="nl-BE" sz="3600" cap="none" baseline="0">
              <a:latin typeface="Poppins ExtraBold" panose="00000900000000000000" pitchFamily="2" charset="0"/>
              <a:ea typeface="Roboto Bk" pitchFamily="2" charset="0"/>
              <a:cs typeface="Poppins ExtraBold" panose="00000900000000000000" pitchFamily="2" charset="0"/>
            </a:endParaRPr>
          </a:p>
        </p:txBody>
      </p:sp>
      <p:grpSp>
        <p:nvGrpSpPr>
          <p:cNvPr id="16" name="Groep 15">
            <a:extLst>
              <a:ext uri="{FF2B5EF4-FFF2-40B4-BE49-F238E27FC236}">
                <a16:creationId xmlns:a16="http://schemas.microsoft.com/office/drawing/2014/main" id="{9BE6699C-BE10-1E09-AC19-0C83C8CC070D}"/>
              </a:ext>
            </a:extLst>
          </p:cNvPr>
          <p:cNvGrpSpPr>
            <a:grpSpLocks/>
          </p:cNvGrpSpPr>
          <p:nvPr userDrawn="1"/>
        </p:nvGrpSpPr>
        <p:grpSpPr>
          <a:xfrm>
            <a:off x="0" y="0"/>
            <a:ext cx="9144000" cy="180000"/>
            <a:chOff x="0" y="0"/>
            <a:chExt cx="12192000" cy="360000"/>
          </a:xfrm>
        </p:grpSpPr>
        <p:sp>
          <p:nvSpPr>
            <p:cNvPr id="21" name="Rechthoek 20">
              <a:extLst>
                <a:ext uri="{FF2B5EF4-FFF2-40B4-BE49-F238E27FC236}">
                  <a16:creationId xmlns:a16="http://schemas.microsoft.com/office/drawing/2014/main" id="{C9A2AF9C-AE9D-578D-BE9F-C7247ECEA4B3}"/>
                </a:ext>
              </a:extLst>
            </p:cNvPr>
            <p:cNvSpPr>
              <a:spLocks/>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25" name="Rechthoek 24">
              <a:extLst>
                <a:ext uri="{FF2B5EF4-FFF2-40B4-BE49-F238E27FC236}">
                  <a16:creationId xmlns:a16="http://schemas.microsoft.com/office/drawing/2014/main" id="{5A706866-9203-A0AE-125D-E9F024BB2736}"/>
                </a:ext>
              </a:extLst>
            </p:cNvPr>
            <p:cNvSpPr>
              <a:spLocks/>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26" name="Rechthoek 25">
              <a:extLst>
                <a:ext uri="{FF2B5EF4-FFF2-40B4-BE49-F238E27FC236}">
                  <a16:creationId xmlns:a16="http://schemas.microsoft.com/office/drawing/2014/main" id="{1E20765F-85DA-8F98-775D-C4CB6EB17BCC}"/>
                </a:ext>
              </a:extLst>
            </p:cNvPr>
            <p:cNvSpPr>
              <a:spLocks/>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27" name="Rechthoek 26">
              <a:extLst>
                <a:ext uri="{FF2B5EF4-FFF2-40B4-BE49-F238E27FC236}">
                  <a16:creationId xmlns:a16="http://schemas.microsoft.com/office/drawing/2014/main" id="{CFCBAFD9-39D7-400C-49CE-7B886D87F854}"/>
                </a:ext>
              </a:extLst>
            </p:cNvPr>
            <p:cNvSpPr>
              <a:spLocks/>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
        <p:nvSpPr>
          <p:cNvPr id="8" name="Tijdelijke aanduiding voor tekst 7">
            <a:extLst>
              <a:ext uri="{FF2B5EF4-FFF2-40B4-BE49-F238E27FC236}">
                <a16:creationId xmlns:a16="http://schemas.microsoft.com/office/drawing/2014/main" id="{B473C13B-97FE-6CCE-F782-0295927D2B36}"/>
              </a:ext>
            </a:extLst>
          </p:cNvPr>
          <p:cNvSpPr>
            <a:spLocks noGrp="1"/>
          </p:cNvSpPr>
          <p:nvPr>
            <p:ph type="body" sz="quarter" idx="10" hasCustomPrompt="1"/>
          </p:nvPr>
        </p:nvSpPr>
        <p:spPr>
          <a:xfrm>
            <a:off x="1781666" y="1677971"/>
            <a:ext cx="5812140" cy="4006867"/>
          </a:xfrm>
        </p:spPr>
        <p:txBody>
          <a:bodyPr/>
          <a:lstStyle/>
          <a:p>
            <a:pPr lvl="0"/>
            <a:r>
              <a:rPr lang="nl-NL" b="0" i="0">
                <a:solidFill>
                  <a:srgbClr val="242424"/>
                </a:solidFill>
                <a:effectLst/>
                <a:latin typeface="Calibri" panose="020F0502020204030204" pitchFamily="34" charset="0"/>
              </a:rPr>
              <a:t>Noteer hier </a:t>
            </a:r>
            <a:r>
              <a:rPr lang="nl-NL" b="0" i="0" err="1">
                <a:solidFill>
                  <a:srgbClr val="242424"/>
                </a:solidFill>
                <a:effectLst/>
                <a:latin typeface="Calibri" panose="020F0502020204030204" pitchFamily="34" charset="0"/>
              </a:rPr>
              <a:t>profesionaliseringen</a:t>
            </a:r>
            <a:r>
              <a:rPr lang="nl-NL" b="0" i="0">
                <a:solidFill>
                  <a:srgbClr val="242424"/>
                </a:solidFill>
                <a:effectLst/>
                <a:latin typeface="Calibri" panose="020F0502020204030204" pitchFamily="34" charset="0"/>
              </a:rPr>
              <a:t>, nascholingen, lerende netwerken … die ook interessant zijn voor je doelgroep/aanwezigen.</a:t>
            </a:r>
            <a:endParaRPr lang="nl-BE"/>
          </a:p>
        </p:txBody>
      </p:sp>
    </p:spTree>
    <p:extLst>
      <p:ext uri="{BB962C8B-B14F-4D97-AF65-F5344CB8AC3E}">
        <p14:creationId xmlns:p14="http://schemas.microsoft.com/office/powerpoint/2010/main" val="4169865341"/>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conen, nummering, logo’s">
    <p:spTree>
      <p:nvGrpSpPr>
        <p:cNvPr id="1" name=""/>
        <p:cNvGrpSpPr/>
        <p:nvPr/>
      </p:nvGrpSpPr>
      <p:grpSpPr>
        <a:xfrm>
          <a:off x="0" y="0"/>
          <a:ext cx="0" cy="0"/>
          <a:chOff x="0" y="0"/>
          <a:chExt cx="0" cy="0"/>
        </a:xfrm>
      </p:grpSpPr>
      <p:sp>
        <p:nvSpPr>
          <p:cNvPr id="4" name="Graphic 14">
            <a:extLst>
              <a:ext uri="{FF2B5EF4-FFF2-40B4-BE49-F238E27FC236}">
                <a16:creationId xmlns:a16="http://schemas.microsoft.com/office/drawing/2014/main" id="{D608E6E0-F0DE-0100-6A9C-51F787F00B10}"/>
              </a:ext>
            </a:extLst>
          </p:cNvPr>
          <p:cNvSpPr/>
          <p:nvPr userDrawn="1"/>
        </p:nvSpPr>
        <p:spPr>
          <a:xfrm>
            <a:off x="-5984" y="42078"/>
            <a:ext cx="2268135" cy="6815923"/>
          </a:xfrm>
          <a:custGeom>
            <a:avLst/>
            <a:gdLst>
              <a:gd name="connsiteX0" fmla="*/ 3008239 w 3024179"/>
              <a:gd name="connsiteY0" fmla="*/ 252537 h 6669834"/>
              <a:gd name="connsiteX1" fmla="*/ 2832726 w 3024179"/>
              <a:gd name="connsiteY1" fmla="*/ 0 h 6669834"/>
              <a:gd name="connsiteX2" fmla="*/ 25757 w 3024179"/>
              <a:gd name="connsiteY2" fmla="*/ 3557 h 6669834"/>
              <a:gd name="connsiteX3" fmla="*/ 23671 w 3024179"/>
              <a:gd name="connsiteY3" fmla="*/ 5642 h 6669834"/>
              <a:gd name="connsiteX4" fmla="*/ 0 w 3024179"/>
              <a:gd name="connsiteY4" fmla="*/ 6667749 h 6669834"/>
              <a:gd name="connsiteX5" fmla="*/ 2085 w 3024179"/>
              <a:gd name="connsiteY5" fmla="*/ 6669834 h 6669834"/>
              <a:gd name="connsiteX6" fmla="*/ 614354 w 3024179"/>
              <a:gd name="connsiteY6" fmla="*/ 6669834 h 6669834"/>
              <a:gd name="connsiteX7" fmla="*/ 616317 w 3024179"/>
              <a:gd name="connsiteY7" fmla="*/ 6668485 h 6669834"/>
              <a:gd name="connsiteX8" fmla="*/ 3008239 w 3024179"/>
              <a:gd name="connsiteY8" fmla="*/ 252537 h 6669834"/>
              <a:gd name="connsiteX0" fmla="*/ 3008239 w 3024180"/>
              <a:gd name="connsiteY0" fmla="*/ 252537 h 6669834"/>
              <a:gd name="connsiteX1" fmla="*/ 2832726 w 3024180"/>
              <a:gd name="connsiteY1" fmla="*/ 0 h 6669834"/>
              <a:gd name="connsiteX2" fmla="*/ 25757 w 3024180"/>
              <a:gd name="connsiteY2" fmla="*/ 3557 h 6669834"/>
              <a:gd name="connsiteX3" fmla="*/ 12474 w 3024180"/>
              <a:gd name="connsiteY3" fmla="*/ 5642 h 6669834"/>
              <a:gd name="connsiteX4" fmla="*/ 0 w 3024180"/>
              <a:gd name="connsiteY4" fmla="*/ 6667749 h 6669834"/>
              <a:gd name="connsiteX5" fmla="*/ 2085 w 3024180"/>
              <a:gd name="connsiteY5" fmla="*/ 6669834 h 6669834"/>
              <a:gd name="connsiteX6" fmla="*/ 614354 w 3024180"/>
              <a:gd name="connsiteY6" fmla="*/ 6669834 h 6669834"/>
              <a:gd name="connsiteX7" fmla="*/ 616317 w 3024180"/>
              <a:gd name="connsiteY7" fmla="*/ 6668485 h 6669834"/>
              <a:gd name="connsiteX8" fmla="*/ 3008239 w 3024180"/>
              <a:gd name="connsiteY8" fmla="*/ 252537 h 666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4180" h="6669834">
                <a:moveTo>
                  <a:pt x="3008239" y="252537"/>
                </a:moveTo>
                <a:cubicBezTo>
                  <a:pt x="3060120" y="113452"/>
                  <a:pt x="2981133" y="-245"/>
                  <a:pt x="2832726" y="0"/>
                </a:cubicBezTo>
                <a:lnTo>
                  <a:pt x="25757" y="3557"/>
                </a:lnTo>
                <a:cubicBezTo>
                  <a:pt x="24653" y="3557"/>
                  <a:pt x="12474" y="4538"/>
                  <a:pt x="12474" y="5642"/>
                </a:cubicBezTo>
                <a:cubicBezTo>
                  <a:pt x="4584" y="2226344"/>
                  <a:pt x="7890" y="4447047"/>
                  <a:pt x="0" y="6667749"/>
                </a:cubicBezTo>
                <a:cubicBezTo>
                  <a:pt x="0" y="6668853"/>
                  <a:pt x="981" y="6669834"/>
                  <a:pt x="2085" y="6669834"/>
                </a:cubicBezTo>
                <a:lnTo>
                  <a:pt x="614354" y="6669834"/>
                </a:lnTo>
                <a:cubicBezTo>
                  <a:pt x="615213" y="6669834"/>
                  <a:pt x="615949" y="6669344"/>
                  <a:pt x="616317" y="6668485"/>
                </a:cubicBezTo>
                <a:lnTo>
                  <a:pt x="3008239" y="252537"/>
                </a:lnTo>
                <a:close/>
              </a:path>
            </a:pathLst>
          </a:custGeom>
          <a:solidFill>
            <a:srgbClr val="E8ECF0">
              <a:alpha val="59000"/>
            </a:srgbClr>
          </a:solidFill>
          <a:ln w="0" cap="flat">
            <a:noFill/>
            <a:prstDash val="solid"/>
            <a:miter/>
          </a:ln>
        </p:spPr>
        <p:txBody>
          <a:bodyPr rtlCol="0" anchor="ctr"/>
          <a:lstStyle/>
          <a:p>
            <a:endParaRPr lang="nl-BE" sz="1350"/>
          </a:p>
        </p:txBody>
      </p:sp>
      <p:pic>
        <p:nvPicPr>
          <p:cNvPr id="9" name="Afbeelding 8" descr="Afbeelding met Graphics, Kleurrijkheid, cirkel, grafische vormgeving&#10;&#10;Automatisch gegenereerde beschrijving">
            <a:extLst>
              <a:ext uri="{FF2B5EF4-FFF2-40B4-BE49-F238E27FC236}">
                <a16:creationId xmlns:a16="http://schemas.microsoft.com/office/drawing/2014/main" id="{B28941FB-70EC-B0BF-11F4-BBD094D14788}"/>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val="0"/>
              </a:ext>
            </a:extLst>
          </a:blip>
          <a:srcRect/>
          <a:stretch/>
        </p:blipFill>
        <p:spPr>
          <a:xfrm>
            <a:off x="7288249" y="5050318"/>
            <a:ext cx="1855751" cy="1807683"/>
          </a:xfrm>
          <a:prstGeom prst="rect">
            <a:avLst/>
          </a:prstGeom>
        </p:spPr>
      </p:pic>
      <p:grpSp>
        <p:nvGrpSpPr>
          <p:cNvPr id="6" name="Groep 5">
            <a:extLst>
              <a:ext uri="{FF2B5EF4-FFF2-40B4-BE49-F238E27FC236}">
                <a16:creationId xmlns:a16="http://schemas.microsoft.com/office/drawing/2014/main" id="{41D18FA3-1E48-470B-9A40-344F877040C0}"/>
              </a:ext>
            </a:extLst>
          </p:cNvPr>
          <p:cNvGrpSpPr>
            <a:grpSpLocks/>
          </p:cNvGrpSpPr>
          <p:nvPr userDrawn="1"/>
        </p:nvGrpSpPr>
        <p:grpSpPr>
          <a:xfrm>
            <a:off x="0" y="0"/>
            <a:ext cx="9144000" cy="180000"/>
            <a:chOff x="0" y="0"/>
            <a:chExt cx="12192000" cy="360000"/>
          </a:xfrm>
        </p:grpSpPr>
        <p:sp>
          <p:nvSpPr>
            <p:cNvPr id="8" name="Rechthoek 7">
              <a:extLst>
                <a:ext uri="{FF2B5EF4-FFF2-40B4-BE49-F238E27FC236}">
                  <a16:creationId xmlns:a16="http://schemas.microsoft.com/office/drawing/2014/main" id="{2F4CFE85-E0BF-3F9E-6805-D22F211D9A62}"/>
                </a:ext>
              </a:extLst>
            </p:cNvPr>
            <p:cNvSpPr>
              <a:spLocks/>
            </p:cNvSpPr>
            <p:nvPr userDrawn="1"/>
          </p:nvSpPr>
          <p:spPr>
            <a:xfrm>
              <a:off x="0" y="0"/>
              <a:ext cx="3045600" cy="360000"/>
            </a:xfrm>
            <a:prstGeom prst="rect">
              <a:avLst/>
            </a:prstGeom>
            <a:solidFill>
              <a:srgbClr val="AE2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0" name="Rechthoek 9">
              <a:extLst>
                <a:ext uri="{FF2B5EF4-FFF2-40B4-BE49-F238E27FC236}">
                  <a16:creationId xmlns:a16="http://schemas.microsoft.com/office/drawing/2014/main" id="{D0999A99-4530-217C-697B-5F01DE0EE18C}"/>
                </a:ext>
              </a:extLst>
            </p:cNvPr>
            <p:cNvSpPr>
              <a:spLocks/>
            </p:cNvSpPr>
            <p:nvPr userDrawn="1"/>
          </p:nvSpPr>
          <p:spPr>
            <a:xfrm>
              <a:off x="3042398" y="0"/>
              <a:ext cx="3052001" cy="360000"/>
            </a:xfrm>
            <a:prstGeom prst="rect">
              <a:avLst/>
            </a:prstGeom>
            <a:solidFill>
              <a:srgbClr val="4CBC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5" name="Rechthoek 14">
              <a:extLst>
                <a:ext uri="{FF2B5EF4-FFF2-40B4-BE49-F238E27FC236}">
                  <a16:creationId xmlns:a16="http://schemas.microsoft.com/office/drawing/2014/main" id="{11A6464B-894F-80A5-E730-51CEF58A87B7}"/>
                </a:ext>
              </a:extLst>
            </p:cNvPr>
            <p:cNvSpPr>
              <a:spLocks/>
            </p:cNvSpPr>
            <p:nvPr userDrawn="1"/>
          </p:nvSpPr>
          <p:spPr>
            <a:xfrm>
              <a:off x="6094399" y="0"/>
              <a:ext cx="3052001" cy="360000"/>
            </a:xfrm>
            <a:prstGeom prst="rect">
              <a:avLst/>
            </a:prstGeom>
            <a:solidFill>
              <a:srgbClr val="A8AF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sp>
          <p:nvSpPr>
            <p:cNvPr id="16" name="Rechthoek 15">
              <a:extLst>
                <a:ext uri="{FF2B5EF4-FFF2-40B4-BE49-F238E27FC236}">
                  <a16:creationId xmlns:a16="http://schemas.microsoft.com/office/drawing/2014/main" id="{014DF0BC-515B-02D6-8E05-FADE3A686F7D}"/>
                </a:ext>
              </a:extLst>
            </p:cNvPr>
            <p:cNvSpPr>
              <a:spLocks/>
            </p:cNvSpPr>
            <p:nvPr userDrawn="1"/>
          </p:nvSpPr>
          <p:spPr>
            <a:xfrm>
              <a:off x="9146400" y="0"/>
              <a:ext cx="3045600" cy="360000"/>
            </a:xfrm>
            <a:prstGeom prst="rect">
              <a:avLst/>
            </a:prstGeom>
            <a:solidFill>
              <a:srgbClr val="EC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013">
                <a:solidFill>
                  <a:prstClr val="white"/>
                </a:solidFill>
              </a:endParaRPr>
            </a:p>
          </p:txBody>
        </p:sp>
      </p:grpSp>
      <p:sp>
        <p:nvSpPr>
          <p:cNvPr id="3" name="Tekstvak 2">
            <a:extLst>
              <a:ext uri="{FF2B5EF4-FFF2-40B4-BE49-F238E27FC236}">
                <a16:creationId xmlns:a16="http://schemas.microsoft.com/office/drawing/2014/main" id="{3C01FD5A-6BD9-B664-0286-CF50BDF1FEB0}"/>
              </a:ext>
            </a:extLst>
          </p:cNvPr>
          <p:cNvSpPr txBox="1"/>
          <p:nvPr userDrawn="1"/>
        </p:nvSpPr>
        <p:spPr>
          <a:xfrm>
            <a:off x="239382" y="405442"/>
            <a:ext cx="7349728" cy="553998"/>
          </a:xfrm>
          <a:prstGeom prst="rect">
            <a:avLst/>
          </a:prstGeom>
          <a:noFill/>
        </p:spPr>
        <p:txBody>
          <a:bodyPr wrap="square" rtlCol="0">
            <a:spAutoFit/>
          </a:bodyPr>
          <a:lstStyle/>
          <a:p>
            <a:r>
              <a:rPr lang="nl-BE" sz="3000">
                <a:latin typeface="Poppins ExtraBold" panose="00000900000000000000" pitchFamily="2" charset="0"/>
                <a:cs typeface="Poppins ExtraBold" panose="00000900000000000000" pitchFamily="2" charset="0"/>
              </a:rPr>
              <a:t>Iconen, nummering, logo’s</a:t>
            </a:r>
            <a:endParaRPr lang="nl-BE" sz="1350">
              <a:latin typeface="Poppins ExtraBold" panose="00000900000000000000" pitchFamily="2" charset="0"/>
              <a:cs typeface="Poppins ExtraBold" panose="00000900000000000000" pitchFamily="2" charset="0"/>
            </a:endParaRPr>
          </a:p>
        </p:txBody>
      </p:sp>
      <p:sp>
        <p:nvSpPr>
          <p:cNvPr id="5" name="Tijdelijke aanduiding voor tekst 4">
            <a:extLst>
              <a:ext uri="{FF2B5EF4-FFF2-40B4-BE49-F238E27FC236}">
                <a16:creationId xmlns:a16="http://schemas.microsoft.com/office/drawing/2014/main" id="{34E63E14-F94E-FB86-6121-D57B340A0E55}"/>
              </a:ext>
            </a:extLst>
          </p:cNvPr>
          <p:cNvSpPr>
            <a:spLocks noGrp="1"/>
          </p:cNvSpPr>
          <p:nvPr>
            <p:ph type="body" sz="quarter" idx="10" hasCustomPrompt="1"/>
          </p:nvPr>
        </p:nvSpPr>
        <p:spPr>
          <a:xfrm>
            <a:off x="239383" y="1121557"/>
            <a:ext cx="7349729" cy="5021262"/>
          </a:xfrm>
        </p:spPr>
        <p:txBody>
          <a:bodyPr/>
          <a:lstStyle/>
          <a:p>
            <a:pPr lvl="0"/>
            <a:r>
              <a:rPr lang="nl-NL" b="0" i="0">
                <a:solidFill>
                  <a:srgbClr val="242424"/>
                </a:solidFill>
                <a:effectLst/>
                <a:latin typeface="Calibri" panose="020F0502020204030204" pitchFamily="34" charset="0"/>
              </a:rPr>
              <a:t>Voeg op deze slide de </a:t>
            </a:r>
            <a:r>
              <a:rPr lang="nl-NL" b="1" i="0">
                <a:solidFill>
                  <a:srgbClr val="242424"/>
                </a:solidFill>
                <a:effectLst/>
                <a:latin typeface="Calibri" panose="020F0502020204030204" pitchFamily="34" charset="0"/>
              </a:rPr>
              <a:t>titels</a:t>
            </a:r>
            <a:r>
              <a:rPr lang="nl-NL" b="0" i="0">
                <a:solidFill>
                  <a:srgbClr val="242424"/>
                </a:solidFill>
                <a:effectLst/>
                <a:latin typeface="Calibri" panose="020F0502020204030204" pitchFamily="34" charset="0"/>
              </a:rPr>
              <a:t> van je presentatie toe, zodat er een </a:t>
            </a:r>
            <a:r>
              <a:rPr lang="nl-NL" b="1" i="0">
                <a:solidFill>
                  <a:srgbClr val="242424"/>
                </a:solidFill>
                <a:effectLst/>
                <a:latin typeface="Calibri" panose="020F0502020204030204" pitchFamily="34" charset="0"/>
              </a:rPr>
              <a:t>overzicht</a:t>
            </a:r>
            <a:r>
              <a:rPr lang="nl-NL" b="0" i="0">
                <a:solidFill>
                  <a:srgbClr val="242424"/>
                </a:solidFill>
                <a:effectLst/>
                <a:latin typeface="Calibri" panose="020F0502020204030204" pitchFamily="34" charset="0"/>
              </a:rPr>
              <a:t> is.</a:t>
            </a:r>
            <a:endParaRPr lang="nl-NL"/>
          </a:p>
        </p:txBody>
      </p:sp>
    </p:spTree>
    <p:extLst>
      <p:ext uri="{BB962C8B-B14F-4D97-AF65-F5344CB8AC3E}">
        <p14:creationId xmlns:p14="http://schemas.microsoft.com/office/powerpoint/2010/main" val="25993915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
        <p:nvSpPr>
          <p:cNvPr id="8" name="Rechthoek 7"/>
          <p:cNvSpPr/>
          <p:nvPr userDrawn="1"/>
        </p:nvSpPr>
        <p:spPr>
          <a:xfrm>
            <a:off x="0" y="6498024"/>
            <a:ext cx="9144000" cy="360000"/>
          </a:xfrm>
          <a:prstGeom prst="rect">
            <a:avLst/>
          </a:prstGeom>
          <a:solidFill>
            <a:srgbClr val="30BD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sp>
        <p:nvSpPr>
          <p:cNvPr id="9" name="Rechthoek 8"/>
          <p:cNvSpPr/>
          <p:nvPr userDrawn="1"/>
        </p:nvSpPr>
        <p:spPr>
          <a:xfrm>
            <a:off x="8784000" y="3260834"/>
            <a:ext cx="360000" cy="3240000"/>
          </a:xfrm>
          <a:prstGeom prst="rect">
            <a:avLst/>
          </a:prstGeom>
          <a:solidFill>
            <a:srgbClr val="7D96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solidFill>
                <a:prstClr val="white"/>
              </a:solidFill>
            </a:endParaRPr>
          </a:p>
        </p:txBody>
      </p:sp>
      <p:pic>
        <p:nvPicPr>
          <p:cNvPr id="7" name="Afbeelding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3"/>
            <a:ext cx="1080000" cy="2708775"/>
          </a:xfrm>
          <a:prstGeom prst="rect">
            <a:avLst/>
          </a:prstGeom>
        </p:spPr>
      </p:pic>
      <p:sp>
        <p:nvSpPr>
          <p:cNvPr id="11" name="Tijdelijke aanduiding voor dianummer 7">
            <a:extLst>
              <a:ext uri="{FF2B5EF4-FFF2-40B4-BE49-F238E27FC236}">
                <a16:creationId xmlns:a16="http://schemas.microsoft.com/office/drawing/2014/main" id="{23DEA054-35B1-4B17-AFDE-73B15A4BAB05}"/>
              </a:ext>
            </a:extLst>
          </p:cNvPr>
          <p:cNvSpPr>
            <a:spLocks noGrp="1"/>
          </p:cNvSpPr>
          <p:nvPr>
            <p:ph type="sldNum" sz="quarter" idx="11"/>
          </p:nvPr>
        </p:nvSpPr>
        <p:spPr>
          <a:xfrm>
            <a:off x="7081870" y="6429400"/>
            <a:ext cx="2062130" cy="428600"/>
          </a:xfrm>
        </p:spPr>
        <p:txBody>
          <a:bodyPr/>
          <a:lstStyle>
            <a:lvl1pPr>
              <a:defRPr b="0">
                <a:solidFill>
                  <a:schemeClr val="bg1"/>
                </a:solidFill>
              </a:defRPr>
            </a:lvl1pPr>
          </a:lstStyle>
          <a:p>
            <a:fld id="{189E3A5C-986B-47BE-8F96-3787467B82A8}" type="slidenum">
              <a:rPr lang="nl-BE" smtClean="0">
                <a:solidFill>
                  <a:prstClr val="white"/>
                </a:solidFill>
              </a:rPr>
              <a:pPr/>
              <a:t>‹nr.›</a:t>
            </a:fld>
            <a:endParaRPr lang="nl-BE">
              <a:solidFill>
                <a:prstClr val="white"/>
              </a:solidFill>
            </a:endParaRPr>
          </a:p>
        </p:txBody>
      </p:sp>
      <p:sp>
        <p:nvSpPr>
          <p:cNvPr id="12" name="Titel 1"/>
          <p:cNvSpPr>
            <a:spLocks noGrp="1"/>
          </p:cNvSpPr>
          <p:nvPr>
            <p:ph type="title"/>
          </p:nvPr>
        </p:nvSpPr>
        <p:spPr>
          <a:xfrm>
            <a:off x="1259631" y="274638"/>
            <a:ext cx="7427169" cy="1143000"/>
          </a:xfrm>
        </p:spPr>
        <p:txBody>
          <a:bodyPr/>
          <a:lstStyle/>
          <a:p>
            <a:r>
              <a:rPr lang="nl-NL"/>
              <a:t>Klik om stijl te bewerken</a:t>
            </a:r>
            <a:endParaRPr lang="nl-BE"/>
          </a:p>
        </p:txBody>
      </p:sp>
      <p:sp>
        <p:nvSpPr>
          <p:cNvPr id="13" name="Tijdelijke aanduiding voor inhoud 2"/>
          <p:cNvSpPr>
            <a:spLocks noGrp="1"/>
          </p:cNvSpPr>
          <p:nvPr>
            <p:ph idx="1"/>
          </p:nvPr>
        </p:nvSpPr>
        <p:spPr>
          <a:xfrm>
            <a:off x="1259632" y="1600204"/>
            <a:ext cx="7427168" cy="4525963"/>
          </a:xfrm>
        </p:spPr>
        <p:txBody>
          <a:bodyPr/>
          <a:lstStyle>
            <a:lvl1pPr>
              <a:buClrTx/>
              <a:defRPr>
                <a:latin typeface="+mj-lt"/>
                <a:cs typeface="Arial" pitchFamily="34" charset="0"/>
              </a:defRPr>
            </a:lvl1pPr>
            <a:lvl2pPr algn="l">
              <a:buClr>
                <a:srgbClr val="BF18B3"/>
              </a:buClr>
              <a:defRPr>
                <a:solidFill>
                  <a:srgbClr val="BF18B3"/>
                </a:solidFill>
                <a:latin typeface="+mj-lt"/>
                <a:cs typeface="Arial" pitchFamily="34" charset="0"/>
              </a:defRPr>
            </a:lvl2pPr>
            <a:lvl3pPr>
              <a:buClr>
                <a:srgbClr val="F18E00"/>
              </a:buClr>
              <a:defRPr>
                <a:solidFill>
                  <a:srgbClr val="FF8414"/>
                </a:solidFill>
                <a:latin typeface="+mj-lt"/>
                <a:cs typeface="Arial" pitchFamily="34" charset="0"/>
              </a:defRPr>
            </a:lvl3pPr>
            <a:lvl4pPr>
              <a:buClr>
                <a:schemeClr val="tx1"/>
              </a:buClr>
              <a:defRPr>
                <a:solidFill>
                  <a:schemeClr val="tx1"/>
                </a:solidFill>
                <a:latin typeface="+mj-lt"/>
                <a:cs typeface="Arial" pitchFamily="34" charset="0"/>
              </a:defRPr>
            </a:lvl4pPr>
            <a:lvl5pPr>
              <a:buClr>
                <a:srgbClr val="BF18B3"/>
              </a:buClr>
              <a:defRPr>
                <a:latin typeface="+mj-lt"/>
                <a:cs typeface="Arial" pitchFamily="34" charset="0"/>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3454770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theme" Target="../theme/theme2.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theme" Target="../theme/theme3.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30594" y="274638"/>
            <a:ext cx="7456206"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1230594" y="1600204"/>
            <a:ext cx="7456206"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FBB516-DFEC-4C1E-8B27-C03178FA5335}" type="datetimeFigureOut">
              <a:rPr lang="nl-BE" smtClean="0">
                <a:solidFill>
                  <a:prstClr val="black">
                    <a:tint val="75000"/>
                  </a:prstClr>
                </a:solidFill>
              </a:rPr>
              <a:pPr/>
              <a:t>14/05/2025</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72264" y="28572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9E3A5C-986B-47BE-8F96-3787467B82A8}"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06385519"/>
      </p:ext>
    </p:extLst>
  </p:cSld>
  <p:clrMap bg1="lt1" tx1="dk1" bg2="lt2" tx2="dk2" accent1="accent1" accent2="accent2" accent3="accent3" accent4="accent4" accent5="accent5" accent6="accent6" hlink="hlink" folHlink="folHlink"/>
  <p:sldLayoutIdLst>
    <p:sldLayoutId id="2147483729" r:id="rId1"/>
    <p:sldLayoutId id="2147483666" r:id="rId2"/>
    <p:sldLayoutId id="2147483667" r:id="rId3"/>
    <p:sldLayoutId id="2147483668" r:id="rId4"/>
    <p:sldLayoutId id="2147483669" r:id="rId5"/>
    <p:sldLayoutId id="2147483670" r:id="rId6"/>
    <p:sldLayoutId id="2147483671" r:id="rId7"/>
    <p:sldLayoutId id="2147483739" r:id="rId8"/>
    <p:sldLayoutId id="2147483740" r:id="rId9"/>
    <p:sldLayoutId id="2147483741" r:id="rId10"/>
    <p:sldLayoutId id="2147483744" r:id="rId11"/>
    <p:sldLayoutId id="2147483745" r:id="rId12"/>
    <p:sldLayoutId id="2147483735" r:id="rId13"/>
    <p:sldLayoutId id="2147483736" r:id="rId14"/>
    <p:sldLayoutId id="2147483737" r:id="rId15"/>
    <p:sldLayoutId id="2147483683" r:id="rId16"/>
    <p:sldLayoutId id="2147483742" r:id="rId17"/>
    <p:sldLayoutId id="2147483743" r:id="rId18"/>
    <p:sldLayoutId id="2147483734" r:id="rId19"/>
    <p:sldLayoutId id="2147483733" r:id="rId20"/>
    <p:sldLayoutId id="2147483732" r:id="rId21"/>
    <p:sldLayoutId id="2147483731" r:id="rId22"/>
    <p:sldLayoutId id="2147483725" r:id="rId23"/>
    <p:sldLayoutId id="2147483726" r:id="rId24"/>
    <p:sldLayoutId id="2147483727" r:id="rId25"/>
    <p:sldLayoutId id="2147483728" r:id="rId26"/>
    <p:sldLayoutId id="2147483730" r:id="rId27"/>
    <p:sldLayoutId id="2147483722" r:id="rId28"/>
    <p:sldLayoutId id="2147483824" r:id="rId29"/>
    <p:sldLayoutId id="2147483825" r:id="rId30"/>
    <p:sldLayoutId id="2147483826" r:id="rId31"/>
    <p:sldLayoutId id="2147483827" r:id="rId32"/>
    <p:sldLayoutId id="2147483853" r:id="rId33"/>
  </p:sldLayoutIdLst>
  <p:hf hdr="0" ftr="0" dt="0"/>
  <p:txStyles>
    <p:titleStyle>
      <a:lvl1pPr algn="l" defTabSz="914377" rtl="0" eaLnBrk="1" latinLnBrk="0" hangingPunct="1">
        <a:spcBef>
          <a:spcPct val="0"/>
        </a:spcBef>
        <a:buNone/>
        <a:defRPr kumimoji="0" lang="nl-BE" sz="3200" b="1" kern="1200" cap="none" baseline="0" dirty="0" smtClean="0">
          <a:solidFill>
            <a:schemeClr val="tx1"/>
          </a:solidFill>
          <a:effectLst/>
          <a:latin typeface="Trebuchet MS" panose="020B0603020202020204" pitchFamily="34" charset="0"/>
          <a:ea typeface="+mj-ea"/>
          <a:cs typeface="Arial" pitchFamily="34" charset="0"/>
        </a:defRPr>
      </a:lvl1pPr>
    </p:titleStyle>
    <p:bodyStyle>
      <a:lvl1pPr marL="342891" indent="-342891" algn="l" defTabSz="914377" rtl="0" eaLnBrk="1" latinLnBrk="0" hangingPunct="1">
        <a:spcBef>
          <a:spcPct val="20000"/>
        </a:spcBef>
        <a:buClrTx/>
        <a:buFont typeface="Arial" pitchFamily="34" charset="0"/>
        <a:buChar char="•"/>
        <a:defRPr sz="3200" kern="1200">
          <a:solidFill>
            <a:schemeClr val="tx1"/>
          </a:solidFill>
          <a:latin typeface="Trebuchet MS" panose="020B0603020202020204" pitchFamily="34" charset="0"/>
          <a:ea typeface="+mn-ea"/>
          <a:cs typeface="+mn-cs"/>
        </a:defRPr>
      </a:lvl1pPr>
      <a:lvl2pPr marL="742932" indent="-285744" algn="l" defTabSz="914377" rtl="0" eaLnBrk="1" latinLnBrk="0" hangingPunct="1">
        <a:spcBef>
          <a:spcPct val="20000"/>
        </a:spcBef>
        <a:buClr>
          <a:srgbClr val="BF18B3"/>
        </a:buClr>
        <a:buFont typeface="Arial" pitchFamily="34" charset="0"/>
        <a:buChar char="–"/>
        <a:defRPr sz="2800" kern="1200">
          <a:solidFill>
            <a:srgbClr val="BF18B3"/>
          </a:solidFill>
          <a:latin typeface="Trebuchet MS" panose="020B0603020202020204" pitchFamily="34" charset="0"/>
          <a:ea typeface="+mn-ea"/>
          <a:cs typeface="+mn-cs"/>
        </a:defRPr>
      </a:lvl2pPr>
      <a:lvl3pPr marL="1142971" indent="-228594" algn="l" defTabSz="914377" rtl="0" eaLnBrk="1" latinLnBrk="0" hangingPunct="1">
        <a:spcBef>
          <a:spcPct val="20000"/>
        </a:spcBef>
        <a:buClr>
          <a:srgbClr val="F18E00"/>
        </a:buClr>
        <a:buFont typeface="Arial" pitchFamily="34" charset="0"/>
        <a:buChar char="•"/>
        <a:defRPr sz="2400" kern="1200">
          <a:solidFill>
            <a:srgbClr val="FF8414"/>
          </a:solidFill>
          <a:latin typeface="Trebuchet MS" panose="020B0603020202020204" pitchFamily="34" charset="0"/>
          <a:ea typeface="+mn-ea"/>
          <a:cs typeface="+mn-cs"/>
        </a:defRPr>
      </a:lvl3pPr>
      <a:lvl4pPr marL="1600160" indent="-228594" algn="l" defTabSz="914377" rtl="0" eaLnBrk="1" latinLnBrk="0" hangingPunct="1">
        <a:spcBef>
          <a:spcPct val="20000"/>
        </a:spcBef>
        <a:buClr>
          <a:schemeClr val="tx1"/>
        </a:buClr>
        <a:buFont typeface="Arial" pitchFamily="34" charset="0"/>
        <a:buChar char="–"/>
        <a:defRPr sz="2000" kern="1200">
          <a:solidFill>
            <a:schemeClr val="tx1"/>
          </a:solidFill>
          <a:latin typeface="Trebuchet MS" panose="020B0603020202020204" pitchFamily="34" charset="0"/>
          <a:ea typeface="+mn-ea"/>
          <a:cs typeface="+mn-cs"/>
        </a:defRPr>
      </a:lvl4pPr>
      <a:lvl5pPr marL="2057349" indent="-228594" algn="l" defTabSz="914377" rtl="0" eaLnBrk="1" latinLnBrk="0" hangingPunct="1">
        <a:spcBef>
          <a:spcPct val="20000"/>
        </a:spcBef>
        <a:buClr>
          <a:srgbClr val="BF18B3"/>
        </a:buClr>
        <a:buFont typeface="Arial" panose="020B0604020202020204" pitchFamily="34" charset="0"/>
        <a:buChar char="•"/>
        <a:defRPr sz="2000" kern="1200">
          <a:solidFill>
            <a:srgbClr val="BF18B3"/>
          </a:solidFill>
          <a:latin typeface="Trebuchet MS" panose="020B0603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30594" y="274638"/>
            <a:ext cx="7456206"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1230594" y="1600206"/>
            <a:ext cx="7456206"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C3E75889-BBC1-419D-8956-31DAFBFE7697}" type="datetime1">
              <a:rPr lang="nl-BE" smtClean="0">
                <a:solidFill>
                  <a:prstClr val="black">
                    <a:tint val="75000"/>
                  </a:prstClr>
                </a:solidFill>
              </a:rPr>
              <a:t>14/05/2025</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72264" y="285729"/>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89E3A5C-986B-47BE-8F96-3787467B82A8}"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58880660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808" r:id="rId23"/>
    <p:sldLayoutId id="2147483797" r:id="rId24"/>
    <p:sldLayoutId id="2147483798" r:id="rId25"/>
    <p:sldLayoutId id="2147483799" r:id="rId26"/>
    <p:sldLayoutId id="2147483800" r:id="rId27"/>
    <p:sldLayoutId id="2147483807" r:id="rId28"/>
    <p:sldLayoutId id="2147483801" r:id="rId29"/>
    <p:sldLayoutId id="2147483802" r:id="rId30"/>
    <p:sldLayoutId id="2147483803" r:id="rId31"/>
    <p:sldLayoutId id="2147483804" r:id="rId32"/>
    <p:sldLayoutId id="2147483822" r:id="rId33"/>
    <p:sldLayoutId id="2147483805" r:id="rId34"/>
    <p:sldLayoutId id="2147483809" r:id="rId35"/>
    <p:sldLayoutId id="2147483806" r:id="rId36"/>
    <p:sldLayoutId id="2147483823" r:id="rId37"/>
  </p:sldLayoutIdLst>
  <p:hf hdr="0" ftr="0" dt="0"/>
  <p:txStyles>
    <p:titleStyle>
      <a:lvl1pPr algn="l" defTabSz="514337" rtl="0" eaLnBrk="1" latinLnBrk="0" hangingPunct="1">
        <a:spcBef>
          <a:spcPct val="0"/>
        </a:spcBef>
        <a:buNone/>
        <a:defRPr kumimoji="0" lang="nl-BE" sz="1800" b="1" kern="1200" cap="none" baseline="0" dirty="0" smtClean="0">
          <a:solidFill>
            <a:schemeClr val="tx1"/>
          </a:solidFill>
          <a:effectLst/>
          <a:latin typeface="Trebuchet MS" panose="020B0603020202020204" pitchFamily="34" charset="0"/>
          <a:ea typeface="+mj-ea"/>
          <a:cs typeface="Arial" pitchFamily="34" charset="0"/>
        </a:defRPr>
      </a:lvl1pPr>
    </p:titleStyle>
    <p:bodyStyle>
      <a:lvl1pPr marL="192876" indent="-192876" algn="l" defTabSz="514337" rtl="0" eaLnBrk="1" latinLnBrk="0" hangingPunct="1">
        <a:spcBef>
          <a:spcPct val="20000"/>
        </a:spcBef>
        <a:buClrTx/>
        <a:buFont typeface="Arial" pitchFamily="34" charset="0"/>
        <a:buChar char="•"/>
        <a:defRPr sz="1800" kern="1200">
          <a:solidFill>
            <a:schemeClr val="tx1"/>
          </a:solidFill>
          <a:latin typeface="Trebuchet MS" panose="020B0603020202020204" pitchFamily="34" charset="0"/>
          <a:ea typeface="+mn-ea"/>
          <a:cs typeface="+mn-cs"/>
        </a:defRPr>
      </a:lvl1pPr>
      <a:lvl2pPr marL="417899" indent="-160731" algn="l" defTabSz="514337" rtl="0" eaLnBrk="1" latinLnBrk="0" hangingPunct="1">
        <a:spcBef>
          <a:spcPct val="20000"/>
        </a:spcBef>
        <a:buClr>
          <a:srgbClr val="BF18B3"/>
        </a:buClr>
        <a:buFont typeface="Arial" pitchFamily="34" charset="0"/>
        <a:buChar char="–"/>
        <a:defRPr sz="1575" kern="1200">
          <a:solidFill>
            <a:srgbClr val="B22A89"/>
          </a:solidFill>
          <a:latin typeface="Trebuchet MS" panose="020B0603020202020204" pitchFamily="34" charset="0"/>
          <a:ea typeface="+mn-ea"/>
          <a:cs typeface="+mn-cs"/>
        </a:defRPr>
      </a:lvl2pPr>
      <a:lvl3pPr marL="642921" indent="-128585" algn="l" defTabSz="514337" rtl="0" eaLnBrk="1" latinLnBrk="0" hangingPunct="1">
        <a:spcBef>
          <a:spcPct val="20000"/>
        </a:spcBef>
        <a:buClr>
          <a:srgbClr val="F18E00"/>
        </a:buClr>
        <a:buFont typeface="Arial" pitchFamily="34" charset="0"/>
        <a:buChar char="•"/>
        <a:defRPr sz="1350" kern="1200">
          <a:solidFill>
            <a:srgbClr val="EF8A37"/>
          </a:solidFill>
          <a:latin typeface="Trebuchet MS" panose="020B0603020202020204" pitchFamily="34" charset="0"/>
          <a:ea typeface="+mn-ea"/>
          <a:cs typeface="+mn-cs"/>
        </a:defRPr>
      </a:lvl3pPr>
      <a:lvl4pPr marL="900090" indent="-128585" algn="l" defTabSz="514337" rtl="0" eaLnBrk="1" latinLnBrk="0" hangingPunct="1">
        <a:spcBef>
          <a:spcPct val="20000"/>
        </a:spcBef>
        <a:buClr>
          <a:schemeClr val="tx1"/>
        </a:buClr>
        <a:buFont typeface="Arial" pitchFamily="34" charset="0"/>
        <a:buChar char="–"/>
        <a:defRPr sz="1125" kern="1200">
          <a:solidFill>
            <a:schemeClr val="tx1"/>
          </a:solidFill>
          <a:latin typeface="Trebuchet MS" panose="020B0603020202020204" pitchFamily="34" charset="0"/>
          <a:ea typeface="+mn-ea"/>
          <a:cs typeface="+mn-cs"/>
        </a:defRPr>
      </a:lvl4pPr>
      <a:lvl5pPr marL="1157259" indent="-128585" algn="l" defTabSz="514337" rtl="0" eaLnBrk="1" latinLnBrk="0" hangingPunct="1">
        <a:spcBef>
          <a:spcPct val="20000"/>
        </a:spcBef>
        <a:buClr>
          <a:srgbClr val="BF18B3"/>
        </a:buClr>
        <a:buFont typeface="Arial" panose="020B0604020202020204" pitchFamily="34" charset="0"/>
        <a:buChar char="•"/>
        <a:defRPr sz="1125" kern="1200">
          <a:solidFill>
            <a:srgbClr val="B22A89"/>
          </a:solidFill>
          <a:latin typeface="Trebuchet MS" panose="020B0603020202020204" pitchFamily="34" charset="0"/>
          <a:ea typeface="+mn-ea"/>
          <a:cs typeface="+mn-cs"/>
        </a:defRPr>
      </a:lvl5pPr>
      <a:lvl6pPr marL="1414427"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3"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nl-BE"/>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76900" y="274638"/>
            <a:ext cx="7456206"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76900" y="1600206"/>
            <a:ext cx="7456206"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6770802" y="6356358"/>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C3E75889-BBC1-419D-8956-31DAFBFE7697}" type="datetime1">
              <a:rPr lang="nl-BE" smtClean="0">
                <a:solidFill>
                  <a:prstClr val="black">
                    <a:tint val="75000"/>
                  </a:prstClr>
                </a:solidFill>
              </a:rPr>
              <a:pPr/>
              <a:t>14/05/2025</a:t>
            </a:fld>
            <a:endParaRPr lang="nl-BE">
              <a:solidFill>
                <a:prstClr val="black">
                  <a:tint val="75000"/>
                </a:prstClr>
              </a:solidFill>
            </a:endParaRPr>
          </a:p>
        </p:txBody>
      </p:sp>
    </p:spTree>
    <p:extLst>
      <p:ext uri="{BB962C8B-B14F-4D97-AF65-F5344CB8AC3E}">
        <p14:creationId xmlns:p14="http://schemas.microsoft.com/office/powerpoint/2010/main" val="144568755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Lst>
  <p:hf hdr="0" ftr="0" dt="0"/>
  <p:txStyles>
    <p:titleStyle>
      <a:lvl1pPr algn="l" defTabSz="514337" rtl="0" eaLnBrk="1" latinLnBrk="0" hangingPunct="1">
        <a:spcBef>
          <a:spcPct val="0"/>
        </a:spcBef>
        <a:buNone/>
        <a:defRPr kumimoji="0" lang="nl-BE" sz="1800" b="0" kern="1200" cap="none" baseline="0" dirty="0" smtClean="0">
          <a:solidFill>
            <a:schemeClr val="tx1"/>
          </a:solidFill>
          <a:effectLst/>
          <a:latin typeface="Poppins ExtraBold" panose="00000900000000000000" pitchFamily="2" charset="0"/>
          <a:ea typeface="Roboto" pitchFamily="2" charset="0"/>
          <a:cs typeface="Poppins ExtraBold" panose="00000900000000000000" pitchFamily="2" charset="0"/>
        </a:defRPr>
      </a:lvl1pPr>
    </p:titleStyle>
    <p:bodyStyle>
      <a:lvl1pPr marL="192876" indent="-192876" algn="l" defTabSz="514337" rtl="0" eaLnBrk="1" latinLnBrk="0" hangingPunct="1">
        <a:spcBef>
          <a:spcPct val="20000"/>
        </a:spcBef>
        <a:buClrTx/>
        <a:buFont typeface="Arial" pitchFamily="34" charset="0"/>
        <a:buChar char="•"/>
        <a:defRPr sz="1800" kern="1200">
          <a:solidFill>
            <a:schemeClr val="tx1"/>
          </a:solidFill>
          <a:latin typeface="Roboto" pitchFamily="2" charset="0"/>
          <a:ea typeface="Roboto" pitchFamily="2" charset="0"/>
          <a:cs typeface="+mn-cs"/>
        </a:defRPr>
      </a:lvl1pPr>
      <a:lvl2pPr marL="417899" indent="-160731" algn="l" defTabSz="514337" rtl="0" eaLnBrk="1" latinLnBrk="0" hangingPunct="1">
        <a:spcBef>
          <a:spcPct val="20000"/>
        </a:spcBef>
        <a:buClr>
          <a:srgbClr val="BF18B3"/>
        </a:buClr>
        <a:buFont typeface="Wingdings" panose="05000000000000000000" pitchFamily="2" charset="2"/>
        <a:buChar char="§"/>
        <a:defRPr sz="1575" kern="1200">
          <a:solidFill>
            <a:srgbClr val="B22A89"/>
          </a:solidFill>
          <a:latin typeface="Roboto" pitchFamily="2" charset="0"/>
          <a:ea typeface="Roboto" pitchFamily="2" charset="0"/>
          <a:cs typeface="+mn-cs"/>
        </a:defRPr>
      </a:lvl2pPr>
      <a:lvl3pPr marL="642921" indent="-128585" algn="l" defTabSz="514337" rtl="0" eaLnBrk="1" latinLnBrk="0" hangingPunct="1">
        <a:spcBef>
          <a:spcPct val="20000"/>
        </a:spcBef>
        <a:buClr>
          <a:schemeClr val="tx1"/>
        </a:buClr>
        <a:buFont typeface="Arial" pitchFamily="34" charset="0"/>
        <a:buChar char="•"/>
        <a:defRPr sz="1350" kern="1200">
          <a:solidFill>
            <a:schemeClr val="tx1"/>
          </a:solidFill>
          <a:latin typeface="Roboto" pitchFamily="2" charset="0"/>
          <a:ea typeface="Roboto" pitchFamily="2" charset="0"/>
          <a:cs typeface="+mn-cs"/>
        </a:defRPr>
      </a:lvl3pPr>
      <a:lvl4pPr marL="900090" indent="-128585" algn="l" defTabSz="514337" rtl="0" eaLnBrk="1" latinLnBrk="0" hangingPunct="1">
        <a:spcBef>
          <a:spcPct val="20000"/>
        </a:spcBef>
        <a:buClr>
          <a:schemeClr val="tx1"/>
        </a:buClr>
        <a:buFont typeface="Arial" panose="020B0604020202020204" pitchFamily="34" charset="0"/>
        <a:buChar char="•"/>
        <a:defRPr sz="1125" kern="1200">
          <a:solidFill>
            <a:schemeClr val="tx1"/>
          </a:solidFill>
          <a:latin typeface="Roboto" pitchFamily="2" charset="0"/>
          <a:ea typeface="Roboto" pitchFamily="2" charset="0"/>
          <a:cs typeface="+mn-cs"/>
        </a:defRPr>
      </a:lvl4pPr>
      <a:lvl5pPr marL="1157259" indent="-128585" algn="l" defTabSz="514337" rtl="0" eaLnBrk="1" latinLnBrk="0" hangingPunct="1">
        <a:spcBef>
          <a:spcPct val="20000"/>
        </a:spcBef>
        <a:buClr>
          <a:schemeClr val="tx1"/>
        </a:buClr>
        <a:buFont typeface="Arial" panose="020B0604020202020204" pitchFamily="34" charset="0"/>
        <a:buChar char="•"/>
        <a:defRPr sz="1125" kern="1200">
          <a:solidFill>
            <a:schemeClr val="tx1"/>
          </a:solidFill>
          <a:latin typeface="Roboto" pitchFamily="2" charset="0"/>
          <a:ea typeface="Roboto" pitchFamily="2" charset="0"/>
          <a:cs typeface="+mn-cs"/>
        </a:defRPr>
      </a:lvl5pPr>
      <a:lvl6pPr marL="1414427"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3"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nl-BE"/>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ne.desplinter@katholiekonderwijs.vlaanderen" TargetMode="External"/><Relationship Id="rId2" Type="http://schemas.openxmlformats.org/officeDocument/2006/relationships/hyperlink" Target="mailto:Barbara.axters@katholiekonderwijs.vlaanderen" TargetMode="Externa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7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7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7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3" Type="http://schemas.openxmlformats.org/officeDocument/2006/relationships/hyperlink" Target="#_Opini&#235;rende_teksten_1"/><Relationship Id="rId7" Type="http://schemas.openxmlformats.org/officeDocument/2006/relationships/hyperlink" Target="#_Kenmerken_-_Teksten"/><Relationship Id="rId2" Type="http://schemas.openxmlformats.org/officeDocument/2006/relationships/notesSlide" Target="../notesSlides/notesSlide14.xml"/><Relationship Id="rId1" Type="http://schemas.openxmlformats.org/officeDocument/2006/relationships/slideLayout" Target="../slideLayouts/slideLayout74.xml"/><Relationship Id="rId6" Type="http://schemas.openxmlformats.org/officeDocument/2006/relationships/hyperlink" Target="#_Doelgericht"/><Relationship Id="rId5" Type="http://schemas.openxmlformats.org/officeDocument/2006/relationships/hyperlink" Target="#_Hoofdpunten"/><Relationship Id="rId4" Type="http://schemas.openxmlformats.org/officeDocument/2006/relationships/hyperlink" Target="#_Globale_inhoud"/></Relationships>
</file>

<file path=ppt/slides/_rels/slide17.xml.rels><?xml version="1.0" encoding="UTF-8" standalone="yes"?>
<Relationships xmlns="http://schemas.openxmlformats.org/package/2006/relationships"><Relationship Id="rId3" Type="http://schemas.openxmlformats.org/officeDocument/2006/relationships/hyperlink" Target="#_Kenmerken_-_Teksten"/><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hyperlink" Target="https://www.mediawijs.be/nl/nieuwsindeklas" TargetMode="External"/><Relationship Id="rId2" Type="http://schemas.openxmlformats.org/officeDocument/2006/relationships/notesSlide" Target="../notesSlides/notesSlide17.xml"/><Relationship Id="rId1" Type="http://schemas.openxmlformats.org/officeDocument/2006/relationships/slideLayout" Target="../slideLayouts/slideLayout74.xml"/><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hyperlink" Target="https://mijn.katholiekonderwijs.vlaanderen/#!/nieuwsbrieven" TargetMode="External"/><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68.png"/></Relationships>
</file>

<file path=ppt/slides/_rels/slide20.xml.rels><?xml version="1.0" encoding="UTF-8" standalone="yes"?>
<Relationships xmlns="http://schemas.openxmlformats.org/package/2006/relationships"><Relationship Id="rId8" Type="http://schemas.openxmlformats.org/officeDocument/2006/relationships/hyperlink" Target="http://www.rijketeksten.org/" TargetMode="Externa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7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84.png"/></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9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1.xml"/><Relationship Id="rId1" Type="http://schemas.openxmlformats.org/officeDocument/2006/relationships/slideLayout" Target="../slideLayouts/slideLayout9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hyperlink" Target="#_Doelgericht"/><Relationship Id="rId2" Type="http://schemas.openxmlformats.org/officeDocument/2006/relationships/notesSlide" Target="../notesSlides/notesSlide22.xml"/><Relationship Id="rId1" Type="http://schemas.openxmlformats.org/officeDocument/2006/relationships/slideLayout" Target="../slideLayouts/slideLayout74.xml"/><Relationship Id="rId5" Type="http://schemas.openxmlformats.org/officeDocument/2006/relationships/hyperlink" Target="#_Bijkomende_minimumvereiste_samenvat"/><Relationship Id="rId4" Type="http://schemas.openxmlformats.org/officeDocument/2006/relationships/hyperlink" Target="#_Kenmerken_-_Tekste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8" Type="http://schemas.openxmlformats.org/officeDocument/2006/relationships/hyperlink" Target="http://www.wordle.net/" TargetMode="External"/><Relationship Id="rId3" Type="http://schemas.openxmlformats.org/officeDocument/2006/relationships/hyperlink" Target="https://pdf.wondershare.com/mobile-app/cornell-note-taking-system.html" TargetMode="External"/><Relationship Id="rId7" Type="http://schemas.openxmlformats.org/officeDocument/2006/relationships/hyperlink" Target="https://www.thinkingmaps.com/" TargetMode="External"/><Relationship Id="rId2" Type="http://schemas.openxmlformats.org/officeDocument/2006/relationships/notesSlide" Target="../notesSlides/notesSlide24.xml"/><Relationship Id="rId1" Type="http://schemas.openxmlformats.org/officeDocument/2006/relationships/slideLayout" Target="../slideLayouts/slideLayout74.xml"/><Relationship Id="rId6" Type="http://schemas.openxmlformats.org/officeDocument/2006/relationships/hyperlink" Target="https://zapier.com/blog/best-mind-mapping-software/" TargetMode="External"/><Relationship Id="rId5" Type="http://schemas.openxmlformats.org/officeDocument/2006/relationships/hyperlink" Target="https://www.kuleuven.be/onderwijs/werken_opo/conceptmapping_OPO" TargetMode="External"/><Relationship Id="rId4" Type="http://schemas.openxmlformats.org/officeDocument/2006/relationships/hyperlink" Target="https://www.susa.nl/actueel/sketchnotes-beter-leren-door-te-tekenen-tijdens-college" TargetMode="External"/><Relationship Id="rId9"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75.xml"/><Relationship Id="rId4" Type="http://schemas.openxmlformats.org/officeDocument/2006/relationships/hyperlink" Target="https://guimard-my.sharepoint.com/:w:/g/personal/barbara_axters_katholiekonderwijs_vlaanderen/EVGBR_31g5JJqjQH_PGbxmABEoLYg6SY5fhYOm7nkuTEEA?e=IfdJev"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9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3" Type="http://schemas.openxmlformats.org/officeDocument/2006/relationships/hyperlink" Target="#_Doelgericht"/><Relationship Id="rId2" Type="http://schemas.openxmlformats.org/officeDocument/2006/relationships/notesSlide" Target="../notesSlides/notesSlide29.xml"/><Relationship Id="rId1" Type="http://schemas.openxmlformats.org/officeDocument/2006/relationships/slideLayout" Target="../slideLayouts/slideLayout74.xml"/><Relationship Id="rId4" Type="http://schemas.openxmlformats.org/officeDocument/2006/relationships/hyperlink" Target="#_Minimumvereisten_-_"/></Relationships>
</file>

<file path=ppt/slides/_rels/slide32.xml.rels><?xml version="1.0" encoding="UTF-8" standalone="yes"?>
<Relationships xmlns="http://schemas.openxmlformats.org/package/2006/relationships"><Relationship Id="rId3" Type="http://schemas.openxmlformats.org/officeDocument/2006/relationships/hyperlink" Target="#_Frequente_woorden_1"/><Relationship Id="rId2" Type="http://schemas.openxmlformats.org/officeDocument/2006/relationships/notesSlide" Target="../notesSlides/notesSlide30.xml"/><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hyperlink" Target="https://www.youca.be/wat-doet-youca/voor-wie/youca-action-day-voor-leerlingen/sollicitatietips" TargetMode="External"/><Relationship Id="rId7"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74.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hyperlink" Target="https://migrants-students-jobs.thomasmore.be/uploads/1/3/0/2/130239963/3.5_lesvoorbereiding_-_een_sollicitatiegesprek.pdf"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3.xml"/><Relationship Id="rId1" Type="http://schemas.openxmlformats.org/officeDocument/2006/relationships/slideLayout" Target="../slideLayouts/slideLayout9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hyperlink" Target="#_Doelgericht"/><Relationship Id="rId2" Type="http://schemas.openxmlformats.org/officeDocument/2006/relationships/notesSlide" Target="../notesSlides/notesSlide34.xml"/><Relationship Id="rId1" Type="http://schemas.openxmlformats.org/officeDocument/2006/relationships/slideLayout" Target="../slideLayouts/slideLayout74.xml"/><Relationship Id="rId5" Type="http://schemas.openxmlformats.org/officeDocument/2006/relationships/hyperlink" Target="#_Minimumvereisten_-_"/><Relationship Id="rId4" Type="http://schemas.openxmlformats.org/officeDocument/2006/relationships/hyperlink" Target="#_Frequente_woorden_(lexicon8)"/></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hyperlink" Target="https://www.schooldebatteren.nl/" TargetMode="External"/><Relationship Id="rId2" Type="http://schemas.openxmlformats.org/officeDocument/2006/relationships/notesSlide" Target="../notesSlides/notesSlide36.xml"/><Relationship Id="rId1" Type="http://schemas.openxmlformats.org/officeDocument/2006/relationships/slideLayout" Target="../slideLayouts/slideLayout74.xml"/><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3" Type="http://schemas.openxmlformats.org/officeDocument/2006/relationships/hyperlink" Target="#_Literaire_teksten"/><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hyperlink" Target="https://pro.katholiekonderwijs.vlaanderen/zoeken?q=lesfiches" TargetMode="External"/><Relationship Id="rId7" Type="http://schemas.openxmlformats.org/officeDocument/2006/relationships/hyperlink" Target="https://pro.katholiekonderwijs.vlaanderen/lesfiche-dialogisch-lezen-po%C3%ABzie-literatuur?refDB=90c0220d-bf5c-4ddb-81d9-30223ea09558" TargetMode="External"/><Relationship Id="rId2" Type="http://schemas.openxmlformats.org/officeDocument/2006/relationships/notesSlide" Target="../notesSlides/notesSlide39.xml"/><Relationship Id="rId1" Type="http://schemas.openxmlformats.org/officeDocument/2006/relationships/slideLayout" Target="../slideLayouts/slideLayout32.xml"/><Relationship Id="rId6" Type="http://schemas.openxmlformats.org/officeDocument/2006/relationships/hyperlink" Target="https://pro.katholiekonderwijs.vlaanderen/lesfiche-in-po%C3%ABzie-zeggen-we-literatuur-schrijven-en-spreken?refDB=6945efd2-f89a-4b25-a718-e96810a85fcd" TargetMode="External"/><Relationship Id="rId5" Type="http://schemas.openxmlformats.org/officeDocument/2006/relationships/hyperlink" Target="https://pro.katholiekonderwijs.vlaanderen/lesfiche-de-email-literatuur-en-schrijven?refDB=6945efd2-f89a-4b25-a718-e96810a85fcd" TargetMode="External"/><Relationship Id="rId4" Type="http://schemas.openxmlformats.org/officeDocument/2006/relationships/hyperlink" Target="https://pro.katholiekonderwijs.vlaanderen/lesfiche-de-recensie-literatuur-lezen-en-schrijve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hyperlink" Target="https://didactieknederlands.nl/handboek/2021/04/leesclubs-in-literatuuronderwijs/" TargetMode="External"/><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hyperlink" Target="http://www.schrijfacademie.nl/" TargetMode="External"/><Relationship Id="rId2" Type="http://schemas.openxmlformats.org/officeDocument/2006/relationships/notesSlide" Target="../notesSlides/notesSlide42.xml"/><Relationship Id="rId1" Type="http://schemas.openxmlformats.org/officeDocument/2006/relationships/slideLayout" Target="../slideLayouts/slideLayout32.xml"/><Relationship Id="rId5" Type="http://schemas.openxmlformats.org/officeDocument/2006/relationships/image" Target="../media/image108.jpeg"/><Relationship Id="rId4" Type="http://schemas.openxmlformats.org/officeDocument/2006/relationships/image" Target="../media/image107.jpeg"/></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hyperlink" Target="https://pro.katholiekonderwijs.vlaanderen/lesfiche-chicken-run-identiteit-in-diversiteit" TargetMode="Externa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hyperlink" Target="https://kathondvla.padlet.org/barbaraaxters2/vragen-of-bekommernissen-leerplan-nederlands-zevende-leerjaa-havtpp4as90gylj2" TargetMode="External"/><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70.png"/></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hyperlink" Target="https://pro.katholiekonderwijs.vlaanderen/lesfiche-posters-opendeurdag-identiteit-in-diversiteit" TargetMode="Externa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32.xml"/><Relationship Id="rId4" Type="http://schemas.openxmlformats.org/officeDocument/2006/relationships/image" Target="../media/image115.png"/></Relationships>
</file>

<file path=ppt/slides/_rels/slide55.xml.rels><?xml version="1.0" encoding="UTF-8" standalone="yes"?>
<Relationships xmlns="http://schemas.openxmlformats.org/package/2006/relationships"><Relationship Id="rId2" Type="http://schemas.openxmlformats.org/officeDocument/2006/relationships/hyperlink" Target="https://historia-europa.ep.eu/sites/default/files/Discover/EducatorsTeachers/ActivitiesForYourClassroom/id-teachers-notes-nl.pdf" TargetMode="Externa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5.xml"/><Relationship Id="rId1" Type="http://schemas.openxmlformats.org/officeDocument/2006/relationships/slideLayout" Target="../slideLayouts/slideLayout82.xml"/></Relationships>
</file>

<file path=ppt/slides/_rels/slide57.xml.rels><?xml version="1.0" encoding="UTF-8" standalone="yes"?>
<Relationships xmlns="http://schemas.openxmlformats.org/package/2006/relationships"><Relationship Id="rId3" Type="http://schemas.openxmlformats.org/officeDocument/2006/relationships/hyperlink" Target="https://guimard-my.sharepoint.com/:w:/r/personal/ine_desplinter_katholiekonderwijs_vlaanderen/_layouts/15/Doc.aspx?sourcedoc=%7B6D7DBE55-C730-4681-9956-4C5609AAD9B7%7D&amp;file=VII-Ned%20Voorbereidend%20jaar%20op%20HO%20na%20structuuronderdeel%20met%20A_fin%20(OK3).docx&amp;action=default&amp;mobileredirect=true" TargetMode="External"/><Relationship Id="rId2" Type="http://schemas.openxmlformats.org/officeDocument/2006/relationships/notesSlide" Target="../notesSlides/notesSlide46.xml"/><Relationship Id="rId1" Type="http://schemas.openxmlformats.org/officeDocument/2006/relationships/slideLayout" Target="../slideLayouts/slideLayout74.xml"/></Relationships>
</file>

<file path=ppt/slides/_rels/slide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hyperlink" Target="https://didactieknederlands.nl/2023/02/tekststructuur-onderwijzen-waarom-en-hoe/" TargetMode="External"/><Relationship Id="rId1" Type="http://schemas.openxmlformats.org/officeDocument/2006/relationships/slideLayout" Target="../slideLayouts/slideLayout74.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7.xml"/><Relationship Id="rId1" Type="http://schemas.openxmlformats.org/officeDocument/2006/relationships/slideLayout" Target="../slideLayouts/slideLayout7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9.xml"/><Relationship Id="rId1" Type="http://schemas.openxmlformats.org/officeDocument/2006/relationships/slideLayout" Target="../slideLayouts/slideLayout76.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0.xml"/><Relationship Id="rId1" Type="http://schemas.openxmlformats.org/officeDocument/2006/relationships/slideLayout" Target="../slideLayouts/slideLayout9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1.xml"/><Relationship Id="rId1" Type="http://schemas.openxmlformats.org/officeDocument/2006/relationships/slideLayout" Target="../slideLayouts/slideLayout9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9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4.xml"/><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www.ucll.be/nl/samenwerken/aanbod-voor-scholen/studieorientering/serious-game-woordenschat" TargetMode="Externa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hyperlink" Target="https://pro.katholiekonderwijs.vlaanderen/vii-ned"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79.png"/></Relationships>
</file>

<file path=ppt/slides/_rels/slide7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5.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9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8.xml"/><Relationship Id="rId1" Type="http://schemas.openxmlformats.org/officeDocument/2006/relationships/slideLayout" Target="../slideLayouts/slideLayout7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9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74.xml"/></Relationships>
</file>

<file path=ppt/slides/_rels/slide81.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4.xml"/></Relationships>
</file>

<file path=ppt/slides/_rels/slide82.xml.rels><?xml version="1.0" encoding="UTF-8" standalone="yes"?>
<Relationships xmlns="http://schemas.openxmlformats.org/package/2006/relationships"><Relationship Id="rId8" Type="http://schemas.openxmlformats.org/officeDocument/2006/relationships/hyperlink" Target="mailto:Sophie.vangenechten@katholiekonderwijs.vlaanderen" TargetMode="External"/><Relationship Id="rId13" Type="http://schemas.openxmlformats.org/officeDocument/2006/relationships/hyperlink" Target="mailto:Patricia.versieck@katholiekonderwijs.vlaanderen" TargetMode="External"/><Relationship Id="rId3" Type="http://schemas.openxmlformats.org/officeDocument/2006/relationships/hyperlink" Target="mailto:Inge.detroyer@katholiekonderwijs.vlaanderen" TargetMode="External"/><Relationship Id="rId7" Type="http://schemas.openxmlformats.org/officeDocument/2006/relationships/hyperlink" Target="mailto:Corneel.teerlinck@katholiekonderwijs.vlaanderen" TargetMode="External"/><Relationship Id="rId12" Type="http://schemas.openxmlformats.org/officeDocument/2006/relationships/hyperlink" Target="mailto:Gino.bombeke@katholiekonderwijs.vlaanderen" TargetMode="External"/><Relationship Id="rId2" Type="http://schemas.openxmlformats.org/officeDocument/2006/relationships/notesSlide" Target="../notesSlides/notesSlide62.xml"/><Relationship Id="rId1" Type="http://schemas.openxmlformats.org/officeDocument/2006/relationships/slideLayout" Target="../slideLayouts/slideLayout74.xml"/><Relationship Id="rId6" Type="http://schemas.openxmlformats.org/officeDocument/2006/relationships/hyperlink" Target="mailto:Ine.desplinter@katholiekonderwijs.vlaanderen" TargetMode="External"/><Relationship Id="rId11" Type="http://schemas.openxmlformats.org/officeDocument/2006/relationships/hyperlink" Target="mailto:Ann.vanmeert@katholiekonderwijs.vlaanderen" TargetMode="External"/><Relationship Id="rId5" Type="http://schemas.openxmlformats.org/officeDocument/2006/relationships/hyperlink" Target="mailto:Barbara.axters@katholiekonderwijs.vlaanderen" TargetMode="External"/><Relationship Id="rId10" Type="http://schemas.openxmlformats.org/officeDocument/2006/relationships/hyperlink" Target="mailto:Kaat.ryckaert@katholiekonderwijs.vlaanderen" TargetMode="External"/><Relationship Id="rId4" Type="http://schemas.openxmlformats.org/officeDocument/2006/relationships/hyperlink" Target="mailto:Peter.vandamme@katholiekonderwijs.vlaanderen" TargetMode="External"/><Relationship Id="rId9" Type="http://schemas.openxmlformats.org/officeDocument/2006/relationships/hyperlink" Target="mailto:Hannelore.cornelis@katholiekonderwijs.vlaanderen" TargetMode="External"/><Relationship Id="rId14" Type="http://schemas.openxmlformats.org/officeDocument/2006/relationships/hyperlink" Target="mailto:Ingrid.saelen@katholiekonderwijs.vlaanderen"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ndertitel 6">
            <a:extLst>
              <a:ext uri="{FF2B5EF4-FFF2-40B4-BE49-F238E27FC236}">
                <a16:creationId xmlns:a16="http://schemas.microsoft.com/office/drawing/2014/main" id="{78387532-7CEC-1810-9E09-8DE9D371DB72}"/>
              </a:ext>
            </a:extLst>
          </p:cNvPr>
          <p:cNvSpPr>
            <a:spLocks noGrp="1"/>
          </p:cNvSpPr>
          <p:nvPr>
            <p:ph type="subTitle" idx="1"/>
          </p:nvPr>
        </p:nvSpPr>
        <p:spPr>
          <a:xfrm>
            <a:off x="89052" y="5538481"/>
            <a:ext cx="5607169" cy="1206630"/>
          </a:xfrm>
        </p:spPr>
        <p:txBody>
          <a:bodyPr/>
          <a:lstStyle/>
          <a:p>
            <a:r>
              <a:rPr lang="nl-NL" err="1">
                <a:hlinkClick r:id="rId2"/>
              </a:rPr>
              <a:t>Barbara.axters@katholiekonderwijs.vlaanderen</a:t>
            </a:r>
            <a:endParaRPr lang="nl-NL"/>
          </a:p>
          <a:p>
            <a:r>
              <a:rPr lang="nl-NL" err="1">
                <a:hlinkClick r:id="rId3"/>
              </a:rPr>
              <a:t>Ine.desplinter@katholiekonderwijs.vlaanderen</a:t>
            </a:r>
            <a:r>
              <a:rPr lang="nl-NL"/>
              <a:t> </a:t>
            </a:r>
            <a:endParaRPr lang="nl-BE"/>
          </a:p>
          <a:p>
            <a:endParaRPr lang="nl-BE"/>
          </a:p>
        </p:txBody>
      </p:sp>
      <p:sp>
        <p:nvSpPr>
          <p:cNvPr id="6" name="Titel 5">
            <a:extLst>
              <a:ext uri="{FF2B5EF4-FFF2-40B4-BE49-F238E27FC236}">
                <a16:creationId xmlns:a16="http://schemas.microsoft.com/office/drawing/2014/main" id="{1435E2D8-25CE-4D95-42F7-2B3BEDF74385}"/>
              </a:ext>
            </a:extLst>
          </p:cNvPr>
          <p:cNvSpPr>
            <a:spLocks noGrp="1"/>
          </p:cNvSpPr>
          <p:nvPr>
            <p:ph type="title"/>
          </p:nvPr>
        </p:nvSpPr>
        <p:spPr>
          <a:xfrm>
            <a:off x="1134081" y="2244961"/>
            <a:ext cx="6670976" cy="1913381"/>
          </a:xfrm>
        </p:spPr>
        <p:txBody>
          <a:bodyPr>
            <a:normAutofit/>
          </a:bodyPr>
          <a:lstStyle/>
          <a:p>
            <a:r>
              <a:rPr lang="nl-BE">
                <a:latin typeface="Trebuchet MS"/>
                <a:cs typeface="Arial"/>
              </a:rPr>
              <a:t>Leerplanvoorstelling </a:t>
            </a:r>
            <a:br>
              <a:rPr lang="nl-BE"/>
            </a:br>
            <a:r>
              <a:rPr lang="nl-BE">
                <a:latin typeface="Trebuchet MS"/>
                <a:cs typeface="Arial"/>
              </a:rPr>
              <a:t>Nederlands 7</a:t>
            </a:r>
            <a:r>
              <a:rPr lang="nl-BE" baseline="30000">
                <a:latin typeface="Trebuchet MS"/>
                <a:cs typeface="Arial"/>
              </a:rPr>
              <a:t>de</a:t>
            </a:r>
            <a:r>
              <a:rPr lang="nl-BE">
                <a:latin typeface="Trebuchet MS"/>
                <a:cs typeface="Arial"/>
              </a:rPr>
              <a:t> leerjaar gericht op hoger onderwijs</a:t>
            </a:r>
            <a:br>
              <a:rPr lang="nl-BE">
                <a:latin typeface="Trebuchet MS"/>
                <a:cs typeface="Arial"/>
              </a:rPr>
            </a:br>
            <a:r>
              <a:rPr lang="nl-BE">
                <a:latin typeface="Trebuchet MS"/>
                <a:cs typeface="Arial"/>
              </a:rPr>
              <a:t>VII-</a:t>
            </a:r>
            <a:r>
              <a:rPr lang="nl-BE" err="1">
                <a:latin typeface="Trebuchet MS"/>
                <a:cs typeface="Arial"/>
              </a:rPr>
              <a:t>Ned</a:t>
            </a:r>
            <a:endParaRPr lang="nl-BE"/>
          </a:p>
        </p:txBody>
      </p:sp>
      <p:sp>
        <p:nvSpPr>
          <p:cNvPr id="9" name="Tijdelijke aanduiding voor datum 8">
            <a:extLst>
              <a:ext uri="{FF2B5EF4-FFF2-40B4-BE49-F238E27FC236}">
                <a16:creationId xmlns:a16="http://schemas.microsoft.com/office/drawing/2014/main" id="{225956C2-12BA-C569-6B00-32BFF27621A0}"/>
              </a:ext>
            </a:extLst>
          </p:cNvPr>
          <p:cNvSpPr>
            <a:spLocks noGrp="1"/>
          </p:cNvSpPr>
          <p:nvPr>
            <p:ph type="dt" sz="half" idx="4294967295"/>
          </p:nvPr>
        </p:nvSpPr>
        <p:spPr>
          <a:xfrm>
            <a:off x="7608498" y="5624518"/>
            <a:ext cx="1196921" cy="273844"/>
          </a:xfrm>
        </p:spPr>
        <p:txBody>
          <a:bodyPr/>
          <a:lstStyle/>
          <a:p>
            <a:fld id="{61BC12D3-0BDC-4299-95B9-544689C7E16C}" type="datetime1">
              <a:rPr lang="nl-BE">
                <a:solidFill>
                  <a:schemeClr val="bg1"/>
                </a:solidFill>
              </a:rPr>
              <a:t>14/05/2025</a:t>
            </a:fld>
            <a:endParaRPr lang="nl-BE">
              <a:solidFill>
                <a:schemeClr val="bg1"/>
              </a:solidFill>
            </a:endParaRPr>
          </a:p>
        </p:txBody>
      </p:sp>
    </p:spTree>
    <p:extLst>
      <p:ext uri="{BB962C8B-B14F-4D97-AF65-F5344CB8AC3E}">
        <p14:creationId xmlns:p14="http://schemas.microsoft.com/office/powerpoint/2010/main" val="3724109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B0534-27AA-B214-A899-D2C2D02671CB}"/>
            </a:ext>
          </a:extLst>
        </p:cNvPr>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D8125AD3-E348-8127-B0D7-8087CEAAAD33}"/>
              </a:ext>
            </a:extLst>
          </p:cNvPr>
          <p:cNvSpPr>
            <a:spLocks noGrp="1"/>
          </p:cNvSpPr>
          <p:nvPr>
            <p:ph type="sldNum" sz="quarter" idx="11"/>
          </p:nvPr>
        </p:nvSpPr>
        <p:spPr/>
        <p:txBody>
          <a:bodyPr/>
          <a:lstStyle/>
          <a:p>
            <a:pPr defTabSz="685800">
              <a:defRPr/>
            </a:pPr>
            <a:fld id="{189E3A5C-986B-47BE-8F96-3787467B82A8}" type="slidenum">
              <a:rPr lang="nl-BE" sz="675">
                <a:solidFill>
                  <a:prstClr val="white"/>
                </a:solidFill>
                <a:latin typeface="Trebuchet MS"/>
              </a:rPr>
              <a:pPr defTabSz="685800">
                <a:defRPr/>
              </a:pPr>
              <a:t>10</a:t>
            </a:fld>
            <a:endParaRPr lang="nl-BE" sz="675">
              <a:solidFill>
                <a:prstClr val="white"/>
              </a:solidFill>
              <a:latin typeface="Trebuchet MS"/>
            </a:endParaRPr>
          </a:p>
        </p:txBody>
      </p:sp>
      <p:graphicFrame>
        <p:nvGraphicFramePr>
          <p:cNvPr id="6" name="Tabel 5">
            <a:extLst>
              <a:ext uri="{FF2B5EF4-FFF2-40B4-BE49-F238E27FC236}">
                <a16:creationId xmlns:a16="http://schemas.microsoft.com/office/drawing/2014/main" id="{71CA5555-F097-12D2-FF15-2F354AD2BDF6}"/>
              </a:ext>
            </a:extLst>
          </p:cNvPr>
          <p:cNvGraphicFramePr>
            <a:graphicFrameLocks noGrp="1"/>
          </p:cNvGraphicFramePr>
          <p:nvPr/>
        </p:nvGraphicFramePr>
        <p:xfrm>
          <a:off x="182879" y="624840"/>
          <a:ext cx="8854442" cy="3764217"/>
        </p:xfrm>
        <a:graphic>
          <a:graphicData uri="http://schemas.openxmlformats.org/drawingml/2006/table">
            <a:tbl>
              <a:tblPr firstRow="1" firstCol="1" bandRow="1"/>
              <a:tblGrid>
                <a:gridCol w="2610026">
                  <a:extLst>
                    <a:ext uri="{9D8B030D-6E8A-4147-A177-3AD203B41FA5}">
                      <a16:colId xmlns:a16="http://schemas.microsoft.com/office/drawing/2014/main" val="975561698"/>
                    </a:ext>
                  </a:extLst>
                </a:gridCol>
                <a:gridCol w="3579955">
                  <a:extLst>
                    <a:ext uri="{9D8B030D-6E8A-4147-A177-3AD203B41FA5}">
                      <a16:colId xmlns:a16="http://schemas.microsoft.com/office/drawing/2014/main" val="3575137814"/>
                    </a:ext>
                  </a:extLst>
                </a:gridCol>
                <a:gridCol w="2664461">
                  <a:extLst>
                    <a:ext uri="{9D8B030D-6E8A-4147-A177-3AD203B41FA5}">
                      <a16:colId xmlns:a16="http://schemas.microsoft.com/office/drawing/2014/main" val="1459887375"/>
                    </a:ext>
                  </a:extLst>
                </a:gridCol>
              </a:tblGrid>
              <a:tr h="557418">
                <a:tc>
                  <a:txBody>
                    <a:bodyPr/>
                    <a:lstStyle/>
                    <a:p>
                      <a:pPr>
                        <a:lnSpc>
                          <a:spcPct val="130000"/>
                        </a:lnSpc>
                        <a:spcAft>
                          <a:spcPts val="1000"/>
                        </a:spcAft>
                      </a:pPr>
                      <a:r>
                        <a:rPr lang="nl-BE" sz="1500" b="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Huidige onderwijsstructuur</a:t>
                      </a: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7DC"/>
                    </a:solidFill>
                  </a:tcPr>
                </a:tc>
                <a:tc>
                  <a:txBody>
                    <a:bodyPr/>
                    <a:lstStyle/>
                    <a:p>
                      <a:pPr>
                        <a:lnSpc>
                          <a:spcPct val="130000"/>
                        </a:lnSpc>
                        <a:spcAft>
                          <a:spcPts val="1000"/>
                        </a:spcAft>
                      </a:pPr>
                      <a:r>
                        <a:rPr lang="nl-BE" sz="1500" b="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Modernisering </a:t>
                      </a:r>
                      <a:r>
                        <a:rPr lang="nl-BE" sz="1500" b="1" err="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so</a:t>
                      </a: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7DC"/>
                    </a:solidFill>
                  </a:tcPr>
                </a:tc>
                <a:tc>
                  <a:txBody>
                    <a:bodyPr/>
                    <a:lstStyle/>
                    <a:p>
                      <a:pPr>
                        <a:lnSpc>
                          <a:spcPct val="130000"/>
                        </a:lnSpc>
                        <a:spcAft>
                          <a:spcPts val="1000"/>
                        </a:spcAft>
                      </a:pPr>
                      <a:r>
                        <a:rPr lang="nl-BE" sz="1500" b="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Doorstroom hoger onderwijs? </a:t>
                      </a: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7DC"/>
                    </a:solidFill>
                  </a:tcPr>
                </a:tc>
                <a:extLst>
                  <a:ext uri="{0D108BD9-81ED-4DB2-BD59-A6C34878D82A}">
                    <a16:rowId xmlns:a16="http://schemas.microsoft.com/office/drawing/2014/main" val="3800278943"/>
                  </a:ext>
                </a:extLst>
              </a:tr>
              <a:tr h="3164105">
                <a:tc>
                  <a:txBody>
                    <a:bodyPr/>
                    <a:lstStyle/>
                    <a:p>
                      <a:pPr>
                        <a:lnSpc>
                          <a:spcPct val="100000"/>
                        </a:lnSpc>
                        <a:spcAft>
                          <a:spcPts val="0"/>
                        </a:spcAft>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Kso: 7</a:t>
                      </a:r>
                      <a:r>
                        <a:rPr lang="nl-BE" sz="1500" baseline="300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de</a:t>
                      </a: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 jaar in voorbereiding op artistieke toelatingsproeven</a:t>
                      </a:r>
                    </a:p>
                    <a:p>
                      <a:pPr>
                        <a:lnSpc>
                          <a:spcPct val="100000"/>
                        </a:lnSpc>
                        <a:spcAft>
                          <a:spcPts val="0"/>
                        </a:spcAft>
                      </a:pP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0000"/>
                        </a:lnSpc>
                        <a:spcAft>
                          <a:spcPts val="0"/>
                        </a:spcAft>
                      </a:pP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0000"/>
                        </a:lnSpc>
                        <a:spcAft>
                          <a:spcPts val="0"/>
                        </a:spcAft>
                      </a:pP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0000"/>
                        </a:lnSpc>
                        <a:spcAft>
                          <a:spcPts val="0"/>
                        </a:spcAft>
                      </a:pP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0000"/>
                        </a:lnSpc>
                        <a:spcAft>
                          <a:spcPts val="0"/>
                        </a:spcAft>
                      </a:pP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marL="171450" indent="-171450">
                        <a:lnSpc>
                          <a:spcPct val="100000"/>
                        </a:lnSpc>
                        <a:spcAft>
                          <a:spcPts val="0"/>
                        </a:spcAft>
                        <a:buFont typeface="Wingdings" panose="05000000000000000000" pitchFamily="2" charset="2"/>
                        <a:buChar char="è"/>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Focus op artistieke vorming</a:t>
                      </a:r>
                    </a:p>
                    <a:p>
                      <a:pPr marL="171450" indent="-171450">
                        <a:lnSpc>
                          <a:spcPct val="100000"/>
                        </a:lnSpc>
                        <a:spcAft>
                          <a:spcPts val="0"/>
                        </a:spcAft>
                        <a:buFont typeface="Wingdings" panose="05000000000000000000" pitchFamily="2" charset="2"/>
                        <a:buChar char="è"/>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Attest lesbijwoning</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0000"/>
                        </a:lnSpc>
                        <a:spcAft>
                          <a:spcPts val="0"/>
                        </a:spcAft>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Bijzondere beeldende vorming </a:t>
                      </a:r>
                    </a:p>
                    <a:p>
                      <a:pPr>
                        <a:lnSpc>
                          <a:spcPct val="100000"/>
                        </a:lnSpc>
                        <a:spcAft>
                          <a:spcPts val="0"/>
                        </a:spcAft>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Bijzondere muzikale vorming</a:t>
                      </a:r>
                    </a:p>
                    <a:p>
                      <a:pPr>
                        <a:lnSpc>
                          <a:spcPct val="100000"/>
                        </a:lnSpc>
                        <a:spcAft>
                          <a:spcPts val="0"/>
                        </a:spcAft>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Bijzondere vorming dans</a:t>
                      </a:r>
                    </a:p>
                    <a:p>
                      <a:pPr>
                        <a:lnSpc>
                          <a:spcPct val="100000"/>
                        </a:lnSpc>
                        <a:spcAft>
                          <a:spcPts val="0"/>
                        </a:spcAft>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Bijzondere vorming woordkunst-drama </a:t>
                      </a:r>
                    </a:p>
                    <a:p>
                      <a:pPr>
                        <a:lnSpc>
                          <a:spcPct val="100000"/>
                        </a:lnSpc>
                        <a:spcAft>
                          <a:spcPts val="0"/>
                        </a:spcAft>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na structuuronderdeel met dubbele finaliteit en doorstroomfinaliteit (OK4)</a:t>
                      </a:r>
                    </a:p>
                    <a:p>
                      <a:pPr>
                        <a:lnSpc>
                          <a:spcPct val="100000"/>
                        </a:lnSpc>
                        <a:spcAft>
                          <a:spcPts val="0"/>
                        </a:spcAft>
                      </a:pP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marL="171450" indent="-171450">
                        <a:lnSpc>
                          <a:spcPct val="100000"/>
                        </a:lnSpc>
                        <a:spcAft>
                          <a:spcPts val="0"/>
                        </a:spcAft>
                        <a:buFont typeface="Wingdings" panose="05000000000000000000" pitchFamily="2" charset="2"/>
                        <a:buChar char="è"/>
                      </a:pPr>
                      <a:r>
                        <a:rPr lang="nl-BE" sz="1500" err="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Domeingebonden</a:t>
                      </a: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 studierichting – Kunst en creatie</a:t>
                      </a:r>
                    </a:p>
                    <a:p>
                      <a:pPr marL="171450" indent="-171450">
                        <a:lnSpc>
                          <a:spcPct val="100000"/>
                        </a:lnSpc>
                        <a:spcAft>
                          <a:spcPts val="0"/>
                        </a:spcAft>
                        <a:buFont typeface="Wingdings" panose="05000000000000000000" pitchFamily="2" charset="2"/>
                        <a:buChar char="è"/>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Doelen afgeleid van de (specifieke) minimumdoelen van inhoudelijk verwante structuuronderdelen derde graad</a:t>
                      </a:r>
                    </a:p>
                    <a:p>
                      <a:pPr marL="0" indent="0">
                        <a:lnSpc>
                          <a:spcPct val="100000"/>
                        </a:lnSpc>
                        <a:spcAft>
                          <a:spcPts val="0"/>
                        </a:spcAft>
                        <a:buFont typeface="Wingdings" panose="05000000000000000000" pitchFamily="2" charset="2"/>
                        <a:buNone/>
                      </a:pP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0000"/>
                        </a:lnSpc>
                        <a:spcAft>
                          <a:spcPts val="0"/>
                        </a:spcAft>
                      </a:pP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0000"/>
                        </a:lnSpc>
                        <a:spcAft>
                          <a:spcPts val="0"/>
                        </a:spcAft>
                      </a:pP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0000"/>
                        </a:lnSpc>
                        <a:spcAft>
                          <a:spcPts val="0"/>
                        </a:spcAft>
                      </a:pP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0000"/>
                        </a:lnSpc>
                        <a:spcAft>
                          <a:spcPts val="0"/>
                        </a:spcAft>
                      </a:pP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0000"/>
                        </a:lnSpc>
                        <a:spcAft>
                          <a:spcPts val="0"/>
                        </a:spcAft>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Toegang tot bacheloropleidingen hoger onderwijs op basis van het eerder behaalde diploma secundair onderwijs – onderwijskwalificatie 4</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94492550"/>
                  </a:ext>
                </a:extLst>
              </a:tr>
            </a:tbl>
          </a:graphicData>
        </a:graphic>
      </p:graphicFrame>
      <p:graphicFrame>
        <p:nvGraphicFramePr>
          <p:cNvPr id="2" name="Tabel 1">
            <a:extLst>
              <a:ext uri="{FF2B5EF4-FFF2-40B4-BE49-F238E27FC236}">
                <a16:creationId xmlns:a16="http://schemas.microsoft.com/office/drawing/2014/main" id="{E157A4BD-B559-4159-B237-B18A74A04C88}"/>
              </a:ext>
            </a:extLst>
          </p:cNvPr>
          <p:cNvGraphicFramePr>
            <a:graphicFrameLocks noGrp="1"/>
          </p:cNvGraphicFramePr>
          <p:nvPr/>
        </p:nvGraphicFramePr>
        <p:xfrm>
          <a:off x="182879" y="4259549"/>
          <a:ext cx="8854442" cy="2299360"/>
        </p:xfrm>
        <a:graphic>
          <a:graphicData uri="http://schemas.openxmlformats.org/drawingml/2006/table">
            <a:tbl>
              <a:tblPr firstRow="1" firstCol="1" bandRow="1"/>
              <a:tblGrid>
                <a:gridCol w="2610026">
                  <a:extLst>
                    <a:ext uri="{9D8B030D-6E8A-4147-A177-3AD203B41FA5}">
                      <a16:colId xmlns:a16="http://schemas.microsoft.com/office/drawing/2014/main" val="2684338079"/>
                    </a:ext>
                  </a:extLst>
                </a:gridCol>
                <a:gridCol w="3579955">
                  <a:extLst>
                    <a:ext uri="{9D8B030D-6E8A-4147-A177-3AD203B41FA5}">
                      <a16:colId xmlns:a16="http://schemas.microsoft.com/office/drawing/2014/main" val="3475556909"/>
                    </a:ext>
                  </a:extLst>
                </a:gridCol>
                <a:gridCol w="2664461">
                  <a:extLst>
                    <a:ext uri="{9D8B030D-6E8A-4147-A177-3AD203B41FA5}">
                      <a16:colId xmlns:a16="http://schemas.microsoft.com/office/drawing/2014/main" val="2771020492"/>
                    </a:ext>
                  </a:extLst>
                </a:gridCol>
              </a:tblGrid>
              <a:tr h="2299360">
                <a:tc>
                  <a:txBody>
                    <a:bodyPr/>
                    <a:lstStyle/>
                    <a:p>
                      <a:pPr>
                        <a:lnSpc>
                          <a:spcPct val="100000"/>
                        </a:lnSpc>
                        <a:spcAft>
                          <a:spcPts val="0"/>
                        </a:spcAft>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Aso: 7</a:t>
                      </a:r>
                      <a:r>
                        <a:rPr lang="nl-BE" sz="1500" baseline="300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de</a:t>
                      </a: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 jaar bijzondere wetenschappelijke vorming</a:t>
                      </a:r>
                    </a:p>
                    <a:p>
                      <a:pPr>
                        <a:lnSpc>
                          <a:spcPct val="100000"/>
                        </a:lnSpc>
                        <a:spcAft>
                          <a:spcPts val="0"/>
                        </a:spcAft>
                      </a:pP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0000"/>
                        </a:lnSpc>
                        <a:spcAft>
                          <a:spcPts val="0"/>
                        </a:spcAft>
                      </a:pP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marL="171450" indent="-171450">
                        <a:lnSpc>
                          <a:spcPct val="100000"/>
                        </a:lnSpc>
                        <a:spcAft>
                          <a:spcPts val="0"/>
                        </a:spcAft>
                        <a:buFont typeface="Wingdings" panose="05000000000000000000" pitchFamily="2" charset="2"/>
                        <a:buChar char="è"/>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Focus op wiskunde en wetenschappen</a:t>
                      </a:r>
                    </a:p>
                    <a:p>
                      <a:pPr marL="171450" indent="-171450">
                        <a:lnSpc>
                          <a:spcPct val="100000"/>
                        </a:lnSpc>
                        <a:spcAft>
                          <a:spcPts val="0"/>
                        </a:spcAft>
                        <a:buFont typeface="Wingdings" panose="05000000000000000000" pitchFamily="2" charset="2"/>
                        <a:buChar char="è"/>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Attest lesbijwoning</a:t>
                      </a:r>
                      <a:endParaRPr lang="nl-BE" sz="1500"/>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00000"/>
                        </a:lnSpc>
                        <a:spcAft>
                          <a:spcPts val="0"/>
                        </a:spcAft>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Bijzondere wetenschappelijke vorming na structuuronderdeel met dubbele finaliteit en doorstroomfinaliteit (OK4)</a:t>
                      </a:r>
                    </a:p>
                    <a:p>
                      <a:pPr>
                        <a:lnSpc>
                          <a:spcPct val="100000"/>
                        </a:lnSpc>
                        <a:spcAft>
                          <a:spcPts val="0"/>
                        </a:spcAft>
                      </a:pP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marL="171450" indent="-171450">
                        <a:lnSpc>
                          <a:spcPct val="100000"/>
                        </a:lnSpc>
                        <a:spcAft>
                          <a:spcPts val="0"/>
                        </a:spcAft>
                        <a:buFont typeface="Wingdings" panose="05000000000000000000" pitchFamily="2" charset="2"/>
                        <a:buChar char="è"/>
                      </a:pPr>
                      <a:r>
                        <a:rPr lang="nl-BE" sz="1500" err="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Domeinoverschrijdende</a:t>
                      </a: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 studierichting</a:t>
                      </a:r>
                    </a:p>
                    <a:p>
                      <a:pPr marL="171450" indent="-171450">
                        <a:lnSpc>
                          <a:spcPct val="100000"/>
                        </a:lnSpc>
                        <a:spcAft>
                          <a:spcPts val="0"/>
                        </a:spcAft>
                        <a:buFont typeface="Wingdings" panose="05000000000000000000" pitchFamily="2" charset="2"/>
                        <a:buChar char="è"/>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Doelen afgeleid van de (specifieke) minimumdoelen van inhoudelijk verwante structuuronderdelen derde graad</a:t>
                      </a:r>
                    </a:p>
                    <a:p>
                      <a:pPr marL="0" indent="0">
                        <a:lnSpc>
                          <a:spcPct val="100000"/>
                        </a:lnSpc>
                        <a:spcAft>
                          <a:spcPts val="0"/>
                        </a:spcAft>
                        <a:buFont typeface="Wingdings" panose="05000000000000000000" pitchFamily="2" charset="2"/>
                        <a:buNone/>
                      </a:pPr>
                      <a:endPar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nl-BE" sz="15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Toegang tot bacheloropleidingen hoger onderwijs op basis van het eerder behaalde diploma secundair onderwijs – onderwijskwalificatie 4</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6151411"/>
                  </a:ext>
                </a:extLst>
              </a:tr>
            </a:tbl>
          </a:graphicData>
        </a:graphic>
      </p:graphicFrame>
      <p:sp>
        <p:nvSpPr>
          <p:cNvPr id="7" name="Titel 6">
            <a:extLst>
              <a:ext uri="{FF2B5EF4-FFF2-40B4-BE49-F238E27FC236}">
                <a16:creationId xmlns:a16="http://schemas.microsoft.com/office/drawing/2014/main" id="{1F2910E9-ACD0-D0D2-5F57-3062F16DC0FF}"/>
              </a:ext>
            </a:extLst>
          </p:cNvPr>
          <p:cNvSpPr>
            <a:spLocks noGrp="1"/>
          </p:cNvSpPr>
          <p:nvPr>
            <p:ph type="title"/>
          </p:nvPr>
        </p:nvSpPr>
        <p:spPr>
          <a:xfrm>
            <a:off x="1122471" y="0"/>
            <a:ext cx="7427169" cy="637435"/>
          </a:xfrm>
        </p:spPr>
        <p:txBody>
          <a:bodyPr/>
          <a:lstStyle/>
          <a:p>
            <a:r>
              <a:rPr lang="nl-NL"/>
              <a:t>Zevende leerjaren</a:t>
            </a:r>
            <a:endParaRPr lang="nl-BE"/>
          </a:p>
        </p:txBody>
      </p:sp>
    </p:spTree>
    <p:extLst>
      <p:ext uri="{BB962C8B-B14F-4D97-AF65-F5344CB8AC3E}">
        <p14:creationId xmlns:p14="http://schemas.microsoft.com/office/powerpoint/2010/main" val="1244959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r>
              <a:rPr lang="nl-BE"/>
              <a:t>Overzicht</a:t>
            </a:r>
          </a:p>
        </p:txBody>
      </p:sp>
      <p:sp>
        <p:nvSpPr>
          <p:cNvPr id="3" name="Tijdelijke aanduiding voor inhoud 2">
            <a:extLst>
              <a:ext uri="{FF2B5EF4-FFF2-40B4-BE49-F238E27FC236}">
                <a16:creationId xmlns:a16="http://schemas.microsoft.com/office/drawing/2014/main" id="{A9D12EFA-6208-78DC-EDED-3354512CFB27}"/>
              </a:ext>
            </a:extLst>
          </p:cNvPr>
          <p:cNvSpPr>
            <a:spLocks noGrp="1"/>
          </p:cNvSpPr>
          <p:nvPr>
            <p:ph idx="4294967295"/>
          </p:nvPr>
        </p:nvSpPr>
        <p:spPr>
          <a:xfrm>
            <a:off x="2005220" y="1986426"/>
            <a:ext cx="5581584" cy="3000533"/>
          </a:xfrm>
        </p:spPr>
        <p:txBody>
          <a:bodyPr/>
          <a:lstStyle/>
          <a:p>
            <a:endParaRPr lang="nl-BE"/>
          </a:p>
        </p:txBody>
      </p:sp>
      <p:graphicFrame>
        <p:nvGraphicFramePr>
          <p:cNvPr id="4" name="Tabel 5">
            <a:extLst>
              <a:ext uri="{FF2B5EF4-FFF2-40B4-BE49-F238E27FC236}">
                <a16:creationId xmlns:a16="http://schemas.microsoft.com/office/drawing/2014/main" id="{B86112EA-AA46-6B30-89F2-7B8AD7A1D904}"/>
              </a:ext>
            </a:extLst>
          </p:cNvPr>
          <p:cNvGraphicFramePr>
            <a:graphicFrameLocks/>
          </p:cNvGraphicFramePr>
          <p:nvPr>
            <p:extLst>
              <p:ext uri="{D42A27DB-BD31-4B8C-83A1-F6EECF244321}">
                <p14:modId xmlns:p14="http://schemas.microsoft.com/office/powerpoint/2010/main" val="1077594958"/>
              </p:ext>
            </p:extLst>
          </p:nvPr>
        </p:nvGraphicFramePr>
        <p:xfrm>
          <a:off x="1961138" y="340517"/>
          <a:ext cx="6979144" cy="6517483"/>
        </p:xfrm>
        <a:graphic>
          <a:graphicData uri="http://schemas.openxmlformats.org/drawingml/2006/table">
            <a:tbl>
              <a:tblPr firstRow="1" bandRow="1">
                <a:tableStyleId>{7DF18680-E054-41AD-8BC1-D1AEF772440D}</a:tableStyleId>
              </a:tblPr>
              <a:tblGrid>
                <a:gridCol w="3489572">
                  <a:extLst>
                    <a:ext uri="{9D8B030D-6E8A-4147-A177-3AD203B41FA5}">
                      <a16:colId xmlns:a16="http://schemas.microsoft.com/office/drawing/2014/main" val="949401338"/>
                    </a:ext>
                  </a:extLst>
                </a:gridCol>
                <a:gridCol w="3489572">
                  <a:extLst>
                    <a:ext uri="{9D8B030D-6E8A-4147-A177-3AD203B41FA5}">
                      <a16:colId xmlns:a16="http://schemas.microsoft.com/office/drawing/2014/main" val="1057185079"/>
                    </a:ext>
                  </a:extLst>
                </a:gridCol>
              </a:tblGrid>
              <a:tr h="645900">
                <a:tc>
                  <a:txBody>
                    <a:bodyPr/>
                    <a:lstStyle/>
                    <a:p>
                      <a:pPr marL="0" algn="l" defTabSz="914377" rtl="0" eaLnBrk="1" latinLnBrk="0" hangingPunct="1">
                        <a:lnSpc>
                          <a:spcPct val="100000"/>
                        </a:lnSpc>
                      </a:pPr>
                      <a:r>
                        <a:rPr lang="nl-BE" sz="1800" b="1" kern="1200">
                          <a:solidFill>
                            <a:schemeClr val="lt1"/>
                          </a:solidFill>
                          <a:latin typeface="+mn-lt"/>
                          <a:ea typeface="+mn-ea"/>
                          <a:cs typeface="+mn-cs"/>
                        </a:rPr>
                        <a:t>Leerplancomponent</a:t>
                      </a:r>
                    </a:p>
                  </a:txBody>
                  <a:tcPr/>
                </a:tc>
                <a:tc>
                  <a:txBody>
                    <a:bodyPr/>
                    <a:lstStyle/>
                    <a:p>
                      <a:pPr marL="0" algn="l" defTabSz="914377" rtl="0" eaLnBrk="1" latinLnBrk="0" hangingPunct="1">
                        <a:lnSpc>
                          <a:spcPct val="100000"/>
                        </a:lnSpc>
                      </a:pPr>
                      <a:r>
                        <a:rPr lang="nl-BE" sz="1800" b="1" kern="1200">
                          <a:solidFill>
                            <a:schemeClr val="lt1"/>
                          </a:solidFill>
                          <a:latin typeface="+mn-lt"/>
                          <a:ea typeface="+mn-ea"/>
                          <a:cs typeface="+mn-cs"/>
                        </a:rPr>
                        <a:t>Doelstelling</a:t>
                      </a:r>
                    </a:p>
                  </a:txBody>
                  <a:tcPr/>
                </a:tc>
                <a:extLst>
                  <a:ext uri="{0D108BD9-81ED-4DB2-BD59-A6C34878D82A}">
                    <a16:rowId xmlns:a16="http://schemas.microsoft.com/office/drawing/2014/main" val="877827698"/>
                  </a:ext>
                </a:extLst>
              </a:tr>
              <a:tr h="642043">
                <a:tc>
                  <a:txBody>
                    <a:bodyPr/>
                    <a:lstStyle/>
                    <a:p>
                      <a:pPr marL="0" algn="l" defTabSz="914377" rtl="0" eaLnBrk="1" latinLnBrk="0" hangingPunct="1">
                        <a:lnSpc>
                          <a:spcPct val="100000"/>
                        </a:lnSpc>
                      </a:pPr>
                      <a:r>
                        <a:rPr lang="nl-BE" sz="1800" kern="1200">
                          <a:solidFill>
                            <a:schemeClr val="dk1"/>
                          </a:solidFill>
                          <a:latin typeface="+mn-lt"/>
                          <a:ea typeface="+mn-ea"/>
                          <a:cs typeface="+mn-cs"/>
                        </a:rPr>
                        <a:t>Communicatie en informatie</a:t>
                      </a:r>
                    </a:p>
                  </a:txBody>
                  <a:tcPr/>
                </a:tc>
                <a:tc>
                  <a:txBody>
                    <a:bodyPr/>
                    <a:lstStyle/>
                    <a:p>
                      <a:pPr marL="0" lvl="0" algn="l" defTabSz="914377" rtl="0" eaLnBrk="1" latinLnBrk="0" hangingPunct="1">
                        <a:lnSpc>
                          <a:spcPct val="100000"/>
                        </a:lnSpc>
                        <a:buNone/>
                      </a:pPr>
                      <a:r>
                        <a:rPr lang="nl-BE" sz="1800" kern="1200">
                          <a:solidFill>
                            <a:schemeClr val="dk1"/>
                          </a:solidFill>
                          <a:latin typeface="+mn-lt"/>
                          <a:ea typeface="+mn-ea"/>
                          <a:cs typeface="+mn-cs"/>
                        </a:rPr>
                        <a:t>1 – 5</a:t>
                      </a:r>
                    </a:p>
                  </a:txBody>
                  <a:tcPr/>
                </a:tc>
                <a:extLst>
                  <a:ext uri="{0D108BD9-81ED-4DB2-BD59-A6C34878D82A}">
                    <a16:rowId xmlns:a16="http://schemas.microsoft.com/office/drawing/2014/main" val="3866828792"/>
                  </a:ext>
                </a:extLst>
              </a:tr>
              <a:tr h="645900">
                <a:tc>
                  <a:txBody>
                    <a:bodyPr/>
                    <a:lstStyle/>
                    <a:p>
                      <a:pPr marL="0" algn="l" defTabSz="914377" rtl="0" eaLnBrk="1" latinLnBrk="0" hangingPunct="1">
                        <a:lnSpc>
                          <a:spcPct val="100000"/>
                        </a:lnSpc>
                      </a:pPr>
                      <a:r>
                        <a:rPr lang="nl-BE" sz="1800" kern="1200">
                          <a:solidFill>
                            <a:schemeClr val="dk1"/>
                          </a:solidFill>
                          <a:latin typeface="+mn-lt"/>
                          <a:ea typeface="+mn-ea"/>
                          <a:cs typeface="+mn-cs"/>
                        </a:rPr>
                        <a:t>Literatuur</a:t>
                      </a:r>
                    </a:p>
                  </a:txBody>
                  <a:tcPr/>
                </a:tc>
                <a:tc>
                  <a:txBody>
                    <a:bodyPr/>
                    <a:lstStyle/>
                    <a:p>
                      <a:pPr marL="0" lvl="0" algn="l" defTabSz="914377" rtl="0" eaLnBrk="1" latinLnBrk="0" hangingPunct="1">
                        <a:lnSpc>
                          <a:spcPct val="100000"/>
                        </a:lnSpc>
                        <a:buNone/>
                      </a:pPr>
                      <a:r>
                        <a:rPr lang="nl-BE" sz="1800" kern="1200">
                          <a:solidFill>
                            <a:schemeClr val="dk1"/>
                          </a:solidFill>
                          <a:latin typeface="+mn-lt"/>
                          <a:ea typeface="+mn-ea"/>
                          <a:cs typeface="+mn-cs"/>
                        </a:rPr>
                        <a:t>6</a:t>
                      </a:r>
                    </a:p>
                  </a:txBody>
                  <a:tcPr/>
                </a:tc>
                <a:extLst>
                  <a:ext uri="{0D108BD9-81ED-4DB2-BD59-A6C34878D82A}">
                    <a16:rowId xmlns:a16="http://schemas.microsoft.com/office/drawing/2014/main" val="1041691411"/>
                  </a:ext>
                </a:extLst>
              </a:tr>
              <a:tr h="645900">
                <a:tc>
                  <a:txBody>
                    <a:bodyPr/>
                    <a:lstStyle/>
                    <a:p>
                      <a:pPr marL="0" algn="l" defTabSz="914377" rtl="0" eaLnBrk="1" latinLnBrk="0" hangingPunct="1">
                        <a:lnSpc>
                          <a:spcPct val="100000"/>
                        </a:lnSpc>
                      </a:pPr>
                      <a:r>
                        <a:rPr lang="nl-BE" sz="1800" kern="1200">
                          <a:solidFill>
                            <a:schemeClr val="dk1"/>
                          </a:solidFill>
                          <a:latin typeface="+mn-lt"/>
                          <a:ea typeface="+mn-ea"/>
                          <a:cs typeface="+mn-cs"/>
                        </a:rPr>
                        <a:t>Identiteit in diversiteit</a:t>
                      </a:r>
                    </a:p>
                  </a:txBody>
                  <a:tcPr/>
                </a:tc>
                <a:tc>
                  <a:txBody>
                    <a:bodyPr/>
                    <a:lstStyle/>
                    <a:p>
                      <a:pPr marL="0" lvl="0" algn="l" defTabSz="914377" rtl="0" eaLnBrk="1" latinLnBrk="0" hangingPunct="1">
                        <a:lnSpc>
                          <a:spcPct val="100000"/>
                        </a:lnSpc>
                        <a:buNone/>
                      </a:pPr>
                      <a:r>
                        <a:rPr lang="nl-NL" sz="1800" kern="1200">
                          <a:solidFill>
                            <a:schemeClr val="dk1"/>
                          </a:solidFill>
                          <a:latin typeface="+mn-lt"/>
                          <a:ea typeface="+mn-ea"/>
                          <a:cs typeface="+mn-cs"/>
                        </a:rPr>
                        <a:t>7</a:t>
                      </a:r>
                      <a:endParaRPr lang="nl-BE" sz="1800" kern="1200">
                        <a:solidFill>
                          <a:schemeClr val="dk1"/>
                        </a:solidFill>
                        <a:latin typeface="+mn-lt"/>
                        <a:ea typeface="+mn-ea"/>
                        <a:cs typeface="+mn-cs"/>
                      </a:endParaRPr>
                    </a:p>
                  </a:txBody>
                  <a:tcPr/>
                </a:tc>
                <a:extLst>
                  <a:ext uri="{0D108BD9-81ED-4DB2-BD59-A6C34878D82A}">
                    <a16:rowId xmlns:a16="http://schemas.microsoft.com/office/drawing/2014/main" val="3180308085"/>
                  </a:ext>
                </a:extLst>
              </a:tr>
              <a:tr h="645900">
                <a:tc>
                  <a:txBody>
                    <a:bodyPr/>
                    <a:lstStyle/>
                    <a:p>
                      <a:pPr marL="0" algn="l" defTabSz="914377" rtl="0" eaLnBrk="1" latinLnBrk="0" hangingPunct="1">
                        <a:lnSpc>
                          <a:spcPct val="100000"/>
                        </a:lnSpc>
                      </a:pPr>
                      <a:r>
                        <a:rPr lang="nl-BE" sz="1800" kern="1200">
                          <a:solidFill>
                            <a:schemeClr val="dk1"/>
                          </a:solidFill>
                          <a:latin typeface="+mn-lt"/>
                          <a:ea typeface="+mn-ea"/>
                          <a:cs typeface="+mn-cs"/>
                        </a:rPr>
                        <a:t>Taal, taalgebruik en taalsysteem</a:t>
                      </a:r>
                    </a:p>
                  </a:txBody>
                  <a:tcPr/>
                </a:tc>
                <a:tc>
                  <a:txBody>
                    <a:bodyPr/>
                    <a:lstStyle/>
                    <a:p>
                      <a:pPr marL="0" lvl="0" algn="l" defTabSz="914377" rtl="0" eaLnBrk="1" latinLnBrk="0" hangingPunct="1">
                        <a:lnSpc>
                          <a:spcPct val="100000"/>
                        </a:lnSpc>
                        <a:buNone/>
                      </a:pPr>
                      <a:r>
                        <a:rPr lang="nl-NL" sz="1800" kern="1200">
                          <a:solidFill>
                            <a:schemeClr val="dk1"/>
                          </a:solidFill>
                          <a:latin typeface="+mn-lt"/>
                          <a:ea typeface="+mn-ea"/>
                          <a:cs typeface="+mn-cs"/>
                        </a:rPr>
                        <a:t>8</a:t>
                      </a:r>
                      <a:r>
                        <a:rPr lang="nl-BE" sz="1800" kern="1200">
                          <a:solidFill>
                            <a:schemeClr val="dk1"/>
                          </a:solidFill>
                          <a:latin typeface="+mn-lt"/>
                          <a:ea typeface="+mn-ea"/>
                          <a:cs typeface="+mn-cs"/>
                        </a:rPr>
                        <a:t>-11</a:t>
                      </a:r>
                    </a:p>
                  </a:txBody>
                  <a:tcPr/>
                </a:tc>
                <a:extLst>
                  <a:ext uri="{0D108BD9-81ED-4DB2-BD59-A6C34878D82A}">
                    <a16:rowId xmlns:a16="http://schemas.microsoft.com/office/drawing/2014/main" val="2603749993"/>
                  </a:ext>
                </a:extLst>
              </a:tr>
              <a:tr h="842461">
                <a:tc>
                  <a:txBody>
                    <a:bodyPr/>
                    <a:lstStyle/>
                    <a:p>
                      <a:pPr marL="0" lvl="0" algn="l" defTabSz="914377" rtl="0" eaLnBrk="1" latinLnBrk="0" hangingPunct="1">
                        <a:lnSpc>
                          <a:spcPct val="100000"/>
                        </a:lnSpc>
                        <a:buNone/>
                      </a:pPr>
                      <a:r>
                        <a:rPr lang="nl-BE" sz="1800" kern="1200" err="1">
                          <a:solidFill>
                            <a:schemeClr val="dk1"/>
                          </a:solidFill>
                          <a:latin typeface="+mn-lt"/>
                          <a:ea typeface="+mn-ea"/>
                          <a:cs typeface="+mn-cs"/>
                        </a:rPr>
                        <a:t>Onderzoekscompetentie</a:t>
                      </a:r>
                      <a:endParaRPr lang="nl-BE" sz="1800" kern="1200">
                        <a:solidFill>
                          <a:schemeClr val="dk1"/>
                        </a:solidFill>
                        <a:latin typeface="+mn-lt"/>
                        <a:ea typeface="+mn-ea"/>
                        <a:cs typeface="+mn-cs"/>
                      </a:endParaRPr>
                    </a:p>
                  </a:txBody>
                  <a:tcPr>
                    <a:solidFill>
                      <a:srgbClr val="92D050"/>
                    </a:solidFill>
                  </a:tcPr>
                </a:tc>
                <a:tc>
                  <a:txBody>
                    <a:bodyPr/>
                    <a:lstStyle/>
                    <a:p>
                      <a:pPr lvl="0">
                        <a:lnSpc>
                          <a:spcPct val="100000"/>
                        </a:lnSpc>
                        <a:buNone/>
                      </a:pPr>
                      <a:r>
                        <a:rPr lang="nl-BE" sz="1800" kern="1200">
                          <a:solidFill>
                            <a:schemeClr val="dk1"/>
                          </a:solidFill>
                          <a:latin typeface="+mn-lt"/>
                          <a:ea typeface="+mn-ea"/>
                          <a:cs typeface="+mn-cs"/>
                        </a:rPr>
                        <a:t>Staat in het leerplan VII-</a:t>
                      </a:r>
                      <a:r>
                        <a:rPr lang="nl-BE" sz="1800" kern="1200" err="1">
                          <a:solidFill>
                            <a:schemeClr val="dk1"/>
                          </a:solidFill>
                          <a:latin typeface="+mn-lt"/>
                          <a:ea typeface="+mn-ea"/>
                          <a:cs typeface="+mn-cs"/>
                        </a:rPr>
                        <a:t>DoSp</a:t>
                      </a:r>
                      <a:r>
                        <a:rPr lang="nl-BE" sz="1800" kern="1200">
                          <a:solidFill>
                            <a:schemeClr val="dk1"/>
                          </a:solidFill>
                          <a:latin typeface="+mn-lt"/>
                          <a:ea typeface="+mn-ea"/>
                          <a:cs typeface="+mn-cs"/>
                        </a:rPr>
                        <a:t> en kan ook aan andere vakken gekoppeld worden.</a:t>
                      </a:r>
                    </a:p>
                  </a:txBody>
                  <a:tcPr>
                    <a:solidFill>
                      <a:srgbClr val="92D050"/>
                    </a:solidFill>
                  </a:tcPr>
                </a:tc>
                <a:extLst>
                  <a:ext uri="{0D108BD9-81ED-4DB2-BD59-A6C34878D82A}">
                    <a16:rowId xmlns:a16="http://schemas.microsoft.com/office/drawing/2014/main" val="3582626008"/>
                  </a:ext>
                </a:extLst>
              </a:tr>
              <a:tr h="842461">
                <a:tc>
                  <a:txBody>
                    <a:bodyPr/>
                    <a:lstStyle/>
                    <a:p>
                      <a:pPr marL="0" lvl="0" algn="l" defTabSz="914377" rtl="0" eaLnBrk="1" latinLnBrk="0" hangingPunct="1">
                        <a:lnSpc>
                          <a:spcPct val="100000"/>
                        </a:lnSpc>
                        <a:buNone/>
                      </a:pPr>
                      <a:r>
                        <a:rPr lang="nl-BE" sz="1800" kern="1200">
                          <a:solidFill>
                            <a:schemeClr val="dk1"/>
                          </a:solidFill>
                          <a:latin typeface="+mn-lt"/>
                          <a:ea typeface="+mn-ea"/>
                          <a:cs typeface="+mn-cs"/>
                        </a:rPr>
                        <a:t>Redigeren</a:t>
                      </a:r>
                    </a:p>
                    <a:p>
                      <a:pPr marL="0" lvl="0" algn="l" defTabSz="914377" rtl="0" eaLnBrk="1" latinLnBrk="0" hangingPunct="1">
                        <a:lnSpc>
                          <a:spcPct val="100000"/>
                        </a:lnSpc>
                        <a:buNone/>
                      </a:pPr>
                      <a:r>
                        <a:rPr lang="nl-BE" sz="1800" kern="1200">
                          <a:solidFill>
                            <a:schemeClr val="dk1"/>
                          </a:solidFill>
                          <a:latin typeface="+mn-lt"/>
                          <a:ea typeface="+mn-ea"/>
                          <a:cs typeface="+mn-cs"/>
                        </a:rPr>
                        <a:t>Analyseren hoe context betekenis van een taaluiting beïnvloedt.</a:t>
                      </a:r>
                    </a:p>
                  </a:txBody>
                  <a:tcPr>
                    <a:solidFill>
                      <a:srgbClr val="92D050"/>
                    </a:solidFill>
                  </a:tcPr>
                </a:tc>
                <a:tc>
                  <a:txBody>
                    <a:bodyPr/>
                    <a:lstStyle/>
                    <a:p>
                      <a:pPr lvl="0">
                        <a:lnSpc>
                          <a:spcPct val="100000"/>
                        </a:lnSpc>
                        <a:buNone/>
                      </a:pPr>
                      <a:r>
                        <a:rPr lang="nl-BE" sz="1800" kern="1200">
                          <a:solidFill>
                            <a:schemeClr val="dk1"/>
                          </a:solidFill>
                          <a:latin typeface="+mn-lt"/>
                          <a:ea typeface="+mn-ea"/>
                          <a:cs typeface="+mn-cs"/>
                        </a:rPr>
                        <a:t>Leerplan VII-</a:t>
                      </a:r>
                      <a:r>
                        <a:rPr lang="nl-BE" sz="1800" kern="1200" err="1">
                          <a:solidFill>
                            <a:schemeClr val="dk1"/>
                          </a:solidFill>
                          <a:latin typeface="+mn-lt"/>
                          <a:ea typeface="+mn-ea"/>
                          <a:cs typeface="+mn-cs"/>
                        </a:rPr>
                        <a:t>DoSp</a:t>
                      </a:r>
                      <a:r>
                        <a:rPr lang="nl-BE" sz="1800" kern="1200">
                          <a:solidFill>
                            <a:schemeClr val="dk1"/>
                          </a:solidFill>
                          <a:latin typeface="+mn-lt"/>
                          <a:ea typeface="+mn-ea"/>
                          <a:cs typeface="+mn-cs"/>
                        </a:rPr>
                        <a:t> onder rubriek ‘Moderne talen’ LPD 6, 7.</a:t>
                      </a:r>
                    </a:p>
                  </a:txBody>
                  <a:tcPr>
                    <a:solidFill>
                      <a:srgbClr val="92D050"/>
                    </a:solidFill>
                  </a:tcPr>
                </a:tc>
                <a:extLst>
                  <a:ext uri="{0D108BD9-81ED-4DB2-BD59-A6C34878D82A}">
                    <a16:rowId xmlns:a16="http://schemas.microsoft.com/office/drawing/2014/main" val="3878491633"/>
                  </a:ext>
                </a:extLst>
              </a:tr>
              <a:tr h="10952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NL" sz="1800" kern="1200">
                          <a:solidFill>
                            <a:schemeClr val="dk1"/>
                          </a:solidFill>
                          <a:latin typeface="+mn-lt"/>
                          <a:ea typeface="+mn-ea"/>
                          <a:cs typeface="+mn-cs"/>
                        </a:rPr>
                        <a:t>Creatief met taal + interactie over relevantie literaire teksten voor leefwereld, samenleving</a:t>
                      </a:r>
                      <a:endParaRPr lang="nl-BE" sz="1800" kern="1200">
                        <a:solidFill>
                          <a:schemeClr val="dk1"/>
                        </a:solidFill>
                        <a:latin typeface="+mn-lt"/>
                        <a:ea typeface="+mn-ea"/>
                        <a:cs typeface="+mn-cs"/>
                      </a:endParaRPr>
                    </a:p>
                    <a:p>
                      <a:pPr marL="0" lvl="0" algn="l" defTabSz="914377" rtl="0" eaLnBrk="1" latinLnBrk="0" hangingPunct="1">
                        <a:lnSpc>
                          <a:spcPct val="100000"/>
                        </a:lnSpc>
                        <a:buNone/>
                      </a:pPr>
                      <a:endParaRPr lang="nl-BE" sz="1800" kern="1200">
                        <a:solidFill>
                          <a:schemeClr val="dk1"/>
                        </a:solidFill>
                        <a:latin typeface="+mn-lt"/>
                        <a:ea typeface="+mn-ea"/>
                        <a:cs typeface="+mn-cs"/>
                      </a:endParaRPr>
                    </a:p>
                  </a:txBody>
                  <a:tcPr>
                    <a:solidFill>
                      <a:srgbClr val="92D050"/>
                    </a:solidFill>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nl-NL" sz="1800" kern="1200">
                          <a:solidFill>
                            <a:schemeClr val="dk1"/>
                          </a:solidFill>
                          <a:latin typeface="+mn-lt"/>
                          <a:ea typeface="+mn-ea"/>
                          <a:cs typeface="+mn-cs"/>
                        </a:rPr>
                        <a:t>Keuzedoelen in leerplan </a:t>
                      </a:r>
                      <a:r>
                        <a:rPr lang="nl-BE" sz="1800" kern="1200">
                          <a:solidFill>
                            <a:schemeClr val="dk1"/>
                          </a:solidFill>
                          <a:latin typeface="+mn-lt"/>
                          <a:ea typeface="+mn-ea"/>
                          <a:cs typeface="+mn-cs"/>
                        </a:rPr>
                        <a:t>VII-</a:t>
                      </a:r>
                      <a:r>
                        <a:rPr lang="nl-BE" sz="1800" kern="1200" err="1">
                          <a:solidFill>
                            <a:schemeClr val="dk1"/>
                          </a:solidFill>
                          <a:latin typeface="+mn-lt"/>
                          <a:ea typeface="+mn-ea"/>
                          <a:cs typeface="+mn-cs"/>
                        </a:rPr>
                        <a:t>DoSp</a:t>
                      </a:r>
                      <a:r>
                        <a:rPr lang="nl-BE" sz="1800" kern="1200">
                          <a:solidFill>
                            <a:schemeClr val="dk1"/>
                          </a:solidFill>
                          <a:latin typeface="+mn-lt"/>
                          <a:ea typeface="+mn-ea"/>
                          <a:cs typeface="+mn-cs"/>
                        </a:rPr>
                        <a:t> onder rubriek ‘Moderne talen’ LPD K10, K11</a:t>
                      </a:r>
                    </a:p>
                    <a:p>
                      <a:pPr lvl="0">
                        <a:lnSpc>
                          <a:spcPct val="100000"/>
                        </a:lnSpc>
                        <a:buNone/>
                      </a:pPr>
                      <a:endParaRPr lang="nl-BE" sz="1800" kern="1200">
                        <a:solidFill>
                          <a:schemeClr val="dk1"/>
                        </a:solidFill>
                        <a:latin typeface="+mn-lt"/>
                        <a:ea typeface="+mn-ea"/>
                        <a:cs typeface="+mn-cs"/>
                      </a:endParaRPr>
                    </a:p>
                  </a:txBody>
                  <a:tcPr>
                    <a:solidFill>
                      <a:srgbClr val="92D050"/>
                    </a:solidFill>
                  </a:tcPr>
                </a:tc>
                <a:extLst>
                  <a:ext uri="{0D108BD9-81ED-4DB2-BD59-A6C34878D82A}">
                    <a16:rowId xmlns:a16="http://schemas.microsoft.com/office/drawing/2014/main" val="1366167159"/>
                  </a:ext>
                </a:extLst>
              </a:tr>
            </a:tbl>
          </a:graphicData>
        </a:graphic>
      </p:graphicFrame>
    </p:spTree>
    <p:extLst>
      <p:ext uri="{BB962C8B-B14F-4D97-AF65-F5344CB8AC3E}">
        <p14:creationId xmlns:p14="http://schemas.microsoft.com/office/powerpoint/2010/main" val="1005293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r>
              <a:rPr lang="nl-BE"/>
              <a:t>Elf leerplandoelen</a:t>
            </a:r>
          </a:p>
        </p:txBody>
      </p:sp>
      <p:sp>
        <p:nvSpPr>
          <p:cNvPr id="3" name="Tijdelijke aanduiding voor inhoud 2">
            <a:extLst>
              <a:ext uri="{FF2B5EF4-FFF2-40B4-BE49-F238E27FC236}">
                <a16:creationId xmlns:a16="http://schemas.microsoft.com/office/drawing/2014/main" id="{A9D12EFA-6208-78DC-EDED-3354512CFB27}"/>
              </a:ext>
            </a:extLst>
          </p:cNvPr>
          <p:cNvSpPr>
            <a:spLocks noGrp="1"/>
          </p:cNvSpPr>
          <p:nvPr>
            <p:ph idx="4294967295"/>
          </p:nvPr>
        </p:nvSpPr>
        <p:spPr>
          <a:xfrm>
            <a:off x="2005220" y="1986426"/>
            <a:ext cx="5581584" cy="3000533"/>
          </a:xfrm>
        </p:spPr>
        <p:txBody>
          <a:bodyPr/>
          <a:lstStyle/>
          <a:p>
            <a:endParaRPr lang="nl-BE"/>
          </a:p>
        </p:txBody>
      </p:sp>
      <p:graphicFrame>
        <p:nvGraphicFramePr>
          <p:cNvPr id="4" name="Diagram 3">
            <a:extLst>
              <a:ext uri="{FF2B5EF4-FFF2-40B4-BE49-F238E27FC236}">
                <a16:creationId xmlns:a16="http://schemas.microsoft.com/office/drawing/2014/main" id="{43ED7420-D56B-5082-59D2-0DE2C7649D56}"/>
              </a:ext>
            </a:extLst>
          </p:cNvPr>
          <p:cNvGraphicFramePr/>
          <p:nvPr>
            <p:extLst>
              <p:ext uri="{D42A27DB-BD31-4B8C-83A1-F6EECF244321}">
                <p14:modId xmlns:p14="http://schemas.microsoft.com/office/powerpoint/2010/main" val="237154579"/>
              </p:ext>
            </p:extLst>
          </p:nvPr>
        </p:nvGraphicFramePr>
        <p:xfrm>
          <a:off x="395572" y="333328"/>
          <a:ext cx="8619017" cy="6191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248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r>
              <a:rPr lang="nl-BE"/>
              <a:t>Elf leerplandoelen</a:t>
            </a:r>
          </a:p>
        </p:txBody>
      </p:sp>
      <p:graphicFrame>
        <p:nvGraphicFramePr>
          <p:cNvPr id="4" name="Diagram 3">
            <a:extLst>
              <a:ext uri="{FF2B5EF4-FFF2-40B4-BE49-F238E27FC236}">
                <a16:creationId xmlns:a16="http://schemas.microsoft.com/office/drawing/2014/main" id="{80AE6CC7-E75D-E980-5641-021769AD4F09}"/>
              </a:ext>
            </a:extLst>
          </p:cNvPr>
          <p:cNvGraphicFramePr/>
          <p:nvPr>
            <p:extLst>
              <p:ext uri="{D42A27DB-BD31-4B8C-83A1-F6EECF244321}">
                <p14:modId xmlns:p14="http://schemas.microsoft.com/office/powerpoint/2010/main" val="4025689597"/>
              </p:ext>
            </p:extLst>
          </p:nvPr>
        </p:nvGraphicFramePr>
        <p:xfrm>
          <a:off x="807632" y="541188"/>
          <a:ext cx="7702439" cy="4691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vak 5">
            <a:extLst>
              <a:ext uri="{FF2B5EF4-FFF2-40B4-BE49-F238E27FC236}">
                <a16:creationId xmlns:a16="http://schemas.microsoft.com/office/drawing/2014/main" id="{2257AD94-D9EE-AC84-4D09-A6E50FE11B19}"/>
              </a:ext>
            </a:extLst>
          </p:cNvPr>
          <p:cNvSpPr txBox="1"/>
          <p:nvPr/>
        </p:nvSpPr>
        <p:spPr>
          <a:xfrm>
            <a:off x="720780" y="4986959"/>
            <a:ext cx="7216212" cy="1200329"/>
          </a:xfrm>
          <a:prstGeom prst="rect">
            <a:avLst/>
          </a:prstGeom>
          <a:noFill/>
        </p:spPr>
        <p:txBody>
          <a:bodyPr wrap="square">
            <a:spAutoFit/>
          </a:bodyPr>
          <a:lstStyle/>
          <a:p>
            <a:r>
              <a:rPr lang="nl-NL" sz="1800">
                <a:latin typeface="Trebuchet MS" panose="020B0603020202020204" pitchFamily="34" charset="0"/>
              </a:rPr>
              <a:t>Hoe hoog mogen we de lat leggen? </a:t>
            </a:r>
          </a:p>
          <a:p>
            <a:endParaRPr lang="nl-NL" sz="1800">
              <a:latin typeface="Trebuchet MS" panose="020B0603020202020204" pitchFamily="34" charset="0"/>
            </a:endParaRPr>
          </a:p>
          <a:p>
            <a:r>
              <a:rPr lang="nl-NL" sz="1800">
                <a:solidFill>
                  <a:srgbClr val="201F1E"/>
                </a:solidFill>
                <a:latin typeface="Trebuchet MS" panose="020B0603020202020204" pitchFamily="34" charset="0"/>
              </a:rPr>
              <a:t>Voor welke domeinen is het interessant om ook de taaldoelen uit het leerplan </a:t>
            </a:r>
            <a:r>
              <a:rPr lang="nl-NL" sz="1800" err="1">
                <a:solidFill>
                  <a:srgbClr val="201F1E"/>
                </a:solidFill>
                <a:latin typeface="Trebuchet MS" panose="020B0603020202020204" pitchFamily="34" charset="0"/>
              </a:rPr>
              <a:t>DoSp</a:t>
            </a:r>
            <a:r>
              <a:rPr lang="nl-NL" sz="1800">
                <a:solidFill>
                  <a:srgbClr val="201F1E"/>
                </a:solidFill>
                <a:latin typeface="Trebuchet MS" panose="020B0603020202020204" pitchFamily="34" charset="0"/>
              </a:rPr>
              <a:t> toe te voegen?</a:t>
            </a:r>
          </a:p>
        </p:txBody>
      </p:sp>
    </p:spTree>
    <p:extLst>
      <p:ext uri="{BB962C8B-B14F-4D97-AF65-F5344CB8AC3E}">
        <p14:creationId xmlns:p14="http://schemas.microsoft.com/office/powerpoint/2010/main" val="3978202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r>
              <a:rPr lang="nl-BE"/>
              <a:t>Vier componenten</a:t>
            </a:r>
          </a:p>
        </p:txBody>
      </p:sp>
      <p:sp>
        <p:nvSpPr>
          <p:cNvPr id="3" name="Tijdelijke aanduiding voor inhoud 2">
            <a:extLst>
              <a:ext uri="{FF2B5EF4-FFF2-40B4-BE49-F238E27FC236}">
                <a16:creationId xmlns:a16="http://schemas.microsoft.com/office/drawing/2014/main" id="{A9D12EFA-6208-78DC-EDED-3354512CFB27}"/>
              </a:ext>
            </a:extLst>
          </p:cNvPr>
          <p:cNvSpPr>
            <a:spLocks noGrp="1"/>
          </p:cNvSpPr>
          <p:nvPr>
            <p:ph idx="4294967295"/>
          </p:nvPr>
        </p:nvSpPr>
        <p:spPr>
          <a:xfrm>
            <a:off x="2005220" y="1986426"/>
            <a:ext cx="5581584" cy="3000533"/>
          </a:xfrm>
        </p:spPr>
        <p:txBody>
          <a:bodyPr/>
          <a:lstStyle/>
          <a:p>
            <a:endParaRPr lang="nl-BE"/>
          </a:p>
        </p:txBody>
      </p:sp>
      <p:graphicFrame>
        <p:nvGraphicFramePr>
          <p:cNvPr id="4" name="Diagram 3">
            <a:extLst>
              <a:ext uri="{FF2B5EF4-FFF2-40B4-BE49-F238E27FC236}">
                <a16:creationId xmlns:a16="http://schemas.microsoft.com/office/drawing/2014/main" id="{656BB5AC-429A-4987-1B0A-7A4A4F284821}"/>
              </a:ext>
            </a:extLst>
          </p:cNvPr>
          <p:cNvGraphicFramePr/>
          <p:nvPr>
            <p:extLst>
              <p:ext uri="{D42A27DB-BD31-4B8C-83A1-F6EECF244321}">
                <p14:modId xmlns:p14="http://schemas.microsoft.com/office/powerpoint/2010/main" val="859689809"/>
              </p:ext>
            </p:extLst>
          </p:nvPr>
        </p:nvGraphicFramePr>
        <p:xfrm>
          <a:off x="-730045" y="0"/>
          <a:ext cx="10604089" cy="6105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08824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DFD9D-EA0E-2427-0555-1DD79B54FFB6}"/>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8C253483-5414-B31A-8453-545919FD807A}"/>
              </a:ext>
            </a:extLst>
          </p:cNvPr>
          <p:cNvPicPr>
            <a:picLocks noChangeAspect="1"/>
          </p:cNvPicPr>
          <p:nvPr/>
        </p:nvPicPr>
        <p:blipFill>
          <a:blip r:embed="rId2">
            <a:extLst>
              <a:ext uri="{28A0092B-C50C-407E-A947-70E740481C1C}">
                <a14:useLocalDpi xmlns:a14="http://schemas.microsoft.com/office/drawing/2010/main" val="0"/>
              </a:ext>
            </a:extLst>
          </a:blip>
          <a:srcRect t="6638" b="6638"/>
          <a:stretch/>
        </p:blipFill>
        <p:spPr>
          <a:xfrm>
            <a:off x="-5954" y="179388"/>
            <a:ext cx="9149954" cy="4449762"/>
          </a:xfrm>
          <a:prstGeom prst="rect">
            <a:avLst/>
          </a:prstGeom>
          <a:noFill/>
        </p:spPr>
      </p:pic>
      <p:sp>
        <p:nvSpPr>
          <p:cNvPr id="2" name="Titel 1">
            <a:extLst>
              <a:ext uri="{FF2B5EF4-FFF2-40B4-BE49-F238E27FC236}">
                <a16:creationId xmlns:a16="http://schemas.microsoft.com/office/drawing/2014/main" id="{611E1D25-B2ED-7D6C-F01A-7B856BFA0C4F}"/>
              </a:ext>
            </a:extLst>
          </p:cNvPr>
          <p:cNvSpPr>
            <a:spLocks noGrp="1"/>
          </p:cNvSpPr>
          <p:nvPr>
            <p:ph type="body" sz="quarter" idx="10"/>
          </p:nvPr>
        </p:nvSpPr>
        <p:spPr>
          <a:xfrm>
            <a:off x="659256" y="4124960"/>
            <a:ext cx="7819534" cy="1478280"/>
          </a:xfrm>
        </p:spPr>
        <p:txBody>
          <a:bodyPr>
            <a:normAutofit/>
          </a:bodyPr>
          <a:lstStyle/>
          <a:p>
            <a:r>
              <a:rPr lang="nl-BE" dirty="0"/>
              <a:t>Communicatie en informatie</a:t>
            </a:r>
          </a:p>
        </p:txBody>
      </p:sp>
    </p:spTree>
    <p:extLst>
      <p:ext uri="{BB962C8B-B14F-4D97-AF65-F5344CB8AC3E}">
        <p14:creationId xmlns:p14="http://schemas.microsoft.com/office/powerpoint/2010/main" val="2729510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r>
              <a:rPr lang="nl-BE"/>
              <a:t>Communicatie en Informatie</a:t>
            </a:r>
          </a:p>
        </p:txBody>
      </p:sp>
      <p:sp>
        <p:nvSpPr>
          <p:cNvPr id="3" name="Tijdelijke aanduiding voor inhoud 2">
            <a:extLst>
              <a:ext uri="{FF2B5EF4-FFF2-40B4-BE49-F238E27FC236}">
                <a16:creationId xmlns:a16="http://schemas.microsoft.com/office/drawing/2014/main" id="{A9D12EFA-6208-78DC-EDED-3354512CFB27}"/>
              </a:ext>
            </a:extLst>
          </p:cNvPr>
          <p:cNvSpPr>
            <a:spLocks noGrp="1"/>
          </p:cNvSpPr>
          <p:nvPr>
            <p:ph idx="4294967295"/>
          </p:nvPr>
        </p:nvSpPr>
        <p:spPr>
          <a:xfrm>
            <a:off x="2005220" y="1986426"/>
            <a:ext cx="5581584" cy="3000533"/>
          </a:xfrm>
        </p:spPr>
        <p:txBody>
          <a:bodyPr/>
          <a:lstStyle/>
          <a:p>
            <a:endParaRPr lang="nl-BE"/>
          </a:p>
        </p:txBody>
      </p:sp>
      <p:graphicFrame>
        <p:nvGraphicFramePr>
          <p:cNvPr id="4" name="Tabel 5">
            <a:extLst>
              <a:ext uri="{FF2B5EF4-FFF2-40B4-BE49-F238E27FC236}">
                <a16:creationId xmlns:a16="http://schemas.microsoft.com/office/drawing/2014/main" id="{6F6B9D8E-13F1-BA31-5DFD-723896B3A47C}"/>
              </a:ext>
            </a:extLst>
          </p:cNvPr>
          <p:cNvGraphicFramePr>
            <a:graphicFrameLocks noGrp="1"/>
          </p:cNvGraphicFramePr>
          <p:nvPr>
            <p:extLst>
              <p:ext uri="{D42A27DB-BD31-4B8C-83A1-F6EECF244321}">
                <p14:modId xmlns:p14="http://schemas.microsoft.com/office/powerpoint/2010/main" val="2233612939"/>
              </p:ext>
            </p:extLst>
          </p:nvPr>
        </p:nvGraphicFramePr>
        <p:xfrm>
          <a:off x="466438" y="1220335"/>
          <a:ext cx="8375715" cy="5275710"/>
        </p:xfrm>
        <a:graphic>
          <a:graphicData uri="http://schemas.openxmlformats.org/drawingml/2006/table">
            <a:tbl>
              <a:tblPr firstRow="1" bandRow="1">
                <a:tableStyleId>{7DF18680-E054-41AD-8BC1-D1AEF772440D}</a:tableStyleId>
              </a:tblPr>
              <a:tblGrid>
                <a:gridCol w="1201919">
                  <a:extLst>
                    <a:ext uri="{9D8B030D-6E8A-4147-A177-3AD203B41FA5}">
                      <a16:colId xmlns:a16="http://schemas.microsoft.com/office/drawing/2014/main" val="1335869668"/>
                    </a:ext>
                  </a:extLst>
                </a:gridCol>
                <a:gridCol w="7173796">
                  <a:extLst>
                    <a:ext uri="{9D8B030D-6E8A-4147-A177-3AD203B41FA5}">
                      <a16:colId xmlns:a16="http://schemas.microsoft.com/office/drawing/2014/main" val="2464920584"/>
                    </a:ext>
                  </a:extLst>
                </a:gridCol>
              </a:tblGrid>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NL" sz="1800" b="1">
                          <a:solidFill>
                            <a:srgbClr val="1F4E79"/>
                          </a:solidFill>
                          <a:effectLst/>
                        </a:rPr>
                        <a:t>LPD 1 </a:t>
                      </a:r>
                    </a:p>
                    <a:p>
                      <a:endParaRPr lang="nl-BE"/>
                    </a:p>
                  </a:txBody>
                  <a:tcPr>
                    <a:solidFill>
                      <a:srgbClr val="9CD1E0"/>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BE" sz="1800" b="1" i="0" kern="1200">
                          <a:solidFill>
                            <a:schemeClr val="tx1"/>
                          </a:solidFill>
                          <a:effectLst/>
                          <a:latin typeface="+mn-lt"/>
                          <a:ea typeface="+mn-ea"/>
                          <a:cs typeface="+mn-cs"/>
                        </a:rPr>
                        <a:t>De leerlingen bepalen het </a:t>
                      </a:r>
                      <a:r>
                        <a:rPr lang="nl-BE" sz="1800" b="1" i="0" kern="1200">
                          <a:solidFill>
                            <a:schemeClr val="accent6"/>
                          </a:solidFill>
                          <a:effectLst/>
                          <a:latin typeface="+mn-lt"/>
                          <a:ea typeface="+mn-ea"/>
                          <a:cs typeface="+mn-cs"/>
                          <a:hlinkClick r:id="rId3">
                            <a:extLst>
                              <a:ext uri="{A12FA001-AC4F-418D-AE19-62706E023703}">
                                <ahyp:hlinkClr xmlns:ahyp="http://schemas.microsoft.com/office/drawing/2018/hyperlinkcolor" val="tx"/>
                              </a:ext>
                            </a:extLst>
                          </a:hlinkClick>
                        </a:rPr>
                        <a:t>onderwerp</a:t>
                      </a:r>
                      <a:r>
                        <a:rPr lang="nl-BE" sz="1800" b="1" i="0" kern="1200">
                          <a:solidFill>
                            <a:schemeClr val="tx1"/>
                          </a:solidFill>
                          <a:effectLst/>
                          <a:latin typeface="+mn-lt"/>
                          <a:ea typeface="+mn-ea"/>
                          <a:cs typeface="+mn-cs"/>
                        </a:rPr>
                        <a:t>, de </a:t>
                      </a:r>
                      <a:r>
                        <a:rPr lang="nl-BE" sz="1800" b="1" i="0" kern="1200">
                          <a:solidFill>
                            <a:schemeClr val="accent6"/>
                          </a:solidFill>
                          <a:effectLst/>
                          <a:latin typeface="+mn-lt"/>
                          <a:ea typeface="+mn-ea"/>
                          <a:cs typeface="+mn-cs"/>
                          <a:hlinkClick r:id="rId4">
                            <a:extLst>
                              <a:ext uri="{A12FA001-AC4F-418D-AE19-62706E023703}">
                                <ahyp:hlinkClr xmlns:ahyp="http://schemas.microsoft.com/office/drawing/2018/hyperlinkcolor" val="tx"/>
                              </a:ext>
                            </a:extLst>
                          </a:hlinkClick>
                        </a:rPr>
                        <a:t>hoofdgedachte</a:t>
                      </a:r>
                      <a:r>
                        <a:rPr lang="nl-BE" sz="1800" b="1" i="0" kern="1200">
                          <a:solidFill>
                            <a:schemeClr val="tx1"/>
                          </a:solidFill>
                          <a:effectLst/>
                          <a:latin typeface="+mn-lt"/>
                          <a:ea typeface="+mn-ea"/>
                          <a:cs typeface="+mn-cs"/>
                        </a:rPr>
                        <a:t> en </a:t>
                      </a:r>
                      <a:r>
                        <a:rPr lang="nl-BE" sz="1800" b="1" i="0" kern="1200">
                          <a:solidFill>
                            <a:schemeClr val="accent6"/>
                          </a:solidFill>
                          <a:effectLst/>
                          <a:latin typeface="+mn-lt"/>
                          <a:ea typeface="+mn-ea"/>
                          <a:cs typeface="+mn-cs"/>
                          <a:hlinkClick r:id="rId5">
                            <a:extLst>
                              <a:ext uri="{A12FA001-AC4F-418D-AE19-62706E023703}">
                                <ahyp:hlinkClr xmlns:ahyp="http://schemas.microsoft.com/office/drawing/2018/hyperlinkcolor" val="tx"/>
                              </a:ext>
                            </a:extLst>
                          </a:hlinkClick>
                        </a:rPr>
                        <a:t>hoofdpunten</a:t>
                      </a:r>
                      <a:r>
                        <a:rPr lang="nl-BE" sz="1800" b="1" i="0" kern="1200">
                          <a:solidFill>
                            <a:schemeClr val="tx1"/>
                          </a:solidFill>
                          <a:effectLst/>
                          <a:latin typeface="+mn-lt"/>
                          <a:ea typeface="+mn-ea"/>
                          <a:cs typeface="+mn-cs"/>
                        </a:rPr>
                        <a:t> bij het </a:t>
                      </a:r>
                      <a:r>
                        <a:rPr lang="nl-BE" sz="1800" b="1" i="0" kern="1200">
                          <a:solidFill>
                            <a:schemeClr val="accent6"/>
                          </a:solidFill>
                          <a:effectLst/>
                          <a:latin typeface="+mn-lt"/>
                          <a:ea typeface="+mn-ea"/>
                          <a:cs typeface="+mn-cs"/>
                          <a:hlinkClick r:id="rId6">
                            <a:extLst>
                              <a:ext uri="{A12FA001-AC4F-418D-AE19-62706E023703}">
                                <ahyp:hlinkClr xmlns:ahyp="http://schemas.microsoft.com/office/drawing/2018/hyperlinkcolor" val="tx"/>
                              </a:ext>
                            </a:extLst>
                          </a:hlinkClick>
                        </a:rPr>
                        <a:t>doelgericht</a:t>
                      </a:r>
                      <a:r>
                        <a:rPr lang="nl-BE" sz="1800" b="1" i="0" kern="1200">
                          <a:solidFill>
                            <a:schemeClr val="tx1"/>
                          </a:solidFill>
                          <a:effectLst/>
                          <a:latin typeface="+mn-lt"/>
                          <a:ea typeface="+mn-ea"/>
                          <a:cs typeface="+mn-cs"/>
                        </a:rPr>
                        <a:t> lezen en beluisteren van teksten met deze </a:t>
                      </a:r>
                      <a:r>
                        <a:rPr lang="nl-BE" sz="1800" b="1" i="0" u="sng" kern="1200">
                          <a:solidFill>
                            <a:srgbClr val="BF18B3"/>
                          </a:solidFill>
                          <a:effectLst/>
                          <a:latin typeface="+mn-lt"/>
                          <a:ea typeface="+mn-ea"/>
                          <a:cs typeface="+mn-cs"/>
                        </a:rPr>
                        <a:t>tekstken</a:t>
                      </a:r>
                      <a:r>
                        <a:rPr lang="nl-BE" sz="1800" b="1" i="0" u="sng" kern="1200">
                          <a:solidFill>
                            <a:srgbClr val="BF18B3"/>
                          </a:solidFill>
                          <a:effectLst/>
                          <a:latin typeface="+mn-lt"/>
                          <a:ea typeface="+mn-ea"/>
                          <a:cs typeface="+mn-cs"/>
                          <a:hlinkClick r:id="rId7">
                            <a:extLst>
                              <a:ext uri="{A12FA001-AC4F-418D-AE19-62706E023703}">
                                <ahyp:hlinkClr xmlns:ahyp="http://schemas.microsoft.com/office/drawing/2018/hyperlinkcolor" val="tx"/>
                              </a:ext>
                            </a:extLst>
                          </a:hlinkClick>
                        </a:rPr>
                        <a:t>merken</a:t>
                      </a:r>
                      <a:r>
                        <a:rPr lang="nl-BE" sz="1800" b="1" i="0" u="sng" kern="1200">
                          <a:solidFill>
                            <a:schemeClr val="tx1"/>
                          </a:solidFill>
                          <a:effectLst/>
                          <a:latin typeface="+mn-lt"/>
                          <a:ea typeface="+mn-ea"/>
                          <a:cs typeface="+mn-cs"/>
                        </a:rPr>
                        <a:t>.</a:t>
                      </a:r>
                    </a:p>
                  </a:txBody>
                  <a:tcPr>
                    <a:solidFill>
                      <a:srgbClr val="9CD1E0"/>
                    </a:solidFill>
                  </a:tcPr>
                </a:tc>
                <a:extLst>
                  <a:ext uri="{0D108BD9-81ED-4DB2-BD59-A6C34878D82A}">
                    <a16:rowId xmlns:a16="http://schemas.microsoft.com/office/drawing/2014/main" val="433211743"/>
                  </a:ext>
                </a:extLst>
              </a:tr>
              <a:tr h="182880">
                <a:tc>
                  <a:txBody>
                    <a:bodyPr/>
                    <a:lstStyle/>
                    <a:p>
                      <a:r>
                        <a:rPr lang="nl-BE" sz="1800" b="1" kern="1200">
                          <a:solidFill>
                            <a:srgbClr val="1F4E79"/>
                          </a:solidFill>
                          <a:latin typeface="+mn-lt"/>
                          <a:ea typeface="+mn-ea"/>
                          <a:cs typeface="+mn-cs"/>
                        </a:rPr>
                        <a:t>Duiding</a:t>
                      </a:r>
                      <a:endParaRPr lang="nl-BE"/>
                    </a:p>
                  </a:txBody>
                  <a:tcPr>
                    <a:solidFill>
                      <a:srgbClr val="EAF3F6"/>
                    </a:solidFill>
                  </a:tcPr>
                </a:tc>
                <a:tc>
                  <a:txBody>
                    <a:bodyPr/>
                    <a:lstStyle/>
                    <a:p>
                      <a:pPr marL="0" indent="0">
                        <a:lnSpc>
                          <a:spcPct val="150000"/>
                        </a:lnSpc>
                        <a:buFont typeface="Arial" panose="020B0604020202020204" pitchFamily="34" charset="0"/>
                        <a:buNone/>
                      </a:pPr>
                      <a:r>
                        <a:rPr lang="nl-NL" sz="1800" kern="1200">
                          <a:solidFill>
                            <a:schemeClr val="dk1"/>
                          </a:solidFill>
                          <a:latin typeface="+mn-lt"/>
                          <a:ea typeface="+mn-ea"/>
                          <a:cs typeface="+mn-cs"/>
                        </a:rPr>
                        <a:t>Doelgericht strategieën inzetten, combineren met LPD 11</a:t>
                      </a:r>
                      <a:endParaRPr lang="nl-BE" sz="1800" kern="1200">
                        <a:solidFill>
                          <a:schemeClr val="dk1"/>
                        </a:solidFill>
                        <a:latin typeface="+mn-lt"/>
                        <a:ea typeface="+mn-ea"/>
                        <a:cs typeface="+mn-cs"/>
                      </a:endParaRPr>
                    </a:p>
                  </a:txBody>
                  <a:tcPr>
                    <a:solidFill>
                      <a:srgbClr val="EAF3F6"/>
                    </a:solidFill>
                  </a:tcPr>
                </a:tc>
                <a:extLst>
                  <a:ext uri="{0D108BD9-81ED-4DB2-BD59-A6C34878D82A}">
                    <a16:rowId xmlns:a16="http://schemas.microsoft.com/office/drawing/2014/main" val="3478386495"/>
                  </a:ext>
                </a:extLst>
              </a:tr>
              <a:tr h="18288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BE" sz="1800" b="1" kern="1200">
                          <a:solidFill>
                            <a:srgbClr val="1F4E79"/>
                          </a:solidFill>
                          <a:latin typeface="+mn-lt"/>
                          <a:ea typeface="+mn-ea"/>
                          <a:cs typeface="+mn-cs"/>
                        </a:rPr>
                        <a:t>Wenken</a:t>
                      </a:r>
                      <a:endParaRPr lang="nl-BE"/>
                    </a:p>
                  </a:txBody>
                  <a:tcPr>
                    <a:solidFill>
                      <a:srgbClr val="EAF3F6"/>
                    </a:solidFill>
                  </a:tcPr>
                </a:tc>
                <a:tc>
                  <a:txBody>
                    <a:body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lang="nl-BE" sz="1800" kern="1200">
                          <a:solidFill>
                            <a:schemeClr val="dk1"/>
                          </a:solidFill>
                          <a:latin typeface="+mn-lt"/>
                          <a:ea typeface="+mn-ea"/>
                          <a:cs typeface="+mn-cs"/>
                        </a:rPr>
                        <a:t>Ruime variatie teksten binnen de tekstsoorten</a:t>
                      </a:r>
                    </a:p>
                  </a:txBody>
                  <a:tcPr>
                    <a:solidFill>
                      <a:srgbClr val="EAF3F6"/>
                    </a:solidFill>
                  </a:tcPr>
                </a:tc>
                <a:extLst>
                  <a:ext uri="{0D108BD9-81ED-4DB2-BD59-A6C34878D82A}">
                    <a16:rowId xmlns:a16="http://schemas.microsoft.com/office/drawing/2014/main" val="3697691707"/>
                  </a:ext>
                </a:extLst>
              </a:tr>
              <a:tr h="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indent="0">
                        <a:lnSpc>
                          <a:spcPct val="150000"/>
                        </a:lnSpc>
                        <a:buFont typeface="Arial" panose="020B0604020202020204" pitchFamily="34" charset="0"/>
                        <a:buNone/>
                      </a:pPr>
                      <a:r>
                        <a:rPr lang="nl-BE" sz="1800" kern="1200">
                          <a:solidFill>
                            <a:schemeClr val="dk1"/>
                          </a:solidFill>
                          <a:latin typeface="+mn-lt"/>
                          <a:ea typeface="+mn-ea"/>
                          <a:cs typeface="+mn-cs"/>
                        </a:rPr>
                        <a:t>Groei stimuleren door voldoende oefenkansen te bieden</a:t>
                      </a:r>
                    </a:p>
                  </a:txBody>
                  <a:tcPr>
                    <a:solidFill>
                      <a:srgbClr val="EAF3F6"/>
                    </a:solidFill>
                  </a:tcPr>
                </a:tc>
                <a:extLst>
                  <a:ext uri="{0D108BD9-81ED-4DB2-BD59-A6C34878D82A}">
                    <a16:rowId xmlns:a16="http://schemas.microsoft.com/office/drawing/2014/main" val="1127203188"/>
                  </a:ext>
                </a:extLst>
              </a:tr>
              <a:tr h="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indent="0">
                        <a:lnSpc>
                          <a:spcPct val="150000"/>
                        </a:lnSpc>
                        <a:buFont typeface="Arial" panose="020B0604020202020204" pitchFamily="34" charset="0"/>
                        <a:buNone/>
                      </a:pPr>
                      <a:r>
                        <a:rPr lang="nl-BE" sz="1800" kern="1200">
                          <a:solidFill>
                            <a:schemeClr val="dk1"/>
                          </a:solidFill>
                          <a:latin typeface="+mn-lt"/>
                          <a:ea typeface="+mn-ea"/>
                          <a:cs typeface="+mn-cs"/>
                        </a:rPr>
                        <a:t>Authentieke en rijke teksten gebruiken, aandacht voor kadrering, lay-out, kleur, muziek, geluid, vertraging van bewegende beelden …</a:t>
                      </a:r>
                    </a:p>
                  </a:txBody>
                  <a:tcPr>
                    <a:solidFill>
                      <a:srgbClr val="EAF3F6"/>
                    </a:solidFill>
                  </a:tcPr>
                </a:tc>
                <a:extLst>
                  <a:ext uri="{0D108BD9-81ED-4DB2-BD59-A6C34878D82A}">
                    <a16:rowId xmlns:a16="http://schemas.microsoft.com/office/drawing/2014/main" val="1337453042"/>
                  </a:ext>
                </a:extLst>
              </a:tr>
              <a:tr h="0">
                <a:tc>
                  <a:txBody>
                    <a:bodyPr/>
                    <a:lstStyle/>
                    <a:p>
                      <a:r>
                        <a:rPr lang="nl-BE" sz="1800" b="1" kern="1200">
                          <a:solidFill>
                            <a:srgbClr val="1F4E79"/>
                          </a:solidFill>
                          <a:latin typeface="+mn-lt"/>
                          <a:ea typeface="+mn-ea"/>
                          <a:cs typeface="+mn-cs"/>
                        </a:rPr>
                        <a:t>Extra</a:t>
                      </a:r>
                    </a:p>
                  </a:txBody>
                  <a:tcPr>
                    <a:solidFill>
                      <a:srgbClr val="EAF3F6"/>
                    </a:solidFill>
                  </a:tcPr>
                </a:tc>
                <a:tc>
                  <a:txBody>
                    <a:bodyPr/>
                    <a:lstStyle/>
                    <a:p>
                      <a:pPr marL="0" indent="0">
                        <a:lnSpc>
                          <a:spcPct val="150000"/>
                        </a:lnSpc>
                        <a:buFont typeface="Arial" panose="020B0604020202020204" pitchFamily="34" charset="0"/>
                        <a:buNone/>
                      </a:pPr>
                      <a:r>
                        <a:rPr lang="nl-BE" sz="1800" kern="1200">
                          <a:solidFill>
                            <a:schemeClr val="dk1"/>
                          </a:solidFill>
                          <a:latin typeface="+mn-lt"/>
                          <a:ea typeface="+mn-ea"/>
                          <a:cs typeface="+mn-cs"/>
                        </a:rPr>
                        <a:t>Vormen van gelaagdheid leren onderscheiden: intenties, opvattingen, waardeoordelen, cultureel bepaalde ideeën …</a:t>
                      </a:r>
                    </a:p>
                  </a:txBody>
                  <a:tcPr>
                    <a:solidFill>
                      <a:srgbClr val="EAF3F6"/>
                    </a:solidFill>
                  </a:tcPr>
                </a:tc>
                <a:extLst>
                  <a:ext uri="{0D108BD9-81ED-4DB2-BD59-A6C34878D82A}">
                    <a16:rowId xmlns:a16="http://schemas.microsoft.com/office/drawing/2014/main" val="3359300807"/>
                  </a:ext>
                </a:extLst>
              </a:tr>
              <a:tr h="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indent="0">
                        <a:lnSpc>
                          <a:spcPct val="150000"/>
                        </a:lnSpc>
                        <a:buFont typeface="Arial" panose="020B0604020202020204" pitchFamily="34" charset="0"/>
                        <a:buNone/>
                      </a:pPr>
                      <a:r>
                        <a:rPr lang="nl-BE" sz="1800" kern="1200" dirty="0">
                          <a:solidFill>
                            <a:schemeClr val="dk1"/>
                          </a:solidFill>
                          <a:latin typeface="+mn-lt"/>
                          <a:ea typeface="+mn-ea"/>
                          <a:cs typeface="+mn-cs"/>
                        </a:rPr>
                        <a:t>Differentieer door leerlingen uit te dagen met teksten met een hogere informatiedichtheid.</a:t>
                      </a:r>
                    </a:p>
                  </a:txBody>
                  <a:tcPr>
                    <a:solidFill>
                      <a:srgbClr val="EAF3F6"/>
                    </a:solidFill>
                  </a:tcPr>
                </a:tc>
                <a:extLst>
                  <a:ext uri="{0D108BD9-81ED-4DB2-BD59-A6C34878D82A}">
                    <a16:rowId xmlns:a16="http://schemas.microsoft.com/office/drawing/2014/main" val="1073512405"/>
                  </a:ext>
                </a:extLst>
              </a:tr>
            </a:tbl>
          </a:graphicData>
        </a:graphic>
      </p:graphicFrame>
      <p:sp>
        <p:nvSpPr>
          <p:cNvPr id="5" name="Rechthoek: afgeronde hoeken 4">
            <a:extLst>
              <a:ext uri="{FF2B5EF4-FFF2-40B4-BE49-F238E27FC236}">
                <a16:creationId xmlns:a16="http://schemas.microsoft.com/office/drawing/2014/main" id="{21081001-1F73-391D-75A0-04AA1A2B7799}"/>
              </a:ext>
            </a:extLst>
          </p:cNvPr>
          <p:cNvSpPr/>
          <p:nvPr/>
        </p:nvSpPr>
        <p:spPr>
          <a:xfrm>
            <a:off x="1356852" y="3038168"/>
            <a:ext cx="6607277" cy="501445"/>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afgeronde hoeken 5">
            <a:extLst>
              <a:ext uri="{FF2B5EF4-FFF2-40B4-BE49-F238E27FC236}">
                <a16:creationId xmlns:a16="http://schemas.microsoft.com/office/drawing/2014/main" id="{D5D356AF-C833-7A30-452A-A3A8E069CCAA}"/>
              </a:ext>
            </a:extLst>
          </p:cNvPr>
          <p:cNvSpPr/>
          <p:nvPr/>
        </p:nvSpPr>
        <p:spPr>
          <a:xfrm>
            <a:off x="3352799" y="3539613"/>
            <a:ext cx="1455175" cy="501445"/>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afgeronde hoeken 6">
            <a:extLst>
              <a:ext uri="{FF2B5EF4-FFF2-40B4-BE49-F238E27FC236}">
                <a16:creationId xmlns:a16="http://schemas.microsoft.com/office/drawing/2014/main" id="{7CCEA611-5B99-DF3A-5B9F-B3F383347614}"/>
              </a:ext>
            </a:extLst>
          </p:cNvPr>
          <p:cNvSpPr/>
          <p:nvPr/>
        </p:nvSpPr>
        <p:spPr>
          <a:xfrm>
            <a:off x="1651819" y="4856001"/>
            <a:ext cx="6123647" cy="866373"/>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afgeronde hoeken 7">
            <a:extLst>
              <a:ext uri="{FF2B5EF4-FFF2-40B4-BE49-F238E27FC236}">
                <a16:creationId xmlns:a16="http://schemas.microsoft.com/office/drawing/2014/main" id="{2A81D55E-49B6-C3B3-7C8D-7963999BE01E}"/>
              </a:ext>
            </a:extLst>
          </p:cNvPr>
          <p:cNvSpPr/>
          <p:nvPr/>
        </p:nvSpPr>
        <p:spPr>
          <a:xfrm>
            <a:off x="2366507" y="6044683"/>
            <a:ext cx="2441467" cy="517328"/>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89558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r>
              <a:rPr lang="nl-BE"/>
              <a:t>Communicatie en Informatie</a:t>
            </a:r>
          </a:p>
        </p:txBody>
      </p:sp>
      <p:graphicFrame>
        <p:nvGraphicFramePr>
          <p:cNvPr id="4" name="Tabel 5">
            <a:extLst>
              <a:ext uri="{FF2B5EF4-FFF2-40B4-BE49-F238E27FC236}">
                <a16:creationId xmlns:a16="http://schemas.microsoft.com/office/drawing/2014/main" id="{6A9C0DA9-6B61-A149-C1FC-FBF1ADC624C2}"/>
              </a:ext>
            </a:extLst>
          </p:cNvPr>
          <p:cNvGraphicFramePr>
            <a:graphicFrameLocks noGrp="1"/>
          </p:cNvGraphicFramePr>
          <p:nvPr>
            <p:extLst>
              <p:ext uri="{D42A27DB-BD31-4B8C-83A1-F6EECF244321}">
                <p14:modId xmlns:p14="http://schemas.microsoft.com/office/powerpoint/2010/main" val="3819737812"/>
              </p:ext>
            </p:extLst>
          </p:nvPr>
        </p:nvGraphicFramePr>
        <p:xfrm>
          <a:off x="608649" y="1010023"/>
          <a:ext cx="8375715" cy="5042475"/>
        </p:xfrm>
        <a:graphic>
          <a:graphicData uri="http://schemas.openxmlformats.org/drawingml/2006/table">
            <a:tbl>
              <a:tblPr firstRow="1" bandRow="1">
                <a:tableStyleId>{7DF18680-E054-41AD-8BC1-D1AEF772440D}</a:tableStyleId>
              </a:tblPr>
              <a:tblGrid>
                <a:gridCol w="1201919">
                  <a:extLst>
                    <a:ext uri="{9D8B030D-6E8A-4147-A177-3AD203B41FA5}">
                      <a16:colId xmlns:a16="http://schemas.microsoft.com/office/drawing/2014/main" val="1335869668"/>
                    </a:ext>
                  </a:extLst>
                </a:gridCol>
                <a:gridCol w="7173796">
                  <a:extLst>
                    <a:ext uri="{9D8B030D-6E8A-4147-A177-3AD203B41FA5}">
                      <a16:colId xmlns:a16="http://schemas.microsoft.com/office/drawing/2014/main" val="2464920584"/>
                    </a:ext>
                  </a:extLst>
                </a:gridCol>
              </a:tblGrid>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NL" sz="1800" b="1">
                          <a:solidFill>
                            <a:srgbClr val="1F4E79"/>
                          </a:solidFill>
                          <a:effectLst/>
                        </a:rPr>
                        <a:t>LPD 2 </a:t>
                      </a:r>
                    </a:p>
                    <a:p>
                      <a:endParaRPr lang="nl-BE"/>
                    </a:p>
                  </a:txBody>
                  <a:tcPr>
                    <a:solidFill>
                      <a:srgbClr val="9CD1E0"/>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BE" sz="1800" b="1" i="0" kern="1200">
                          <a:solidFill>
                            <a:schemeClr val="tx1"/>
                          </a:solidFill>
                          <a:effectLst/>
                          <a:latin typeface="+mn-lt"/>
                          <a:ea typeface="+mn-ea"/>
                          <a:cs typeface="+mn-cs"/>
                        </a:rPr>
                        <a:t>De leerlingen selecteren relevante informatie bij het lezen en beluisteren van teksten met deze </a:t>
                      </a:r>
                      <a:r>
                        <a:rPr lang="nl-BE" sz="1800" b="1" i="0" kern="1200">
                          <a:solidFill>
                            <a:srgbClr val="BF18B3"/>
                          </a:solidFill>
                          <a:effectLst/>
                          <a:latin typeface="+mn-lt"/>
                          <a:ea typeface="+mn-ea"/>
                          <a:cs typeface="+mn-cs"/>
                          <a:hlinkClick r:id="rId3">
                            <a:extLst>
                              <a:ext uri="{A12FA001-AC4F-418D-AE19-62706E023703}">
                                <ahyp:hlinkClr xmlns:ahyp="http://schemas.microsoft.com/office/drawing/2018/hyperlinkcolor" val="tx"/>
                              </a:ext>
                            </a:extLst>
                          </a:hlinkClick>
                        </a:rPr>
                        <a:t>tekstkenmerken</a:t>
                      </a:r>
                      <a:r>
                        <a:rPr lang="nl-BE" sz="1800" b="1" i="0" kern="1200">
                          <a:solidFill>
                            <a:schemeClr val="tx1"/>
                          </a:solidFill>
                          <a:effectLst/>
                          <a:latin typeface="+mn-lt"/>
                          <a:ea typeface="+mn-ea"/>
                          <a:cs typeface="+mn-cs"/>
                        </a:rPr>
                        <a:t>.</a:t>
                      </a:r>
                    </a:p>
                  </a:txBody>
                  <a:tcPr>
                    <a:solidFill>
                      <a:srgbClr val="9CD1E0"/>
                    </a:solidFill>
                  </a:tcPr>
                </a:tc>
                <a:extLst>
                  <a:ext uri="{0D108BD9-81ED-4DB2-BD59-A6C34878D82A}">
                    <a16:rowId xmlns:a16="http://schemas.microsoft.com/office/drawing/2014/main" val="433211743"/>
                  </a:ext>
                </a:extLst>
              </a:tr>
              <a:tr h="0">
                <a:tc>
                  <a:txBody>
                    <a:bodyPr/>
                    <a:lstStyle/>
                    <a:p>
                      <a:r>
                        <a:rPr lang="nl-NL" sz="1800" b="1">
                          <a:solidFill>
                            <a:srgbClr val="1F4E79"/>
                          </a:solidFill>
                        </a:rPr>
                        <a:t>Duiding</a:t>
                      </a:r>
                      <a:endParaRPr lang="nl-BE"/>
                    </a:p>
                  </a:txBody>
                  <a:tcPr>
                    <a:solidFill>
                      <a:srgbClr val="EAF3F6"/>
                    </a:solidFill>
                  </a:tcPr>
                </a:tc>
                <a:tc>
                  <a:txBody>
                    <a:body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lang="nl-BE" sz="1800" kern="1200">
                          <a:solidFill>
                            <a:schemeClr val="dk1"/>
                          </a:solidFill>
                          <a:latin typeface="+mn-lt"/>
                          <a:ea typeface="+mn-ea"/>
                          <a:cs typeface="+mn-cs"/>
                        </a:rPr>
                        <a:t>Doelgericht strategieën gebruiken om relevante info te selecteren</a:t>
                      </a:r>
                    </a:p>
                  </a:txBody>
                  <a:tcPr>
                    <a:solidFill>
                      <a:srgbClr val="EAF3F6"/>
                    </a:solidFill>
                  </a:tcPr>
                </a:tc>
                <a:extLst>
                  <a:ext uri="{0D108BD9-81ED-4DB2-BD59-A6C34878D82A}">
                    <a16:rowId xmlns:a16="http://schemas.microsoft.com/office/drawing/2014/main" val="319142567"/>
                  </a:ext>
                </a:extLst>
              </a:tr>
              <a:tr h="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lang="nl-BE" sz="1800" kern="1200">
                          <a:solidFill>
                            <a:schemeClr val="dk1"/>
                          </a:solidFill>
                          <a:latin typeface="+mn-lt"/>
                          <a:ea typeface="+mn-ea"/>
                          <a:cs typeface="+mn-cs"/>
                        </a:rPr>
                        <a:t>Tekstkenmerken zijn aangepast ten opzichte van III-</a:t>
                      </a:r>
                      <a:r>
                        <a:rPr lang="nl-BE" sz="1800" kern="1200" err="1">
                          <a:solidFill>
                            <a:schemeClr val="dk1"/>
                          </a:solidFill>
                          <a:latin typeface="+mn-lt"/>
                          <a:ea typeface="+mn-ea"/>
                          <a:cs typeface="+mn-cs"/>
                        </a:rPr>
                        <a:t>Ned</a:t>
                      </a:r>
                      <a:r>
                        <a:rPr lang="nl-BE" sz="1800" kern="1200">
                          <a:solidFill>
                            <a:schemeClr val="dk1"/>
                          </a:solidFill>
                          <a:latin typeface="+mn-lt"/>
                          <a:ea typeface="+mn-ea"/>
                          <a:cs typeface="+mn-cs"/>
                        </a:rPr>
                        <a:t>-a</a:t>
                      </a:r>
                    </a:p>
                  </a:txBody>
                  <a:tcPr>
                    <a:solidFill>
                      <a:srgbClr val="EAF3F6"/>
                    </a:solidFill>
                  </a:tcPr>
                </a:tc>
                <a:extLst>
                  <a:ext uri="{0D108BD9-81ED-4DB2-BD59-A6C34878D82A}">
                    <a16:rowId xmlns:a16="http://schemas.microsoft.com/office/drawing/2014/main" val="3478386495"/>
                  </a:ext>
                </a:extLst>
              </a:tr>
              <a:tr h="320040">
                <a:tc>
                  <a:txBody>
                    <a:bodyPr/>
                    <a:lstStyle/>
                    <a:p>
                      <a:r>
                        <a:rPr lang="nl-NL" sz="1800" b="1" kern="1200">
                          <a:solidFill>
                            <a:srgbClr val="1F4E79"/>
                          </a:solidFill>
                          <a:latin typeface="+mn-lt"/>
                          <a:ea typeface="+mn-ea"/>
                          <a:cs typeface="+mn-cs"/>
                        </a:rPr>
                        <a:t>Wenken</a:t>
                      </a:r>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lang="nl-BE" sz="1800" kern="1200">
                          <a:solidFill>
                            <a:schemeClr val="dk1"/>
                          </a:solidFill>
                          <a:latin typeface="+mn-lt"/>
                          <a:ea typeface="+mn-ea"/>
                          <a:cs typeface="+mn-cs"/>
                        </a:rPr>
                        <a:t>Info kritisch bekijken, beoordelen op betrouwbaarheid, correctheid, bruikbaarheid</a:t>
                      </a:r>
                    </a:p>
                  </a:txBody>
                  <a:tcPr>
                    <a:solidFill>
                      <a:srgbClr val="EAF3F6"/>
                    </a:solidFill>
                  </a:tcPr>
                </a:tc>
                <a:extLst>
                  <a:ext uri="{0D108BD9-81ED-4DB2-BD59-A6C34878D82A}">
                    <a16:rowId xmlns:a16="http://schemas.microsoft.com/office/drawing/2014/main" val="361413509"/>
                  </a:ext>
                </a:extLst>
              </a:tr>
              <a:tr h="32004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lang="nl-NL" sz="1800" kern="1200">
                          <a:solidFill>
                            <a:schemeClr val="dk1"/>
                          </a:solidFill>
                          <a:latin typeface="+mn-lt"/>
                          <a:ea typeface="+mn-ea"/>
                          <a:cs typeface="+mn-cs"/>
                        </a:rPr>
                        <a:t>Bronnen vergelijken, info benaderen vanuit meerdere perspectieven</a:t>
                      </a:r>
                      <a:endParaRPr lang="nl-BE" sz="1800" kern="1200">
                        <a:solidFill>
                          <a:schemeClr val="dk1"/>
                        </a:solidFill>
                        <a:latin typeface="+mn-lt"/>
                        <a:ea typeface="+mn-ea"/>
                        <a:cs typeface="+mn-cs"/>
                      </a:endParaRPr>
                    </a:p>
                  </a:txBody>
                  <a:tcPr>
                    <a:solidFill>
                      <a:srgbClr val="EAF3F6"/>
                    </a:solidFill>
                  </a:tcPr>
                </a:tc>
                <a:extLst>
                  <a:ext uri="{0D108BD9-81ED-4DB2-BD59-A6C34878D82A}">
                    <a16:rowId xmlns:a16="http://schemas.microsoft.com/office/drawing/2014/main" val="2768679157"/>
                  </a:ext>
                </a:extLst>
              </a:tr>
              <a:tr h="320040">
                <a:tc>
                  <a:txBody>
                    <a:bodyPr/>
                    <a:lstStyle/>
                    <a:p>
                      <a:r>
                        <a:rPr lang="nl-NL" sz="1800" b="1" kern="1200">
                          <a:solidFill>
                            <a:srgbClr val="1F4E79"/>
                          </a:solidFill>
                          <a:latin typeface="+mn-lt"/>
                          <a:ea typeface="+mn-ea"/>
                          <a:cs typeface="+mn-cs"/>
                        </a:rPr>
                        <a:t>Extra</a:t>
                      </a:r>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lang="nl-NL" sz="1800" kern="1200">
                          <a:solidFill>
                            <a:schemeClr val="dk1"/>
                          </a:solidFill>
                          <a:latin typeface="+mn-lt"/>
                          <a:ea typeface="+mn-ea"/>
                          <a:cs typeface="+mn-cs"/>
                        </a:rPr>
                        <a:t>Vormen van gelaagdheid onderscheiden: </a:t>
                      </a:r>
                      <a:endParaRPr lang="nl-BE" sz="1800" kern="1200">
                        <a:solidFill>
                          <a:schemeClr val="dk1"/>
                        </a:solidFill>
                        <a:latin typeface="+mn-lt"/>
                        <a:ea typeface="+mn-ea"/>
                        <a:cs typeface="+mn-cs"/>
                      </a:endParaRPr>
                    </a:p>
                  </a:txBody>
                  <a:tcPr>
                    <a:solidFill>
                      <a:srgbClr val="EAF3F6"/>
                    </a:solidFill>
                  </a:tcPr>
                </a:tc>
                <a:extLst>
                  <a:ext uri="{0D108BD9-81ED-4DB2-BD59-A6C34878D82A}">
                    <a16:rowId xmlns:a16="http://schemas.microsoft.com/office/drawing/2014/main" val="1467064512"/>
                  </a:ext>
                </a:extLst>
              </a:tr>
              <a:tr h="32004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indent="0">
                        <a:lnSpc>
                          <a:spcPct val="150000"/>
                        </a:lnSpc>
                        <a:buFont typeface="Arial" panose="020B0604020202020204" pitchFamily="34" charset="0"/>
                        <a:buNone/>
                      </a:pPr>
                      <a:r>
                        <a:rPr lang="nl-BE" sz="1800" kern="1200">
                          <a:solidFill>
                            <a:schemeClr val="dk1"/>
                          </a:solidFill>
                          <a:latin typeface="+mn-lt"/>
                          <a:ea typeface="+mn-ea"/>
                          <a:cs typeface="+mn-cs"/>
                        </a:rPr>
                        <a:t>Relevante info uit verschillende bronnen gestructureerd samenbrengen en met elkaar vergelijken</a:t>
                      </a:r>
                    </a:p>
                  </a:txBody>
                  <a:tcPr>
                    <a:solidFill>
                      <a:srgbClr val="EAF3F6"/>
                    </a:solidFill>
                  </a:tcPr>
                </a:tc>
                <a:extLst>
                  <a:ext uri="{0D108BD9-81ED-4DB2-BD59-A6C34878D82A}">
                    <a16:rowId xmlns:a16="http://schemas.microsoft.com/office/drawing/2014/main" val="1127203188"/>
                  </a:ext>
                </a:extLst>
              </a:tr>
              <a:tr h="32004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indent="0">
                        <a:lnSpc>
                          <a:spcPct val="150000"/>
                        </a:lnSpc>
                        <a:buFont typeface="Arial" panose="020B0604020202020204" pitchFamily="34" charset="0"/>
                        <a:buNone/>
                      </a:pPr>
                      <a:r>
                        <a:rPr lang="nl-NL" sz="1800" kern="1200" dirty="0">
                          <a:solidFill>
                            <a:schemeClr val="dk1"/>
                          </a:solidFill>
                          <a:latin typeface="+mn-lt"/>
                          <a:ea typeface="+mn-ea"/>
                          <a:cs typeface="+mn-cs"/>
                        </a:rPr>
                        <a:t>Vormen van gelaagdheid leren onderscheiden</a:t>
                      </a:r>
                      <a:endParaRPr lang="nl-BE" sz="1800" kern="1200" dirty="0">
                        <a:solidFill>
                          <a:schemeClr val="dk1"/>
                        </a:solidFill>
                        <a:latin typeface="+mn-lt"/>
                        <a:ea typeface="+mn-ea"/>
                        <a:cs typeface="+mn-cs"/>
                      </a:endParaRPr>
                    </a:p>
                  </a:txBody>
                  <a:tcPr>
                    <a:solidFill>
                      <a:srgbClr val="EAF3F6"/>
                    </a:solidFill>
                  </a:tcPr>
                </a:tc>
                <a:extLst>
                  <a:ext uri="{0D108BD9-81ED-4DB2-BD59-A6C34878D82A}">
                    <a16:rowId xmlns:a16="http://schemas.microsoft.com/office/drawing/2014/main" val="3034863158"/>
                  </a:ext>
                </a:extLst>
              </a:tr>
            </a:tbl>
          </a:graphicData>
        </a:graphic>
      </p:graphicFrame>
      <p:sp>
        <p:nvSpPr>
          <p:cNvPr id="3" name="Rechthoek: afgeronde hoeken 2">
            <a:extLst>
              <a:ext uri="{FF2B5EF4-FFF2-40B4-BE49-F238E27FC236}">
                <a16:creationId xmlns:a16="http://schemas.microsoft.com/office/drawing/2014/main" id="{C8582E6B-B3B0-7234-AD47-89B0225620A2}"/>
              </a:ext>
            </a:extLst>
          </p:cNvPr>
          <p:cNvSpPr/>
          <p:nvPr/>
        </p:nvSpPr>
        <p:spPr>
          <a:xfrm>
            <a:off x="1848465" y="2635045"/>
            <a:ext cx="2281083" cy="403124"/>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afgeronde hoeken 4">
            <a:extLst>
              <a:ext uri="{FF2B5EF4-FFF2-40B4-BE49-F238E27FC236}">
                <a16:creationId xmlns:a16="http://schemas.microsoft.com/office/drawing/2014/main" id="{AB638D88-6697-6E34-6370-B58C6796E6C0}"/>
              </a:ext>
            </a:extLst>
          </p:cNvPr>
          <p:cNvSpPr/>
          <p:nvPr/>
        </p:nvSpPr>
        <p:spPr>
          <a:xfrm>
            <a:off x="1735394" y="3486187"/>
            <a:ext cx="2281083" cy="403124"/>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afgeronde hoeken 5">
            <a:extLst>
              <a:ext uri="{FF2B5EF4-FFF2-40B4-BE49-F238E27FC236}">
                <a16:creationId xmlns:a16="http://schemas.microsoft.com/office/drawing/2014/main" id="{EC560010-9B34-68C4-14B7-95D34A020365}"/>
              </a:ext>
            </a:extLst>
          </p:cNvPr>
          <p:cNvSpPr/>
          <p:nvPr/>
        </p:nvSpPr>
        <p:spPr>
          <a:xfrm>
            <a:off x="2438401" y="4798232"/>
            <a:ext cx="5358580" cy="776658"/>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97063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52BA525A-EE99-9903-416B-22CEE065CB65}"/>
              </a:ext>
            </a:extLst>
          </p:cNvPr>
          <p:cNvSpPr txBox="1">
            <a:spLocks/>
          </p:cNvSpPr>
          <p:nvPr/>
        </p:nvSpPr>
        <p:spPr>
          <a:xfrm>
            <a:off x="159635" y="5610639"/>
            <a:ext cx="7427169" cy="1143000"/>
          </a:xfrm>
          <a:prstGeom prst="rect">
            <a:avLst/>
          </a:prstGeom>
        </p:spPr>
        <p:txBody>
          <a:bodyPr vert="horz" lIns="91440" tIns="45720" rIns="91440" bIns="45720" rtlCol="0" anchor="ctr">
            <a:normAutofit/>
          </a:bodyPr>
          <a:lstStyle>
            <a:lvl1pPr algn="l" defTabSz="514337" rtl="0" eaLnBrk="1" latinLnBrk="0" hangingPunct="1">
              <a:spcBef>
                <a:spcPct val="0"/>
              </a:spcBef>
              <a:buNone/>
              <a:defRPr kumimoji="0" lang="nl-BE" sz="2400" b="0" kern="1200" cap="none" baseline="0">
                <a:solidFill>
                  <a:srgbClr val="2D3E4E"/>
                </a:solidFill>
                <a:effectLst/>
                <a:latin typeface="Poppins ExtraBold" panose="00000900000000000000" pitchFamily="2" charset="0"/>
                <a:ea typeface="Roboto" pitchFamily="2" charset="0"/>
                <a:cs typeface="Poppins ExtraBold" panose="00000900000000000000" pitchFamily="2" charset="0"/>
              </a:defRPr>
            </a:lvl1pPr>
          </a:lstStyle>
          <a:p>
            <a:pPr>
              <a:spcAft>
                <a:spcPts val="600"/>
              </a:spcAft>
            </a:pPr>
            <a:r>
              <a:rPr lang="en-US"/>
              <a:t>Tekstkenmerken receptieve vaardigheden</a:t>
            </a:r>
          </a:p>
        </p:txBody>
      </p:sp>
      <p:graphicFrame>
        <p:nvGraphicFramePr>
          <p:cNvPr id="9" name="Tijdelijke aanduiding voor inhoud 11">
            <a:extLst>
              <a:ext uri="{FF2B5EF4-FFF2-40B4-BE49-F238E27FC236}">
                <a16:creationId xmlns:a16="http://schemas.microsoft.com/office/drawing/2014/main" id="{E7399C68-D343-AC92-BE77-2E4852AB518B}"/>
              </a:ext>
            </a:extLst>
          </p:cNvPr>
          <p:cNvGraphicFramePr>
            <a:graphicFrameLocks/>
          </p:cNvGraphicFramePr>
          <p:nvPr>
            <p:extLst>
              <p:ext uri="{D42A27DB-BD31-4B8C-83A1-F6EECF244321}">
                <p14:modId xmlns:p14="http://schemas.microsoft.com/office/powerpoint/2010/main" val="488589655"/>
              </p:ext>
            </p:extLst>
          </p:nvPr>
        </p:nvGraphicFramePr>
        <p:xfrm>
          <a:off x="2085282" y="448056"/>
          <a:ext cx="5431086" cy="5461530"/>
        </p:xfrm>
        <a:graphic>
          <a:graphicData uri="http://schemas.openxmlformats.org/drawingml/2006/table">
            <a:tbl>
              <a:tblPr firstRow="1" firstCol="1" bandRow="1"/>
              <a:tblGrid>
                <a:gridCol w="5431086">
                  <a:extLst>
                    <a:ext uri="{9D8B030D-6E8A-4147-A177-3AD203B41FA5}">
                      <a16:colId xmlns:a16="http://schemas.microsoft.com/office/drawing/2014/main" val="432945725"/>
                    </a:ext>
                  </a:extLst>
                </a:gridCol>
              </a:tblGrid>
              <a:tr h="304547">
                <a:tc>
                  <a:txBody>
                    <a:bodyPr/>
                    <a:lstStyle/>
                    <a:p>
                      <a:pPr>
                        <a:lnSpc>
                          <a:spcPct val="107000"/>
                        </a:lnSpc>
                        <a:spcAft>
                          <a:spcPts val="600"/>
                        </a:spcAft>
                      </a:pPr>
                      <a:r>
                        <a:rPr lang="nl-BE" sz="1600" b="1">
                          <a:solidFill>
                            <a:srgbClr val="FFFFFF"/>
                          </a:solidFill>
                          <a:effectLst/>
                          <a:latin typeface="Calibri" panose="020F0502020204030204" pitchFamily="34" charset="0"/>
                          <a:ea typeface="Calibri" panose="020F0502020204030204" pitchFamily="34" charset="0"/>
                          <a:cs typeface="Arial" panose="020B0604020202020204" pitchFamily="34" charset="0"/>
                        </a:rPr>
                        <a:t>Teksten</a:t>
                      </a:r>
                      <a:endParaRPr lang="nl-BE" sz="16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04" marR="46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2981163607"/>
                  </a:ext>
                </a:extLst>
              </a:tr>
              <a:tr h="304547">
                <a:tc>
                  <a:txBody>
                    <a:bodyPr/>
                    <a:lstStyle/>
                    <a:p>
                      <a:pPr>
                        <a:lnSpc>
                          <a:spcPct val="107000"/>
                        </a:lnSpc>
                        <a:spcAft>
                          <a:spcPts val="600"/>
                        </a:spcAft>
                      </a:pPr>
                      <a:r>
                        <a:rPr lang="nl-NL" sz="1600" b="1" dirty="0">
                          <a:solidFill>
                            <a:srgbClr val="BF18B3"/>
                          </a:solidFill>
                          <a:effectLst/>
                          <a:latin typeface="Calibri" panose="020F0502020204030204" pitchFamily="34" charset="0"/>
                          <a:ea typeface="Calibri" panose="020F0502020204030204" pitchFamily="34" charset="0"/>
                          <a:cs typeface="Calibri" panose="020F0502020204030204" pitchFamily="34" charset="0"/>
                        </a:rPr>
                        <a:t>Grote</a:t>
                      </a:r>
                      <a:r>
                        <a:rPr lang="nl-NL" sz="16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 variatie aan tekstsoorten</a:t>
                      </a:r>
                      <a:endParaRPr lang="nl-BE" sz="16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04" marR="46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808770"/>
                  </a:ext>
                </a:extLst>
              </a:tr>
              <a:tr h="304547">
                <a:tc>
                  <a:txBody>
                    <a:bodyPr/>
                    <a:lstStyle/>
                    <a:p>
                      <a:pPr>
                        <a:lnSpc>
                          <a:spcPct val="107000"/>
                        </a:lnSpc>
                        <a:spcAft>
                          <a:spcPts val="600"/>
                        </a:spcAft>
                      </a:pPr>
                      <a:r>
                        <a:rPr lang="nl-BE" sz="1600" b="1">
                          <a:solidFill>
                            <a:srgbClr val="FFFFFF"/>
                          </a:solidFill>
                          <a:effectLst/>
                          <a:latin typeface="Calibri" panose="020F0502020204030204" pitchFamily="34" charset="0"/>
                          <a:ea typeface="Calibri" panose="020F0502020204030204" pitchFamily="34" charset="0"/>
                          <a:cs typeface="Arial" panose="020B0604020202020204" pitchFamily="34" charset="0"/>
                        </a:rPr>
                        <a:t>Onderwerp</a:t>
                      </a:r>
                      <a:endParaRPr lang="nl-BE" sz="16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04" marR="46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1132267896"/>
                  </a:ext>
                </a:extLst>
              </a:tr>
              <a:tr h="304547">
                <a:tc>
                  <a:txBody>
                    <a:bodyPr/>
                    <a:lstStyle/>
                    <a:p>
                      <a:pPr>
                        <a:lnSpc>
                          <a:spcPct val="107000"/>
                        </a:lnSpc>
                        <a:spcAft>
                          <a:spcPts val="600"/>
                        </a:spcAft>
                      </a:pPr>
                      <a:r>
                        <a:rPr lang="nl-NL" sz="16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Concrete </a:t>
                      </a:r>
                      <a:r>
                        <a:rPr lang="nl-NL" sz="1600" b="1" dirty="0">
                          <a:solidFill>
                            <a:srgbClr val="BF18B3"/>
                          </a:solidFill>
                          <a:effectLst/>
                          <a:latin typeface="Calibri" panose="020F0502020204030204" pitchFamily="34" charset="0"/>
                          <a:ea typeface="Calibri" panose="020F0502020204030204" pitchFamily="34" charset="0"/>
                          <a:cs typeface="Calibri" panose="020F0502020204030204" pitchFamily="34" charset="0"/>
                        </a:rPr>
                        <a:t>tot algemene </a:t>
                      </a:r>
                      <a:r>
                        <a:rPr lang="nl-NL" sz="16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inhoud</a:t>
                      </a:r>
                      <a:endParaRPr lang="nl-BE" sz="16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04" marR="46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06604044"/>
                  </a:ext>
                </a:extLst>
              </a:tr>
              <a:tr h="304547">
                <a:tc>
                  <a:txBody>
                    <a:bodyPr/>
                    <a:lstStyle/>
                    <a:p>
                      <a:pPr>
                        <a:lnSpc>
                          <a:spcPct val="107000"/>
                        </a:lnSpc>
                        <a:spcAft>
                          <a:spcPts val="600"/>
                        </a:spcAft>
                      </a:pPr>
                      <a:r>
                        <a:rPr lang="nl-BE" sz="1600" b="1">
                          <a:solidFill>
                            <a:srgbClr val="FFFFFF"/>
                          </a:solidFill>
                          <a:effectLst/>
                          <a:latin typeface="Calibri" panose="020F0502020204030204" pitchFamily="34" charset="0"/>
                          <a:ea typeface="Calibri" panose="020F0502020204030204" pitchFamily="34" charset="0"/>
                          <a:cs typeface="Arial" panose="020B0604020202020204" pitchFamily="34" charset="0"/>
                        </a:rPr>
                        <a:t>Structuur/samenhang</a:t>
                      </a:r>
                      <a:endParaRPr lang="nl-BE" sz="16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04" marR="4670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2837784118"/>
                  </a:ext>
                </a:extLst>
              </a:tr>
              <a:tr h="304547">
                <a:tc>
                  <a:txBody>
                    <a:bodyPr/>
                    <a:lstStyle/>
                    <a:p>
                      <a:pPr>
                        <a:lnSpc>
                          <a:spcPct val="107000"/>
                        </a:lnSpc>
                        <a:spcAft>
                          <a:spcPts val="600"/>
                        </a:spcAft>
                      </a:pPr>
                      <a:r>
                        <a:rPr lang="nl-NL" sz="1600" b="1" dirty="0">
                          <a:solidFill>
                            <a:srgbClr val="BF18B3"/>
                          </a:solidFill>
                          <a:effectLst/>
                          <a:latin typeface="Calibri" panose="020F0502020204030204" pitchFamily="34" charset="0"/>
                          <a:ea typeface="Calibri" panose="020F0502020204030204" pitchFamily="34" charset="0"/>
                          <a:cs typeface="Calibri" panose="020F0502020204030204" pitchFamily="34" charset="0"/>
                        </a:rPr>
                        <a:t>Complexe</a:t>
                      </a:r>
                      <a:r>
                        <a:rPr lang="nl-NL" sz="16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 structuur</a:t>
                      </a:r>
                      <a:endParaRPr lang="nl-BE" sz="16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04" marR="46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1964564"/>
                  </a:ext>
                </a:extLst>
              </a:tr>
              <a:tr h="304547">
                <a:tc>
                  <a:txBody>
                    <a:bodyPr/>
                    <a:lstStyle/>
                    <a:p>
                      <a:pPr>
                        <a:lnSpc>
                          <a:spcPct val="107000"/>
                        </a:lnSpc>
                        <a:spcAft>
                          <a:spcPts val="600"/>
                        </a:spcAft>
                      </a:pPr>
                      <a:r>
                        <a:rPr lang="nl-BE" sz="1600" b="1" dirty="0">
                          <a:solidFill>
                            <a:srgbClr val="BF18B3"/>
                          </a:solidFill>
                          <a:effectLst/>
                          <a:latin typeface="Calibri" panose="020F0502020204030204" pitchFamily="34" charset="0"/>
                          <a:ea typeface="Calibri" panose="020F0502020204030204" pitchFamily="34" charset="0"/>
                          <a:cs typeface="Calibri" panose="020F0502020204030204" pitchFamily="34" charset="0"/>
                        </a:rPr>
                        <a:t>Herkenbare</a:t>
                      </a:r>
                      <a:r>
                        <a:rPr lang="nl-BE" sz="16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 samenhang</a:t>
                      </a:r>
                      <a:endParaRPr lang="nl-BE" sz="16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04" marR="46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999815"/>
                  </a:ext>
                </a:extLst>
              </a:tr>
              <a:tr h="304547">
                <a:tc>
                  <a:txBody>
                    <a:bodyPr/>
                    <a:lstStyle/>
                    <a:p>
                      <a:pPr>
                        <a:lnSpc>
                          <a:spcPct val="107000"/>
                        </a:lnSpc>
                        <a:spcAft>
                          <a:spcPts val="600"/>
                        </a:spcAft>
                      </a:pPr>
                      <a:r>
                        <a:rPr lang="nl-BE" sz="1600" b="1" dirty="0">
                          <a:solidFill>
                            <a:srgbClr val="BF18B3"/>
                          </a:solidFill>
                          <a:effectLst/>
                          <a:latin typeface="Calibri" panose="020F0502020204030204" pitchFamily="34" charset="0"/>
                          <a:ea typeface="Calibri" panose="020F0502020204030204" pitchFamily="34" charset="0"/>
                          <a:cs typeface="Calibri" panose="020F0502020204030204" pitchFamily="34" charset="0"/>
                        </a:rPr>
                        <a:t>Langere, complexere zinnen </a:t>
                      </a:r>
                      <a:endParaRPr lang="nl-BE" sz="1600" b="1" dirty="0">
                        <a:solidFill>
                          <a:srgbClr val="BF18B3"/>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04" marR="46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6260612"/>
                  </a:ext>
                </a:extLst>
              </a:tr>
              <a:tr h="594824">
                <a:tc>
                  <a:txBody>
                    <a:bodyPr/>
                    <a:lstStyle/>
                    <a:p>
                      <a:pPr>
                        <a:lnSpc>
                          <a:spcPct val="107000"/>
                        </a:lnSpc>
                        <a:spcAft>
                          <a:spcPts val="600"/>
                        </a:spcAft>
                      </a:pPr>
                      <a:r>
                        <a:rPr lang="nl-BE" sz="1600" b="1">
                          <a:solidFill>
                            <a:srgbClr val="FFFFFF"/>
                          </a:solidFill>
                          <a:effectLst/>
                          <a:latin typeface="Calibri" panose="020F0502020204030204" pitchFamily="34" charset="0"/>
                          <a:ea typeface="Calibri" panose="020F0502020204030204" pitchFamily="34" charset="0"/>
                          <a:cs typeface="Arial" panose="020B0604020202020204" pitchFamily="34" charset="0"/>
                        </a:rPr>
                        <a:t>Uiterlijk kenmerk (bijkomend mondelinge receptie)</a:t>
                      </a:r>
                      <a:endParaRPr lang="nl-BE" sz="16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04" marR="4670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2564292352"/>
                  </a:ext>
                </a:extLst>
              </a:tr>
              <a:tr h="304547">
                <a:tc>
                  <a:txBody>
                    <a:bodyPr/>
                    <a:lstStyle/>
                    <a:p>
                      <a:pPr>
                        <a:lnSpc>
                          <a:spcPct val="107000"/>
                        </a:lnSpc>
                        <a:spcAft>
                          <a:spcPts val="600"/>
                        </a:spcAft>
                      </a:pPr>
                      <a:r>
                        <a:rPr lang="nl-NL" sz="1600">
                          <a:solidFill>
                            <a:srgbClr val="595959"/>
                          </a:solidFill>
                          <a:effectLst/>
                          <a:latin typeface="Calibri" panose="020F0502020204030204" pitchFamily="34" charset="0"/>
                          <a:ea typeface="Calibri" panose="020F0502020204030204" pitchFamily="34" charset="0"/>
                          <a:cs typeface="Calibri" panose="020F0502020204030204" pitchFamily="34" charset="0"/>
                        </a:rPr>
                        <a:t>Normaal spreektempo</a:t>
                      </a:r>
                      <a:endParaRPr lang="nl-BE" sz="16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04" marR="4670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2333523"/>
                  </a:ext>
                </a:extLst>
              </a:tr>
              <a:tr h="304547">
                <a:tc>
                  <a:txBody>
                    <a:bodyPr/>
                    <a:lstStyle/>
                    <a:p>
                      <a:pPr>
                        <a:lnSpc>
                          <a:spcPct val="107000"/>
                        </a:lnSpc>
                        <a:spcAft>
                          <a:spcPts val="600"/>
                        </a:spcAft>
                      </a:pPr>
                      <a:r>
                        <a:rPr lang="nl-BE" sz="1600" b="1">
                          <a:solidFill>
                            <a:srgbClr val="FFFFFF"/>
                          </a:solidFill>
                          <a:effectLst/>
                          <a:latin typeface="Calibri" panose="020F0502020204030204" pitchFamily="34" charset="0"/>
                          <a:ea typeface="Calibri" panose="020F0502020204030204" pitchFamily="34" charset="0"/>
                          <a:cs typeface="Arial" panose="020B0604020202020204" pitchFamily="34" charset="0"/>
                        </a:rPr>
                        <a:t>Informatiedichtheid</a:t>
                      </a:r>
                      <a:endParaRPr lang="nl-BE" sz="16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04" marR="4670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872983595"/>
                  </a:ext>
                </a:extLst>
              </a:tr>
              <a:tr h="304547">
                <a:tc>
                  <a:txBody>
                    <a:bodyPr/>
                    <a:lstStyle/>
                    <a:p>
                      <a:pPr>
                        <a:lnSpc>
                          <a:spcPct val="107000"/>
                        </a:lnSpc>
                        <a:spcAft>
                          <a:spcPts val="600"/>
                        </a:spcAft>
                      </a:pPr>
                      <a:r>
                        <a:rPr lang="nl-NL" sz="16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Gemiddelde </a:t>
                      </a:r>
                      <a:r>
                        <a:rPr lang="nl-NL" sz="1600" b="1" dirty="0">
                          <a:solidFill>
                            <a:srgbClr val="BF18B3"/>
                          </a:solidFill>
                          <a:effectLst/>
                          <a:latin typeface="Calibri" panose="020F0502020204030204" pitchFamily="34" charset="0"/>
                          <a:ea typeface="Calibri" panose="020F0502020204030204" pitchFamily="34" charset="0"/>
                          <a:cs typeface="Calibri" panose="020F0502020204030204" pitchFamily="34" charset="0"/>
                        </a:rPr>
                        <a:t>tot vrij hoge </a:t>
                      </a:r>
                      <a:r>
                        <a:rPr lang="nl-NL" sz="16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informatiedichtheid</a:t>
                      </a:r>
                      <a:endParaRPr lang="nl-BE" sz="16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04" marR="46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036869"/>
                  </a:ext>
                </a:extLst>
              </a:tr>
              <a:tr h="304547">
                <a:tc>
                  <a:txBody>
                    <a:bodyPr/>
                    <a:lstStyle/>
                    <a:p>
                      <a:pPr>
                        <a:lnSpc>
                          <a:spcPct val="107000"/>
                        </a:lnSpc>
                        <a:spcAft>
                          <a:spcPts val="600"/>
                        </a:spcAft>
                      </a:pPr>
                      <a:r>
                        <a:rPr lang="nl-BE" sz="1600" b="1">
                          <a:solidFill>
                            <a:srgbClr val="FFFFFF"/>
                          </a:solidFill>
                          <a:effectLst/>
                          <a:latin typeface="Calibri" panose="020F0502020204030204" pitchFamily="34" charset="0"/>
                          <a:ea typeface="Calibri" panose="020F0502020204030204" pitchFamily="34" charset="0"/>
                          <a:cs typeface="Arial" panose="020B0604020202020204" pitchFamily="34" charset="0"/>
                        </a:rPr>
                        <a:t>Woordenschat </a:t>
                      </a:r>
                    </a:p>
                  </a:txBody>
                  <a:tcPr marL="46704" marR="46704"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3431057384"/>
                  </a:ext>
                </a:extLst>
              </a:tr>
              <a:tr h="431839">
                <a:tc>
                  <a:txBody>
                    <a:bodyPr/>
                    <a:lstStyle/>
                    <a:p>
                      <a:pPr>
                        <a:lnSpc>
                          <a:spcPts val="1210"/>
                        </a:lnSpc>
                        <a:spcAft>
                          <a:spcPts val="600"/>
                        </a:spcAft>
                        <a:tabLst>
                          <a:tab pos="187960" algn="l"/>
                        </a:tabLst>
                      </a:pPr>
                      <a:endParaRPr lang="nl-NL" sz="1600" u="none" strike="noStrike" dirty="0">
                        <a:solidFill>
                          <a:srgbClr val="595959"/>
                        </a:solidFill>
                        <a:effectLst/>
                        <a:latin typeface="Calibri" panose="020F0502020204030204" pitchFamily="34" charset="0"/>
                        <a:ea typeface="Calibri" panose="020F0502020204030204" pitchFamily="34" charset="0"/>
                        <a:cs typeface="Calibri" panose="020F0502020204030204" pitchFamily="34" charset="0"/>
                      </a:endParaRPr>
                    </a:p>
                    <a:p>
                      <a:pPr>
                        <a:lnSpc>
                          <a:spcPts val="1210"/>
                        </a:lnSpc>
                        <a:spcAft>
                          <a:spcPts val="600"/>
                        </a:spcAft>
                        <a:tabLst>
                          <a:tab pos="187960" algn="l"/>
                        </a:tabLst>
                      </a:pPr>
                      <a:r>
                        <a:rPr lang="nl-NL" sz="16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Frequente en </a:t>
                      </a:r>
                      <a:r>
                        <a:rPr lang="nl-NL" sz="1600" b="1" dirty="0">
                          <a:solidFill>
                            <a:srgbClr val="BF18B3"/>
                          </a:solidFill>
                          <a:effectLst/>
                          <a:latin typeface="Calibri" panose="020F0502020204030204" pitchFamily="34" charset="0"/>
                          <a:ea typeface="Calibri" panose="020F0502020204030204" pitchFamily="34" charset="0"/>
                          <a:cs typeface="Calibri" panose="020F0502020204030204" pitchFamily="34" charset="0"/>
                        </a:rPr>
                        <a:t>laagfrequente</a:t>
                      </a:r>
                      <a:r>
                        <a:rPr lang="nl-NL" sz="16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 woorden</a:t>
                      </a:r>
                      <a:endParaRPr lang="nl-BE" sz="16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6704" marR="46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94392447"/>
                  </a:ext>
                </a:extLst>
              </a:tr>
              <a:tr h="304547">
                <a:tc>
                  <a:txBody>
                    <a:bodyPr/>
                    <a:lstStyle/>
                    <a:p>
                      <a:pPr marL="0" algn="l" defTabSz="914377" rtl="0" eaLnBrk="1" latinLnBrk="0" hangingPunct="1">
                        <a:lnSpc>
                          <a:spcPct val="107000"/>
                        </a:lnSpc>
                        <a:spcAft>
                          <a:spcPts val="600"/>
                        </a:spcAft>
                      </a:pPr>
                      <a:r>
                        <a:rPr lang="nl-BE" sz="1600" b="1" kern="1200" dirty="0">
                          <a:solidFill>
                            <a:srgbClr val="BF18B3"/>
                          </a:solidFill>
                          <a:effectLst/>
                          <a:latin typeface="Calibri" panose="020F0502020204030204" pitchFamily="34" charset="0"/>
                          <a:ea typeface="Calibri" panose="020F0502020204030204" pitchFamily="34" charset="0"/>
                          <a:cs typeface="Calibri" panose="020F0502020204030204" pitchFamily="34" charset="0"/>
                        </a:rPr>
                        <a:t>Figuurlijk</a:t>
                      </a:r>
                      <a:r>
                        <a:rPr lang="nl-BE" sz="1600" kern="12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 taalgebruik </a:t>
                      </a:r>
                    </a:p>
                  </a:txBody>
                  <a:tcPr marL="46704" marR="46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6173649"/>
                  </a:ext>
                </a:extLst>
              </a:tr>
              <a:tr h="475756">
                <a:tc>
                  <a:txBody>
                    <a:bodyPr/>
                    <a:lstStyle/>
                    <a:p>
                      <a:pPr>
                        <a:lnSpc>
                          <a:spcPct val="107000"/>
                        </a:lnSpc>
                        <a:spcAft>
                          <a:spcPts val="600"/>
                        </a:spcAft>
                      </a:pPr>
                      <a:r>
                        <a:rPr lang="nl-BE" sz="1600" kern="1200" dirty="0">
                          <a:solidFill>
                            <a:srgbClr val="595959"/>
                          </a:solidFill>
                          <a:effectLst/>
                          <a:latin typeface="Calibri" panose="020F0502020204030204" pitchFamily="34" charset="0"/>
                          <a:ea typeface="+mn-ea"/>
                          <a:cs typeface="Calibri" panose="020F0502020204030204" pitchFamily="34" charset="0"/>
                        </a:rPr>
                        <a:t>Standaardnederlands</a:t>
                      </a:r>
                      <a:r>
                        <a:rPr lang="nl-BE" sz="2700" kern="1200" dirty="0">
                          <a:solidFill>
                            <a:schemeClr val="tx1"/>
                          </a:solidFill>
                          <a:effectLst/>
                          <a:latin typeface="+mn-lt"/>
                          <a:ea typeface="+mn-ea"/>
                          <a:cs typeface="+mn-cs"/>
                        </a:rPr>
                        <a:t> </a:t>
                      </a:r>
                      <a:r>
                        <a:rPr lang="nl-BE" sz="1600" b="1" kern="1200" dirty="0">
                          <a:solidFill>
                            <a:srgbClr val="BF18B3"/>
                          </a:solidFill>
                          <a:effectLst/>
                          <a:latin typeface="Calibri" panose="020F0502020204030204" pitchFamily="34" charset="0"/>
                          <a:ea typeface="+mn-ea"/>
                          <a:cs typeface="Calibri" panose="020F0502020204030204" pitchFamily="34" charset="0"/>
                        </a:rPr>
                        <a:t>en andere taalvariëteiten</a:t>
                      </a:r>
                    </a:p>
                  </a:txBody>
                  <a:tcPr marL="46704" marR="467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0720354"/>
                  </a:ext>
                </a:extLst>
              </a:tr>
            </a:tbl>
          </a:graphicData>
        </a:graphic>
      </p:graphicFrame>
      <p:sp>
        <p:nvSpPr>
          <p:cNvPr id="2" name="Rechthoek: afgeronde hoeken 1">
            <a:extLst>
              <a:ext uri="{FF2B5EF4-FFF2-40B4-BE49-F238E27FC236}">
                <a16:creationId xmlns:a16="http://schemas.microsoft.com/office/drawing/2014/main" id="{180A0E92-C2BD-4729-FED1-35056FAFD096}"/>
              </a:ext>
            </a:extLst>
          </p:cNvPr>
          <p:cNvSpPr/>
          <p:nvPr/>
        </p:nvSpPr>
        <p:spPr>
          <a:xfrm>
            <a:off x="2014846" y="1972018"/>
            <a:ext cx="2557154" cy="997323"/>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Rechthoek: afgeronde hoeken 2">
            <a:extLst>
              <a:ext uri="{FF2B5EF4-FFF2-40B4-BE49-F238E27FC236}">
                <a16:creationId xmlns:a16="http://schemas.microsoft.com/office/drawing/2014/main" id="{1E31AADE-6109-289F-0F6D-B8CB4C35C5EB}"/>
              </a:ext>
            </a:extLst>
          </p:cNvPr>
          <p:cNvSpPr/>
          <p:nvPr/>
        </p:nvSpPr>
        <p:spPr>
          <a:xfrm>
            <a:off x="2014846" y="4031226"/>
            <a:ext cx="4081154" cy="462077"/>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Rechthoek: afgeronde hoeken 3">
            <a:extLst>
              <a:ext uri="{FF2B5EF4-FFF2-40B4-BE49-F238E27FC236}">
                <a16:creationId xmlns:a16="http://schemas.microsoft.com/office/drawing/2014/main" id="{E9715DE9-1191-646E-80E9-716737B71784}"/>
              </a:ext>
            </a:extLst>
          </p:cNvPr>
          <p:cNvSpPr/>
          <p:nvPr/>
        </p:nvSpPr>
        <p:spPr>
          <a:xfrm>
            <a:off x="3179969" y="4766585"/>
            <a:ext cx="2208108" cy="462077"/>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5078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E591304-00CE-1712-96CA-C12D7E4FC1B5}"/>
              </a:ext>
            </a:extLst>
          </p:cNvPr>
          <p:cNvSpPr>
            <a:spLocks noGrp="1"/>
          </p:cNvSpPr>
          <p:nvPr>
            <p:ph type="body" sz="quarter" idx="10"/>
          </p:nvPr>
        </p:nvSpPr>
        <p:spPr>
          <a:xfrm>
            <a:off x="478171" y="627817"/>
            <a:ext cx="5534025" cy="3963988"/>
          </a:xfrm>
        </p:spPr>
        <p:txBody>
          <a:bodyPr/>
          <a:lstStyle/>
          <a:p>
            <a:r>
              <a:rPr lang="en-US" sz="1800">
                <a:hlinkClick r:id="rId3"/>
              </a:rPr>
              <a:t>https://www.mediawijs.be/nl/nieuwsindeklas</a:t>
            </a:r>
            <a:endParaRPr lang="nl-BE"/>
          </a:p>
        </p:txBody>
      </p:sp>
      <p:pic>
        <p:nvPicPr>
          <p:cNvPr id="4" name="Tijdelijke aanduiding voor inhoud 5">
            <a:extLst>
              <a:ext uri="{FF2B5EF4-FFF2-40B4-BE49-F238E27FC236}">
                <a16:creationId xmlns:a16="http://schemas.microsoft.com/office/drawing/2014/main" id="{E9E9EBFD-9EAD-FACE-4771-B5186D703815}"/>
              </a:ext>
            </a:extLst>
          </p:cNvPr>
          <p:cNvPicPr>
            <a:picLocks noChangeAspect="1"/>
          </p:cNvPicPr>
          <p:nvPr/>
        </p:nvPicPr>
        <p:blipFill>
          <a:blip r:embed="rId4"/>
          <a:stretch>
            <a:fillRect/>
          </a:stretch>
        </p:blipFill>
        <p:spPr>
          <a:xfrm>
            <a:off x="1290677" y="1166018"/>
            <a:ext cx="3281323" cy="4525963"/>
          </a:xfrm>
          <a:prstGeom prst="rect">
            <a:avLst/>
          </a:prstGeom>
          <a:noFill/>
        </p:spPr>
      </p:pic>
      <p:sp>
        <p:nvSpPr>
          <p:cNvPr id="5" name="Content Placeholder 3">
            <a:extLst>
              <a:ext uri="{FF2B5EF4-FFF2-40B4-BE49-F238E27FC236}">
                <a16:creationId xmlns:a16="http://schemas.microsoft.com/office/drawing/2014/main" id="{E89DC662-605D-00DA-DE92-00ACBC2D7298}"/>
              </a:ext>
            </a:extLst>
          </p:cNvPr>
          <p:cNvSpPr txBox="1">
            <a:spLocks/>
          </p:cNvSpPr>
          <p:nvPr/>
        </p:nvSpPr>
        <p:spPr>
          <a:xfrm>
            <a:off x="4841586" y="1166017"/>
            <a:ext cx="3824243" cy="4525963"/>
          </a:xfrm>
          <a:prstGeom prst="rect">
            <a:avLst/>
          </a:prstGeom>
        </p:spPr>
        <p:txBody>
          <a:bodyPr/>
          <a:lstStyle>
            <a:lvl1pPr marL="192876" indent="-192876" algn="l" defTabSz="514337" rtl="0" eaLnBrk="1" latinLnBrk="0" hangingPunct="1">
              <a:spcBef>
                <a:spcPct val="20000"/>
              </a:spcBef>
              <a:buClrTx/>
              <a:buFont typeface="Arial" pitchFamily="34" charset="0"/>
              <a:buChar char="•"/>
              <a:defRPr sz="1800" kern="1200">
                <a:solidFill>
                  <a:schemeClr val="tx1"/>
                </a:solidFill>
                <a:latin typeface="Roboto" pitchFamily="2" charset="0"/>
                <a:ea typeface="Roboto" pitchFamily="2" charset="0"/>
                <a:cs typeface="+mn-cs"/>
              </a:defRPr>
            </a:lvl1pPr>
            <a:lvl2pPr marL="417899" indent="-160731" algn="l" defTabSz="514337" rtl="0" eaLnBrk="1" latinLnBrk="0" hangingPunct="1">
              <a:spcBef>
                <a:spcPct val="20000"/>
              </a:spcBef>
              <a:buClr>
                <a:srgbClr val="BF18B3"/>
              </a:buClr>
              <a:buFont typeface="Wingdings" panose="05000000000000000000" pitchFamily="2" charset="2"/>
              <a:buChar char="§"/>
              <a:defRPr sz="1575" kern="1200">
                <a:solidFill>
                  <a:srgbClr val="B22A89"/>
                </a:solidFill>
                <a:latin typeface="Roboto" pitchFamily="2" charset="0"/>
                <a:ea typeface="Roboto" pitchFamily="2" charset="0"/>
                <a:cs typeface="+mn-cs"/>
              </a:defRPr>
            </a:lvl2pPr>
            <a:lvl3pPr marL="642921" indent="-128585" algn="l" defTabSz="514337" rtl="0" eaLnBrk="1" latinLnBrk="0" hangingPunct="1">
              <a:spcBef>
                <a:spcPct val="20000"/>
              </a:spcBef>
              <a:buClr>
                <a:schemeClr val="tx1"/>
              </a:buClr>
              <a:buFont typeface="Arial" pitchFamily="34" charset="0"/>
              <a:buChar char="•"/>
              <a:defRPr sz="1350" kern="1200">
                <a:solidFill>
                  <a:schemeClr val="tx1"/>
                </a:solidFill>
                <a:latin typeface="Roboto" pitchFamily="2" charset="0"/>
                <a:ea typeface="Roboto" pitchFamily="2" charset="0"/>
                <a:cs typeface="+mn-cs"/>
              </a:defRPr>
            </a:lvl3pPr>
            <a:lvl4pPr marL="900090" indent="-128585" algn="l" defTabSz="514337" rtl="0" eaLnBrk="1" latinLnBrk="0" hangingPunct="1">
              <a:spcBef>
                <a:spcPct val="20000"/>
              </a:spcBef>
              <a:buClr>
                <a:schemeClr val="tx1"/>
              </a:buClr>
              <a:buFont typeface="Arial" panose="020B0604020202020204" pitchFamily="34" charset="0"/>
              <a:buChar char="•"/>
              <a:defRPr sz="1125" kern="1200">
                <a:solidFill>
                  <a:schemeClr val="tx1"/>
                </a:solidFill>
                <a:latin typeface="Roboto" pitchFamily="2" charset="0"/>
                <a:ea typeface="Roboto" pitchFamily="2" charset="0"/>
                <a:cs typeface="+mn-cs"/>
              </a:defRPr>
            </a:lvl4pPr>
            <a:lvl5pPr marL="1157259" indent="-128585" algn="l" defTabSz="514337" rtl="0" eaLnBrk="1" latinLnBrk="0" hangingPunct="1">
              <a:spcBef>
                <a:spcPct val="20000"/>
              </a:spcBef>
              <a:buClr>
                <a:schemeClr val="tx1"/>
              </a:buClr>
              <a:buFont typeface="Arial" panose="020B0604020202020204" pitchFamily="34" charset="0"/>
              <a:buChar char="•"/>
              <a:defRPr sz="1125" kern="1200">
                <a:solidFill>
                  <a:schemeClr val="tx1"/>
                </a:solidFill>
                <a:latin typeface="Roboto" pitchFamily="2" charset="0"/>
                <a:ea typeface="Roboto" pitchFamily="2" charset="0"/>
                <a:cs typeface="+mn-cs"/>
              </a:defRPr>
            </a:lvl5pPr>
            <a:lvl6pPr marL="1414427"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3"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a:buFont typeface="Arial" pitchFamily="34" charset="0"/>
              <a:buNone/>
            </a:pPr>
            <a:r>
              <a:rPr lang="en-US" err="1"/>
              <a:t>Lessenpakket</a:t>
            </a:r>
            <a:r>
              <a:rPr lang="en-US"/>
              <a:t> om </a:t>
            </a:r>
            <a:r>
              <a:rPr lang="en-US" err="1"/>
              <a:t>kritisch</a:t>
            </a:r>
            <a:r>
              <a:rPr lang="en-US"/>
              <a:t> </a:t>
            </a:r>
            <a:r>
              <a:rPr lang="en-US" err="1"/>
              <a:t>en</a:t>
            </a:r>
            <a:r>
              <a:rPr lang="en-US"/>
              <a:t>  </a:t>
            </a:r>
            <a:r>
              <a:rPr lang="en-US" err="1"/>
              <a:t>bewust</a:t>
            </a:r>
            <a:r>
              <a:rPr lang="en-US"/>
              <a:t>, </a:t>
            </a:r>
            <a:r>
              <a:rPr lang="en-US" err="1"/>
              <a:t>actief</a:t>
            </a:r>
            <a:r>
              <a:rPr lang="en-US"/>
              <a:t> </a:t>
            </a:r>
            <a:r>
              <a:rPr lang="en-US" err="1"/>
              <a:t>en</a:t>
            </a:r>
            <a:r>
              <a:rPr lang="en-US"/>
              <a:t> </a:t>
            </a:r>
            <a:r>
              <a:rPr lang="en-US" err="1"/>
              <a:t>creatief</a:t>
            </a:r>
            <a:r>
              <a:rPr lang="en-US"/>
              <a:t> </a:t>
            </a:r>
            <a:r>
              <a:rPr lang="en-US" err="1"/>
              <a:t>aan</a:t>
            </a:r>
            <a:r>
              <a:rPr lang="en-US"/>
              <a:t> de slag </a:t>
            </a:r>
            <a:r>
              <a:rPr lang="en-US" err="1"/>
              <a:t>te</a:t>
            </a:r>
            <a:r>
              <a:rPr lang="en-US"/>
              <a:t> </a:t>
            </a:r>
            <a:r>
              <a:rPr lang="en-US" err="1"/>
              <a:t>gaan</a:t>
            </a:r>
            <a:r>
              <a:rPr lang="en-US"/>
              <a:t> met </a:t>
            </a:r>
            <a:r>
              <a:rPr lang="en-US" err="1"/>
              <a:t>nieuws</a:t>
            </a:r>
            <a:r>
              <a:rPr lang="en-US"/>
              <a:t> </a:t>
            </a:r>
            <a:r>
              <a:rPr lang="en-US" err="1"/>
              <a:t>en</a:t>
            </a:r>
            <a:r>
              <a:rPr lang="en-US"/>
              <a:t> </a:t>
            </a:r>
            <a:r>
              <a:rPr lang="en-US" err="1"/>
              <a:t>actualiteit</a:t>
            </a:r>
            <a:r>
              <a:rPr lang="en-US"/>
              <a:t>, met </a:t>
            </a:r>
            <a:r>
              <a:rPr lang="en-US" err="1"/>
              <a:t>handleidingen</a:t>
            </a:r>
            <a:r>
              <a:rPr lang="en-US"/>
              <a:t>, PPT, affiches, tools, </a:t>
            </a:r>
            <a:r>
              <a:rPr lang="en-US" err="1"/>
              <a:t>werkbladen</a:t>
            </a:r>
            <a:r>
              <a:rPr lang="en-US"/>
              <a:t> </a:t>
            </a:r>
            <a:r>
              <a:rPr lang="en-US" err="1"/>
              <a:t>en</a:t>
            </a:r>
            <a:r>
              <a:rPr lang="en-US"/>
              <a:t> </a:t>
            </a:r>
            <a:r>
              <a:rPr lang="en-US" err="1"/>
              <a:t>nog</a:t>
            </a:r>
            <a:r>
              <a:rPr lang="en-US"/>
              <a:t> </a:t>
            </a:r>
            <a:r>
              <a:rPr lang="en-US" err="1"/>
              <a:t>zoveel</a:t>
            </a:r>
            <a:r>
              <a:rPr lang="en-US"/>
              <a:t> </a:t>
            </a:r>
            <a:r>
              <a:rPr lang="en-US" err="1"/>
              <a:t>meer</a:t>
            </a:r>
            <a:r>
              <a:rPr lang="en-US"/>
              <a:t>. </a:t>
            </a:r>
          </a:p>
        </p:txBody>
      </p:sp>
    </p:spTree>
    <p:extLst>
      <p:ext uri="{BB962C8B-B14F-4D97-AF65-F5344CB8AC3E}">
        <p14:creationId xmlns:p14="http://schemas.microsoft.com/office/powerpoint/2010/main" val="1800970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4AA7BD5C-D679-4918-BAE3-D17E047A1CD3}"/>
              </a:ext>
            </a:extLst>
          </p:cNvPr>
          <p:cNvSpPr>
            <a:spLocks noGrp="1"/>
          </p:cNvSpPr>
          <p:nvPr>
            <p:ph type="sldNum" sz="quarter" idx="4294967295"/>
          </p:nvPr>
        </p:nvSpPr>
        <p:spPr>
          <a:xfrm>
            <a:off x="7081870" y="5679300"/>
            <a:ext cx="2062130" cy="321450"/>
          </a:xfrm>
          <a:prstGeom prst="rect">
            <a:avLst/>
          </a:prstGeom>
        </p:spPr>
        <p:txBody>
          <a:bodyPr/>
          <a:lstStyle/>
          <a:p>
            <a:fld id="{189E3A5C-986B-47BE-8F96-3787467B82A8}" type="slidenum">
              <a:rPr lang="nl-BE" smtClean="0">
                <a:solidFill>
                  <a:prstClr val="white"/>
                </a:solidFill>
              </a:rPr>
              <a:pPr/>
              <a:t>2</a:t>
            </a:fld>
            <a:endParaRPr lang="nl-BE">
              <a:solidFill>
                <a:prstClr val="white"/>
              </a:solidFill>
            </a:endParaRPr>
          </a:p>
        </p:txBody>
      </p:sp>
      <p:sp>
        <p:nvSpPr>
          <p:cNvPr id="3" name="Titel 2">
            <a:extLst>
              <a:ext uri="{FF2B5EF4-FFF2-40B4-BE49-F238E27FC236}">
                <a16:creationId xmlns:a16="http://schemas.microsoft.com/office/drawing/2014/main" id="{56449C31-B2A1-50BD-F849-0B7A11DC2B5B}"/>
              </a:ext>
            </a:extLst>
          </p:cNvPr>
          <p:cNvSpPr>
            <a:spLocks noGrp="1"/>
          </p:cNvSpPr>
          <p:nvPr>
            <p:ph type="title"/>
          </p:nvPr>
        </p:nvSpPr>
        <p:spPr/>
        <p:txBody>
          <a:bodyPr/>
          <a:lstStyle/>
          <a:p>
            <a:br>
              <a:rPr lang="nl-BE"/>
            </a:br>
            <a:r>
              <a:rPr lang="nl-BE"/>
              <a:t>Schrijf je in voor de vakkennieuwsbrief</a:t>
            </a:r>
            <a:br>
              <a:rPr lang="nl-BE"/>
            </a:br>
            <a:endParaRPr lang="nl-BE"/>
          </a:p>
        </p:txBody>
      </p:sp>
      <p:sp>
        <p:nvSpPr>
          <p:cNvPr id="5" name="Tijdelijke aanduiding voor tekst 4">
            <a:extLst>
              <a:ext uri="{FF2B5EF4-FFF2-40B4-BE49-F238E27FC236}">
                <a16:creationId xmlns:a16="http://schemas.microsoft.com/office/drawing/2014/main" id="{4725D6FB-66C0-F944-C4C1-FBCBE61E0090}"/>
              </a:ext>
            </a:extLst>
          </p:cNvPr>
          <p:cNvSpPr>
            <a:spLocks noGrp="1"/>
          </p:cNvSpPr>
          <p:nvPr>
            <p:ph type="body" sz="quarter" idx="12"/>
          </p:nvPr>
        </p:nvSpPr>
        <p:spPr/>
        <p:txBody>
          <a:bodyPr/>
          <a:lstStyle/>
          <a:p>
            <a:r>
              <a:rPr lang="nl-BE" sz="2000" b="0" err="1">
                <a:solidFill>
                  <a:srgbClr val="0000FF"/>
                </a:solidFill>
                <a:latin typeface="Trebuchet MS" panose="020B0603020202020204" pitchFamily="34" charset="0"/>
                <a:hlinkClick r:id="rId3">
                  <a:extLst>
                    <a:ext uri="{A12FA001-AC4F-418D-AE19-62706E023703}">
                      <ahyp:hlinkClr xmlns:ahyp="http://schemas.microsoft.com/office/drawing/2018/hyperlinkcolor" val="tx"/>
                    </a:ext>
                  </a:extLst>
                </a:hlinkClick>
              </a:rPr>
              <a:t>mijn.katholiekonderwijs.vlaanderen</a:t>
            </a:r>
            <a:r>
              <a:rPr lang="nl-BE" sz="2000" b="0">
                <a:solidFill>
                  <a:srgbClr val="EF8A37"/>
                </a:solidFill>
                <a:latin typeface="Trebuchet MS" panose="020B0603020202020204" pitchFamily="34" charset="0"/>
                <a:hlinkClick r:id="rId3">
                  <a:extLst>
                    <a:ext uri="{A12FA001-AC4F-418D-AE19-62706E023703}">
                      <ahyp:hlinkClr xmlns:ahyp="http://schemas.microsoft.com/office/drawing/2018/hyperlinkcolor" val="tx"/>
                    </a:ext>
                  </a:extLst>
                </a:hlinkClick>
              </a:rPr>
              <a:t>/#!/nieuwsbrieven</a:t>
            </a:r>
            <a:r>
              <a:rPr lang="nl-BE" sz="2000" b="0">
                <a:solidFill>
                  <a:srgbClr val="EF8A37"/>
                </a:solidFill>
                <a:latin typeface="Trebuchet MS" panose="020B0603020202020204" pitchFamily="34" charset="0"/>
              </a:rPr>
              <a:t> </a:t>
            </a:r>
            <a:endParaRPr lang="nl-BE" sz="2000"/>
          </a:p>
        </p:txBody>
      </p:sp>
      <p:pic>
        <p:nvPicPr>
          <p:cNvPr id="6" name="Afbeelding 5">
            <a:extLst>
              <a:ext uri="{FF2B5EF4-FFF2-40B4-BE49-F238E27FC236}">
                <a16:creationId xmlns:a16="http://schemas.microsoft.com/office/drawing/2014/main" id="{ABCB61BB-1151-F827-837D-12053B878D53}"/>
              </a:ext>
            </a:extLst>
          </p:cNvPr>
          <p:cNvPicPr>
            <a:picLocks noChangeAspect="1"/>
          </p:cNvPicPr>
          <p:nvPr/>
        </p:nvPicPr>
        <p:blipFill>
          <a:blip r:embed="rId4"/>
          <a:stretch>
            <a:fillRect/>
          </a:stretch>
        </p:blipFill>
        <p:spPr>
          <a:xfrm>
            <a:off x="6703718" y="4441370"/>
            <a:ext cx="2213880" cy="2208507"/>
          </a:xfrm>
          <a:prstGeom prst="rect">
            <a:avLst/>
          </a:prstGeom>
        </p:spPr>
      </p:pic>
    </p:spTree>
    <p:extLst>
      <p:ext uri="{BB962C8B-B14F-4D97-AF65-F5344CB8AC3E}">
        <p14:creationId xmlns:p14="http://schemas.microsoft.com/office/powerpoint/2010/main" val="639228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a:xfrm>
            <a:off x="159635" y="5610639"/>
            <a:ext cx="7427169" cy="1143000"/>
          </a:xfrm>
        </p:spPr>
        <p:txBody>
          <a:bodyPr vert="horz" lIns="91440" tIns="45720" rIns="91440" bIns="45720" rtlCol="0" anchor="ctr">
            <a:normAutofit/>
          </a:bodyPr>
          <a:lstStyle/>
          <a:p>
            <a:r>
              <a:rPr lang="nl-BE"/>
              <a:t>Rijke teksten en hoe die te selecteren?</a:t>
            </a:r>
          </a:p>
        </p:txBody>
      </p:sp>
      <p:graphicFrame>
        <p:nvGraphicFramePr>
          <p:cNvPr id="6" name="Tijdelijke aanduiding voor inhoud 2">
            <a:extLst>
              <a:ext uri="{FF2B5EF4-FFF2-40B4-BE49-F238E27FC236}">
                <a16:creationId xmlns:a16="http://schemas.microsoft.com/office/drawing/2014/main" id="{CFBF9645-2213-9BDA-FC85-FA6EF0B0E0DE}"/>
              </a:ext>
            </a:extLst>
          </p:cNvPr>
          <p:cNvGraphicFramePr/>
          <p:nvPr>
            <p:extLst>
              <p:ext uri="{D42A27DB-BD31-4B8C-83A1-F6EECF244321}">
                <p14:modId xmlns:p14="http://schemas.microsoft.com/office/powerpoint/2010/main" val="2940438922"/>
              </p:ext>
            </p:extLst>
          </p:nvPr>
        </p:nvGraphicFramePr>
        <p:xfrm>
          <a:off x="2953512" y="1250897"/>
          <a:ext cx="5104224" cy="4646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Rijketeksten.org | Lezen in het vmbo">
            <a:hlinkClick r:id="rId8"/>
            <a:extLst>
              <a:ext uri="{FF2B5EF4-FFF2-40B4-BE49-F238E27FC236}">
                <a16:creationId xmlns:a16="http://schemas.microsoft.com/office/drawing/2014/main" id="{A2937577-E997-8217-D111-8CEB0FD0FE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0561" y="221709"/>
            <a:ext cx="4810125"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607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2D1A4-6F79-1583-03BC-3DCDC280FB7C}"/>
              </a:ext>
            </a:extLst>
          </p:cNvPr>
          <p:cNvSpPr>
            <a:spLocks noGrp="1"/>
          </p:cNvSpPr>
          <p:nvPr>
            <p:ph type="title"/>
          </p:nvPr>
        </p:nvSpPr>
        <p:spPr>
          <a:xfrm>
            <a:off x="159635" y="5610639"/>
            <a:ext cx="8089843" cy="1143000"/>
          </a:xfrm>
        </p:spPr>
        <p:txBody>
          <a:bodyPr anchor="ctr">
            <a:normAutofit/>
          </a:bodyPr>
          <a:lstStyle/>
          <a:p>
            <a:r>
              <a:rPr lang="nl-NL" sz="2200"/>
              <a:t>Laat leerlingen al aan de slag gaan met (</a:t>
            </a:r>
            <a:r>
              <a:rPr lang="nl-NL" sz="2200" err="1"/>
              <a:t>pseudo-wetenschappelijke</a:t>
            </a:r>
            <a:r>
              <a:rPr lang="nl-NL" sz="2200"/>
              <a:t>) teksten rond domein waarin ze verdere studies willen aanvatten.</a:t>
            </a:r>
            <a:endParaRPr lang="nl-BE" sz="2200"/>
          </a:p>
        </p:txBody>
      </p:sp>
      <p:pic>
        <p:nvPicPr>
          <p:cNvPr id="4" name="Afbeelding 3">
            <a:extLst>
              <a:ext uri="{FF2B5EF4-FFF2-40B4-BE49-F238E27FC236}">
                <a16:creationId xmlns:a16="http://schemas.microsoft.com/office/drawing/2014/main" id="{891D9E25-4CAB-2B52-AD9F-A2DA384F3789}"/>
              </a:ext>
            </a:extLst>
          </p:cNvPr>
          <p:cNvPicPr>
            <a:picLocks noChangeAspect="1"/>
          </p:cNvPicPr>
          <p:nvPr/>
        </p:nvPicPr>
        <p:blipFill>
          <a:blip r:embed="rId3"/>
          <a:stretch>
            <a:fillRect/>
          </a:stretch>
        </p:blipFill>
        <p:spPr>
          <a:xfrm>
            <a:off x="2005220" y="1582469"/>
            <a:ext cx="5581584" cy="2916377"/>
          </a:xfrm>
          <a:prstGeom prst="rect">
            <a:avLst/>
          </a:prstGeom>
          <a:noFill/>
        </p:spPr>
      </p:pic>
    </p:spTree>
    <p:extLst>
      <p:ext uri="{BB962C8B-B14F-4D97-AF65-F5344CB8AC3E}">
        <p14:creationId xmlns:p14="http://schemas.microsoft.com/office/powerpoint/2010/main" val="2268044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A4CD5C47-0B77-59ED-6549-8B24300E9CD2}"/>
              </a:ext>
            </a:extLst>
          </p:cNvPr>
          <p:cNvSpPr>
            <a:spLocks noGrp="1"/>
          </p:cNvSpPr>
          <p:nvPr>
            <p:ph type="sldNum" sz="quarter" idx="11"/>
          </p:nvPr>
        </p:nvSpPr>
        <p:spPr>
          <a:xfrm>
            <a:off x="7081870" y="6429400"/>
            <a:ext cx="2062130" cy="428600"/>
          </a:xfrm>
        </p:spPr>
        <p:txBody>
          <a:bodyPr/>
          <a:lstStyle/>
          <a:p>
            <a:pPr>
              <a:spcAft>
                <a:spcPts val="600"/>
              </a:spcAft>
            </a:pPr>
            <a:fld id="{189E3A5C-986B-47BE-8F96-3787467B82A8}" type="slidenum">
              <a:rPr lang="nl-BE" smtClean="0">
                <a:solidFill>
                  <a:prstClr val="white"/>
                </a:solidFill>
              </a:rPr>
              <a:pPr>
                <a:spcAft>
                  <a:spcPts val="600"/>
                </a:spcAft>
              </a:pPr>
              <a:t>22</a:t>
            </a:fld>
            <a:endParaRPr lang="nl-BE">
              <a:solidFill>
                <a:prstClr val="white"/>
              </a:solidFill>
            </a:endParaRPr>
          </a:p>
        </p:txBody>
      </p:sp>
      <p:sp>
        <p:nvSpPr>
          <p:cNvPr id="18" name="Title 1">
            <a:extLst>
              <a:ext uri="{FF2B5EF4-FFF2-40B4-BE49-F238E27FC236}">
                <a16:creationId xmlns:a16="http://schemas.microsoft.com/office/drawing/2014/main" id="{D65F3585-01B4-3DCF-9F4E-55ABB198B7F8}"/>
              </a:ext>
            </a:extLst>
          </p:cNvPr>
          <p:cNvSpPr>
            <a:spLocks noGrp="1"/>
          </p:cNvSpPr>
          <p:nvPr>
            <p:ph type="title"/>
          </p:nvPr>
        </p:nvSpPr>
        <p:spPr>
          <a:xfrm>
            <a:off x="1259631" y="274638"/>
            <a:ext cx="7427169" cy="1143000"/>
          </a:xfrm>
        </p:spPr>
        <p:txBody>
          <a:bodyPr anchor="ctr">
            <a:normAutofit/>
          </a:bodyPr>
          <a:lstStyle/>
          <a:p>
            <a:r>
              <a:rPr lang="en-US" dirty="0" err="1"/>
              <a:t>Opbouw</a:t>
            </a:r>
            <a:r>
              <a:rPr lang="en-US" dirty="0"/>
              <a:t> </a:t>
            </a:r>
            <a:r>
              <a:rPr lang="en-US" dirty="0" err="1"/>
              <a:t>naar</a:t>
            </a:r>
            <a:r>
              <a:rPr lang="en-US" dirty="0"/>
              <a:t> </a:t>
            </a:r>
            <a:r>
              <a:rPr lang="en-US" dirty="0" err="1"/>
              <a:t>zelfstandig</a:t>
            </a:r>
            <a:r>
              <a:rPr lang="en-US" dirty="0"/>
              <a:t> </a:t>
            </a:r>
            <a:r>
              <a:rPr lang="en-US" dirty="0" err="1"/>
              <a:t>verwerken</a:t>
            </a:r>
            <a:r>
              <a:rPr lang="en-US" dirty="0"/>
              <a:t> van </a:t>
            </a:r>
            <a:r>
              <a:rPr lang="en-US" dirty="0" err="1"/>
              <a:t>teksten</a:t>
            </a:r>
            <a:r>
              <a:rPr lang="en-US" dirty="0"/>
              <a:t> met de </a:t>
            </a:r>
            <a:r>
              <a:rPr lang="en-US" dirty="0" err="1"/>
              <a:t>vereiste</a:t>
            </a:r>
            <a:r>
              <a:rPr lang="en-US" dirty="0"/>
              <a:t> </a:t>
            </a:r>
            <a:r>
              <a:rPr lang="en-US" dirty="0" err="1"/>
              <a:t>tekstkenmerken</a:t>
            </a:r>
            <a:endParaRPr lang="en-US" dirty="0"/>
          </a:p>
        </p:txBody>
      </p:sp>
      <p:graphicFrame>
        <p:nvGraphicFramePr>
          <p:cNvPr id="35" name="Text Placeholder 2">
            <a:extLst>
              <a:ext uri="{FF2B5EF4-FFF2-40B4-BE49-F238E27FC236}">
                <a16:creationId xmlns:a16="http://schemas.microsoft.com/office/drawing/2014/main" id="{EC7FD53F-F4F5-FC86-88D1-AE50E12CB212}"/>
              </a:ext>
            </a:extLst>
          </p:cNvPr>
          <p:cNvGraphicFramePr/>
          <p:nvPr>
            <p:extLst>
              <p:ext uri="{D42A27DB-BD31-4B8C-83A1-F6EECF244321}">
                <p14:modId xmlns:p14="http://schemas.microsoft.com/office/powerpoint/2010/main" val="2097681975"/>
              </p:ext>
            </p:extLst>
          </p:nvPr>
        </p:nvGraphicFramePr>
        <p:xfrm>
          <a:off x="1066592" y="1264924"/>
          <a:ext cx="742716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8640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03D39-8FE4-D76A-2CDE-BDCC3A6902AE}"/>
            </a:ext>
          </a:extLst>
        </p:cNvPr>
        <p:cNvGrpSpPr/>
        <p:nvPr/>
      </p:nvGrpSpPr>
      <p:grpSpPr>
        <a:xfrm>
          <a:off x="0" y="0"/>
          <a:ext cx="0" cy="0"/>
          <a:chOff x="0" y="0"/>
          <a:chExt cx="0" cy="0"/>
        </a:xfrm>
      </p:grpSpPr>
      <p:sp>
        <p:nvSpPr>
          <p:cNvPr id="25" name="Slide Number Placeholder 1">
            <a:extLst>
              <a:ext uri="{FF2B5EF4-FFF2-40B4-BE49-F238E27FC236}">
                <a16:creationId xmlns:a16="http://schemas.microsoft.com/office/drawing/2014/main" id="{4B1B37B2-FC70-51C2-2A10-FA58AE9DCE8B}"/>
              </a:ext>
            </a:extLst>
          </p:cNvPr>
          <p:cNvSpPr>
            <a:spLocks noGrp="1"/>
          </p:cNvSpPr>
          <p:nvPr>
            <p:ph type="sldNum" sz="quarter" idx="11"/>
          </p:nvPr>
        </p:nvSpPr>
        <p:spPr>
          <a:xfrm>
            <a:off x="7081870" y="6429400"/>
            <a:ext cx="2062130" cy="428600"/>
          </a:xfrm>
        </p:spPr>
        <p:txBody>
          <a:bodyPr>
            <a:normAutofit/>
          </a:bodyPr>
          <a:lstStyle/>
          <a:p>
            <a:pPr>
              <a:spcAft>
                <a:spcPts val="600"/>
              </a:spcAft>
            </a:pPr>
            <a:fld id="{189E3A5C-986B-47BE-8F96-3787467B82A8}" type="slidenum">
              <a:rPr lang="nl-BE" smtClean="0">
                <a:solidFill>
                  <a:prstClr val="white"/>
                </a:solidFill>
              </a:rPr>
              <a:pPr>
                <a:spcAft>
                  <a:spcPts val="600"/>
                </a:spcAft>
              </a:pPr>
              <a:t>23</a:t>
            </a:fld>
            <a:endParaRPr lang="nl-BE">
              <a:solidFill>
                <a:prstClr val="white"/>
              </a:solidFill>
            </a:endParaRPr>
          </a:p>
        </p:txBody>
      </p:sp>
      <p:sp>
        <p:nvSpPr>
          <p:cNvPr id="18" name="Title 1">
            <a:extLst>
              <a:ext uri="{FF2B5EF4-FFF2-40B4-BE49-F238E27FC236}">
                <a16:creationId xmlns:a16="http://schemas.microsoft.com/office/drawing/2014/main" id="{CCA98874-6F28-E1EB-438E-62C36BF014F9}"/>
              </a:ext>
            </a:extLst>
          </p:cNvPr>
          <p:cNvSpPr>
            <a:spLocks noGrp="1"/>
          </p:cNvSpPr>
          <p:nvPr>
            <p:ph type="title"/>
          </p:nvPr>
        </p:nvSpPr>
        <p:spPr>
          <a:xfrm>
            <a:off x="1259631" y="274638"/>
            <a:ext cx="7427169" cy="1143000"/>
          </a:xfrm>
        </p:spPr>
        <p:txBody>
          <a:bodyPr anchor="ctr">
            <a:normAutofit/>
          </a:bodyPr>
          <a:lstStyle/>
          <a:p>
            <a:r>
              <a:rPr lang="en-US" dirty="0" err="1"/>
              <a:t>Opbouw</a:t>
            </a:r>
            <a:r>
              <a:rPr lang="en-US" dirty="0"/>
              <a:t> in </a:t>
            </a:r>
            <a:r>
              <a:rPr lang="en-US" dirty="0" err="1"/>
              <a:t>leesdoelen</a:t>
            </a:r>
            <a:endParaRPr lang="en-US" dirty="0"/>
          </a:p>
        </p:txBody>
      </p:sp>
      <p:graphicFrame>
        <p:nvGraphicFramePr>
          <p:cNvPr id="21" name="Text Placeholder 2">
            <a:extLst>
              <a:ext uri="{FF2B5EF4-FFF2-40B4-BE49-F238E27FC236}">
                <a16:creationId xmlns:a16="http://schemas.microsoft.com/office/drawing/2014/main" id="{1BC5D670-3058-E8A8-ABBA-DB644BBBD319}"/>
              </a:ext>
            </a:extLst>
          </p:cNvPr>
          <p:cNvGraphicFramePr/>
          <p:nvPr>
            <p:extLst>
              <p:ext uri="{D42A27DB-BD31-4B8C-83A1-F6EECF244321}">
                <p14:modId xmlns:p14="http://schemas.microsoft.com/office/powerpoint/2010/main" val="1628160066"/>
              </p:ext>
            </p:extLst>
          </p:nvPr>
        </p:nvGraphicFramePr>
        <p:xfrm>
          <a:off x="706016" y="1166018"/>
          <a:ext cx="7731968" cy="5163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2667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r>
              <a:rPr lang="nl-BE"/>
              <a:t>Communicatie en Informatie</a:t>
            </a:r>
          </a:p>
        </p:txBody>
      </p:sp>
      <p:sp>
        <p:nvSpPr>
          <p:cNvPr id="3" name="Tijdelijke aanduiding voor inhoud 2">
            <a:extLst>
              <a:ext uri="{FF2B5EF4-FFF2-40B4-BE49-F238E27FC236}">
                <a16:creationId xmlns:a16="http://schemas.microsoft.com/office/drawing/2014/main" id="{A9D12EFA-6208-78DC-EDED-3354512CFB27}"/>
              </a:ext>
            </a:extLst>
          </p:cNvPr>
          <p:cNvSpPr>
            <a:spLocks noGrp="1"/>
          </p:cNvSpPr>
          <p:nvPr>
            <p:ph idx="4294967295"/>
          </p:nvPr>
        </p:nvSpPr>
        <p:spPr>
          <a:xfrm>
            <a:off x="2005220" y="1986426"/>
            <a:ext cx="5581584" cy="3000533"/>
          </a:xfrm>
        </p:spPr>
        <p:txBody>
          <a:bodyPr/>
          <a:lstStyle/>
          <a:p>
            <a:endParaRPr lang="nl-BE"/>
          </a:p>
        </p:txBody>
      </p:sp>
      <p:graphicFrame>
        <p:nvGraphicFramePr>
          <p:cNvPr id="4" name="Tabel 5">
            <a:extLst>
              <a:ext uri="{FF2B5EF4-FFF2-40B4-BE49-F238E27FC236}">
                <a16:creationId xmlns:a16="http://schemas.microsoft.com/office/drawing/2014/main" id="{77C50620-C34A-8905-1E7D-C64CB31426E8}"/>
              </a:ext>
            </a:extLst>
          </p:cNvPr>
          <p:cNvGraphicFramePr>
            <a:graphicFrameLocks noGrp="1"/>
          </p:cNvGraphicFramePr>
          <p:nvPr>
            <p:extLst>
              <p:ext uri="{D42A27DB-BD31-4B8C-83A1-F6EECF244321}">
                <p14:modId xmlns:p14="http://schemas.microsoft.com/office/powerpoint/2010/main" val="3821505228"/>
              </p:ext>
            </p:extLst>
          </p:nvPr>
        </p:nvGraphicFramePr>
        <p:xfrm>
          <a:off x="384142" y="1851271"/>
          <a:ext cx="8281236" cy="3291840"/>
        </p:xfrm>
        <a:graphic>
          <a:graphicData uri="http://schemas.openxmlformats.org/drawingml/2006/table">
            <a:tbl>
              <a:tblPr firstRow="1" bandRow="1">
                <a:tableStyleId>{7DF18680-E054-41AD-8BC1-D1AEF772440D}</a:tableStyleId>
              </a:tblPr>
              <a:tblGrid>
                <a:gridCol w="1107440">
                  <a:extLst>
                    <a:ext uri="{9D8B030D-6E8A-4147-A177-3AD203B41FA5}">
                      <a16:colId xmlns:a16="http://schemas.microsoft.com/office/drawing/2014/main" val="1335869668"/>
                    </a:ext>
                  </a:extLst>
                </a:gridCol>
                <a:gridCol w="7173796">
                  <a:extLst>
                    <a:ext uri="{9D8B030D-6E8A-4147-A177-3AD203B41FA5}">
                      <a16:colId xmlns:a16="http://schemas.microsoft.com/office/drawing/2014/main" val="2464920584"/>
                    </a:ext>
                  </a:extLst>
                </a:gridCol>
              </a:tblGrid>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NL" sz="1800" b="1">
                          <a:solidFill>
                            <a:srgbClr val="1F4E79"/>
                          </a:solidFill>
                          <a:effectLst/>
                        </a:rPr>
                        <a:t>LPD 3 </a:t>
                      </a:r>
                    </a:p>
                    <a:p>
                      <a:endParaRPr lang="nl-BE"/>
                    </a:p>
                  </a:txBody>
                  <a:tcPr>
                    <a:solidFill>
                      <a:srgbClr val="9CD1E0"/>
                    </a:solidFill>
                  </a:tcPr>
                </a:tc>
                <a:tc>
                  <a:txBody>
                    <a:bodyPr/>
                    <a:lstStyle/>
                    <a:p>
                      <a:pPr lvl="0"/>
                      <a:r>
                        <a:rPr lang="nl-BE" sz="1800" b="1" u="none" strike="noStrike" kern="1200">
                          <a:solidFill>
                            <a:schemeClr val="tx1"/>
                          </a:solidFill>
                          <a:effectLst/>
                          <a:latin typeface="+mn-lt"/>
                          <a:ea typeface="+mn-ea"/>
                          <a:cs typeface="+mn-cs"/>
                        </a:rPr>
                        <a:t>De leerlingen vatten </a:t>
                      </a:r>
                      <a:r>
                        <a:rPr lang="nl-BE" sz="1800" b="1" u="sng" strike="noStrike" kern="1200">
                          <a:solidFill>
                            <a:schemeClr val="accent6"/>
                          </a:solidFill>
                          <a:effectLst/>
                          <a:latin typeface="+mn-lt"/>
                          <a:ea typeface="+mn-ea"/>
                          <a:cs typeface="+mn-cs"/>
                          <a:hlinkClick r:id="rId3">
                            <a:extLst>
                              <a:ext uri="{A12FA001-AC4F-418D-AE19-62706E023703}">
                                <ahyp:hlinkClr xmlns:ahyp="http://schemas.microsoft.com/office/drawing/2018/hyperlinkcolor" val="tx"/>
                              </a:ext>
                            </a:extLst>
                          </a:hlinkClick>
                        </a:rPr>
                        <a:t>doelgericht</a:t>
                      </a:r>
                      <a:r>
                        <a:rPr lang="nl-BE" sz="1800" b="1" u="none" strike="noStrike" kern="1200">
                          <a:solidFill>
                            <a:schemeClr val="tx1"/>
                          </a:solidFill>
                          <a:effectLst/>
                          <a:latin typeface="+mn-lt"/>
                          <a:ea typeface="+mn-ea"/>
                          <a:cs typeface="+mn-cs"/>
                        </a:rPr>
                        <a:t> een geschreven tekst (</a:t>
                      </a:r>
                      <a:r>
                        <a:rPr lang="nl-BE" sz="1800" b="1" u="sng" strike="noStrike" kern="1200">
                          <a:solidFill>
                            <a:srgbClr val="BF18B3"/>
                          </a:solidFill>
                          <a:effectLst/>
                          <a:latin typeface="+mn-lt"/>
                          <a:ea typeface="+mn-ea"/>
                          <a:cs typeface="+mn-cs"/>
                          <a:hlinkClick r:id="rId4">
                            <a:extLst>
                              <a:ext uri="{A12FA001-AC4F-418D-AE19-62706E023703}">
                                <ahyp:hlinkClr xmlns:ahyp="http://schemas.microsoft.com/office/drawing/2018/hyperlinkcolor" val="tx"/>
                              </a:ext>
                            </a:extLst>
                          </a:hlinkClick>
                        </a:rPr>
                        <a:t>tekstkenmerken</a:t>
                      </a:r>
                      <a:r>
                        <a:rPr lang="nl-BE" sz="1800" b="1" u="none" strike="noStrike" kern="1200">
                          <a:solidFill>
                            <a:schemeClr val="tx1"/>
                          </a:solidFill>
                          <a:effectLst/>
                          <a:latin typeface="+mn-lt"/>
                          <a:ea typeface="+mn-ea"/>
                          <a:cs typeface="+mn-cs"/>
                        </a:rPr>
                        <a:t>) schriftelijk samen (</a:t>
                      </a:r>
                      <a:r>
                        <a:rPr lang="nl-BE" sz="1800" b="1" u="sng" strike="noStrike" kern="1200">
                          <a:solidFill>
                            <a:srgbClr val="BF18B3"/>
                          </a:solidFill>
                          <a:effectLst/>
                          <a:latin typeface="+mn-lt"/>
                          <a:ea typeface="+mn-ea"/>
                          <a:cs typeface="+mn-cs"/>
                          <a:hlinkClick r:id="rId5">
                            <a:extLst>
                              <a:ext uri="{A12FA001-AC4F-418D-AE19-62706E023703}">
                                <ahyp:hlinkClr xmlns:ahyp="http://schemas.microsoft.com/office/drawing/2018/hyperlinkcolor" val="tx"/>
                              </a:ext>
                            </a:extLst>
                          </a:hlinkClick>
                        </a:rPr>
                        <a:t>minimumvereiste</a:t>
                      </a:r>
                      <a:r>
                        <a:rPr lang="nl-BE" sz="1800" b="1" u="sng" strike="noStrike" kern="1200">
                          <a:solidFill>
                            <a:srgbClr val="BF18B3"/>
                          </a:solidFill>
                          <a:effectLst/>
                          <a:latin typeface="+mn-lt"/>
                          <a:ea typeface="+mn-ea"/>
                          <a:cs typeface="+mn-cs"/>
                        </a:rPr>
                        <a:t>n</a:t>
                      </a:r>
                      <a:r>
                        <a:rPr lang="nl-BE" sz="1800" b="1" u="sng" strike="noStrike" kern="1200">
                          <a:solidFill>
                            <a:schemeClr val="tx1"/>
                          </a:solidFill>
                          <a:effectLst/>
                          <a:latin typeface="+mn-lt"/>
                          <a:ea typeface="+mn-ea"/>
                          <a:cs typeface="+mn-cs"/>
                        </a:rPr>
                        <a:t> </a:t>
                      </a:r>
                      <a:r>
                        <a:rPr lang="nl-BE" sz="1800" b="1" u="sng" strike="noStrike" kern="1200">
                          <a:solidFill>
                            <a:srgbClr val="BF18B3"/>
                          </a:solidFill>
                          <a:effectLst/>
                          <a:latin typeface="+mn-lt"/>
                          <a:ea typeface="+mn-ea"/>
                          <a:cs typeface="+mn-cs"/>
                        </a:rPr>
                        <a:t>samenvatting</a:t>
                      </a:r>
                      <a:r>
                        <a:rPr lang="nl-BE" sz="1800" b="1" u="none" strike="noStrike" kern="1200">
                          <a:solidFill>
                            <a:schemeClr val="tx1"/>
                          </a:solidFill>
                          <a:effectLst/>
                          <a:latin typeface="+mn-lt"/>
                          <a:ea typeface="+mn-ea"/>
                          <a:cs typeface="+mn-cs"/>
                        </a:rPr>
                        <a:t>).</a:t>
                      </a:r>
                    </a:p>
                  </a:txBody>
                  <a:tcPr>
                    <a:solidFill>
                      <a:srgbClr val="9CD1E0"/>
                    </a:solidFill>
                  </a:tcPr>
                </a:tc>
                <a:extLst>
                  <a:ext uri="{0D108BD9-81ED-4DB2-BD59-A6C34878D82A}">
                    <a16:rowId xmlns:a16="http://schemas.microsoft.com/office/drawing/2014/main" val="433211743"/>
                  </a:ext>
                </a:extLst>
              </a:tr>
              <a:tr h="182880">
                <a:tc>
                  <a:txBody>
                    <a:bodyPr/>
                    <a:lstStyle/>
                    <a:p>
                      <a:r>
                        <a:rPr lang="nl-NL" sz="1800" b="1">
                          <a:solidFill>
                            <a:srgbClr val="1F4E79"/>
                          </a:solidFill>
                        </a:rPr>
                        <a:t>Wenken</a:t>
                      </a:r>
                      <a:endParaRPr lang="nl-BE"/>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BE" sz="1800" kern="1200">
                          <a:solidFill>
                            <a:schemeClr val="dk1"/>
                          </a:solidFill>
                          <a:latin typeface="+mn-lt"/>
                          <a:ea typeface="+mn-ea"/>
                          <a:cs typeface="+mn-cs"/>
                        </a:rPr>
                        <a:t>Eerst tussenstappen, dan samenvatting – kernzinnen aanduiden</a:t>
                      </a:r>
                    </a:p>
                  </a:txBody>
                  <a:tcPr>
                    <a:solidFill>
                      <a:srgbClr val="EAF3F6"/>
                    </a:solidFill>
                  </a:tcPr>
                </a:tc>
                <a:extLst>
                  <a:ext uri="{0D108BD9-81ED-4DB2-BD59-A6C34878D82A}">
                    <a16:rowId xmlns:a16="http://schemas.microsoft.com/office/drawing/2014/main" val="319142567"/>
                  </a:ext>
                </a:extLst>
              </a:tr>
              <a:tr h="182880">
                <a:tc>
                  <a:txBody>
                    <a:bodyPr/>
                    <a:lstStyle/>
                    <a:p>
                      <a:endParaRPr lang="nl-BE"/>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NL" sz="1800" kern="1200">
                          <a:solidFill>
                            <a:schemeClr val="dk1"/>
                          </a:solidFill>
                          <a:latin typeface="+mn-lt"/>
                          <a:ea typeface="+mn-ea"/>
                          <a:cs typeface="+mn-cs"/>
                        </a:rPr>
                        <a:t>Een keer een doorlopende tekst als samenvatting</a:t>
                      </a:r>
                      <a:endParaRPr lang="nl-BE" sz="1800" kern="1200">
                        <a:solidFill>
                          <a:schemeClr val="dk1"/>
                        </a:solidFill>
                        <a:latin typeface="+mn-lt"/>
                        <a:ea typeface="+mn-ea"/>
                        <a:cs typeface="+mn-cs"/>
                      </a:endParaRPr>
                    </a:p>
                  </a:txBody>
                  <a:tcPr>
                    <a:solidFill>
                      <a:srgbClr val="EAF3F6"/>
                    </a:solidFill>
                  </a:tcPr>
                </a:tc>
                <a:extLst>
                  <a:ext uri="{0D108BD9-81ED-4DB2-BD59-A6C34878D82A}">
                    <a16:rowId xmlns:a16="http://schemas.microsoft.com/office/drawing/2014/main" val="744985478"/>
                  </a:ext>
                </a:extLst>
              </a:tr>
              <a:tr h="320040">
                <a:tc>
                  <a:txBody>
                    <a:bodyPr/>
                    <a:lstStyle/>
                    <a:p>
                      <a:endParaRPr lang="nl-BE"/>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BE" sz="1800" kern="1200">
                          <a:solidFill>
                            <a:schemeClr val="dk1"/>
                          </a:solidFill>
                          <a:latin typeface="+mn-lt"/>
                          <a:ea typeface="+mn-ea"/>
                          <a:cs typeface="+mn-cs"/>
                        </a:rPr>
                        <a:t>Begeleiding bij zoeken naar gepaste techniek, naar een doorlopende tekst als samenvatting toewerken.</a:t>
                      </a:r>
                    </a:p>
                  </a:txBody>
                  <a:tcPr>
                    <a:solidFill>
                      <a:srgbClr val="EAF3F6"/>
                    </a:solidFill>
                  </a:tcPr>
                </a:tc>
                <a:extLst>
                  <a:ext uri="{0D108BD9-81ED-4DB2-BD59-A6C34878D82A}">
                    <a16:rowId xmlns:a16="http://schemas.microsoft.com/office/drawing/2014/main" val="3478386495"/>
                  </a:ext>
                </a:extLst>
              </a:tr>
              <a:tr h="320040">
                <a:tc>
                  <a:txBody>
                    <a:bodyPr/>
                    <a:lstStyle/>
                    <a:p>
                      <a:endParaRPr lang="nl-BE"/>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NL" sz="1800" kern="1200" err="1">
                          <a:solidFill>
                            <a:schemeClr val="dk1"/>
                          </a:solidFill>
                          <a:latin typeface="+mn-lt"/>
                          <a:ea typeface="+mn-ea"/>
                          <a:cs typeface="+mn-cs"/>
                        </a:rPr>
                        <a:t>Lln</a:t>
                      </a:r>
                      <a:r>
                        <a:rPr lang="nl-NL" sz="1800" kern="1200">
                          <a:solidFill>
                            <a:schemeClr val="dk1"/>
                          </a:solidFill>
                          <a:latin typeface="+mn-lt"/>
                          <a:ea typeface="+mn-ea"/>
                          <a:cs typeface="+mn-cs"/>
                        </a:rPr>
                        <a:t> helpen bij het zoeken naar een voor hen geschikte techniek.</a:t>
                      </a:r>
                      <a:endParaRPr lang="nl-BE" sz="1800" kern="1200">
                        <a:solidFill>
                          <a:schemeClr val="dk1"/>
                        </a:solidFill>
                        <a:latin typeface="+mn-lt"/>
                        <a:ea typeface="+mn-ea"/>
                        <a:cs typeface="+mn-cs"/>
                      </a:endParaRPr>
                    </a:p>
                  </a:txBody>
                  <a:tcPr>
                    <a:solidFill>
                      <a:srgbClr val="EAF3F6"/>
                    </a:solidFill>
                  </a:tcPr>
                </a:tc>
                <a:extLst>
                  <a:ext uri="{0D108BD9-81ED-4DB2-BD59-A6C34878D82A}">
                    <a16:rowId xmlns:a16="http://schemas.microsoft.com/office/drawing/2014/main" val="3196869060"/>
                  </a:ext>
                </a:extLst>
              </a:tr>
              <a:tr h="0">
                <a:tc>
                  <a:txBody>
                    <a:bodyPr/>
                    <a:lstStyle/>
                    <a:p>
                      <a:r>
                        <a:rPr lang="nl-BE" sz="1800" b="1" kern="1200">
                          <a:solidFill>
                            <a:srgbClr val="1F4E79"/>
                          </a:solidFill>
                          <a:latin typeface="+mn-lt"/>
                          <a:ea typeface="+mn-ea"/>
                          <a:cs typeface="+mn-cs"/>
                        </a:rPr>
                        <a:t>Extra</a:t>
                      </a:r>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BE" sz="1800" kern="1200" dirty="0">
                          <a:solidFill>
                            <a:schemeClr val="dk1"/>
                          </a:solidFill>
                          <a:latin typeface="+mn-lt"/>
                          <a:ea typeface="+mn-ea"/>
                          <a:cs typeface="+mn-cs"/>
                        </a:rPr>
                        <a:t>Inhouden van verschillende teksten in een samenvatting samenbrengen;</a:t>
                      </a:r>
                    </a:p>
                  </a:txBody>
                  <a:tcPr>
                    <a:solidFill>
                      <a:srgbClr val="EAF3F6"/>
                    </a:solidFill>
                  </a:tcPr>
                </a:tc>
                <a:extLst>
                  <a:ext uri="{0D108BD9-81ED-4DB2-BD59-A6C34878D82A}">
                    <a16:rowId xmlns:a16="http://schemas.microsoft.com/office/drawing/2014/main" val="1127203188"/>
                  </a:ext>
                </a:extLst>
              </a:tr>
            </a:tbl>
          </a:graphicData>
        </a:graphic>
      </p:graphicFrame>
      <p:sp>
        <p:nvSpPr>
          <p:cNvPr id="5" name="Rechthoek: afgeronde hoeken 4">
            <a:extLst>
              <a:ext uri="{FF2B5EF4-FFF2-40B4-BE49-F238E27FC236}">
                <a16:creationId xmlns:a16="http://schemas.microsoft.com/office/drawing/2014/main" id="{21ABC266-5F33-45E8-DA6A-1DAE7EE49639}"/>
              </a:ext>
            </a:extLst>
          </p:cNvPr>
          <p:cNvSpPr/>
          <p:nvPr/>
        </p:nvSpPr>
        <p:spPr>
          <a:xfrm>
            <a:off x="1356852" y="3038168"/>
            <a:ext cx="6607277" cy="501445"/>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afgeronde hoeken 5">
            <a:extLst>
              <a:ext uri="{FF2B5EF4-FFF2-40B4-BE49-F238E27FC236}">
                <a16:creationId xmlns:a16="http://schemas.microsoft.com/office/drawing/2014/main" id="{6DD84347-8AAE-0423-1921-F5468C1DAF33}"/>
              </a:ext>
            </a:extLst>
          </p:cNvPr>
          <p:cNvSpPr/>
          <p:nvPr/>
        </p:nvSpPr>
        <p:spPr>
          <a:xfrm>
            <a:off x="1356852" y="4485514"/>
            <a:ext cx="6607277" cy="657597"/>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9042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endParaRPr lang="nl-BE"/>
          </a:p>
        </p:txBody>
      </p:sp>
      <p:sp>
        <p:nvSpPr>
          <p:cNvPr id="4" name="Titel 1">
            <a:extLst>
              <a:ext uri="{FF2B5EF4-FFF2-40B4-BE49-F238E27FC236}">
                <a16:creationId xmlns:a16="http://schemas.microsoft.com/office/drawing/2014/main" id="{E3C787C8-0EB9-D67B-51C8-197E0375B4E1}"/>
              </a:ext>
            </a:extLst>
          </p:cNvPr>
          <p:cNvSpPr txBox="1">
            <a:spLocks/>
          </p:cNvSpPr>
          <p:nvPr/>
        </p:nvSpPr>
        <p:spPr>
          <a:xfrm>
            <a:off x="1364974" y="1434548"/>
            <a:ext cx="7341704" cy="1143000"/>
          </a:xfrm>
          <a:prstGeom prst="rect">
            <a:avLst/>
          </a:prstGeom>
          <a:solidFill>
            <a:srgbClr val="00BECB"/>
          </a:solidFill>
        </p:spPr>
        <p:txBody>
          <a:bodyPr vert="horz" lIns="91440" tIns="45720" rIns="91440" bIns="45720" rtlCol="0" anchor="ctr">
            <a:noAutofit/>
          </a:bodyPr>
          <a:lstStyle>
            <a:lvl1pPr algn="l" defTabSz="514337" rtl="0" eaLnBrk="1" latinLnBrk="0" hangingPunct="1">
              <a:spcBef>
                <a:spcPct val="0"/>
              </a:spcBef>
              <a:buNone/>
              <a:defRPr kumimoji="0" lang="nl-BE" sz="2400" b="0" kern="1200" cap="none" baseline="0">
                <a:solidFill>
                  <a:srgbClr val="2D3E4E"/>
                </a:solidFill>
                <a:effectLst/>
                <a:latin typeface="Poppins ExtraBold" panose="00000900000000000000" pitchFamily="2" charset="0"/>
                <a:ea typeface="Roboto" pitchFamily="2" charset="0"/>
                <a:cs typeface="Poppins ExtraBold" panose="00000900000000000000" pitchFamily="2" charset="0"/>
              </a:defRPr>
            </a:lvl1pPr>
          </a:lstStyle>
          <a:p>
            <a:pPr algn="ctr"/>
            <a:r>
              <a:rPr lang="nl-NL"/>
              <a:t>Minimumvereisten samenvatting = minimumvereisten productieve vaardigheden met toevoeging van:</a:t>
            </a:r>
          </a:p>
        </p:txBody>
      </p:sp>
      <p:graphicFrame>
        <p:nvGraphicFramePr>
          <p:cNvPr id="5" name="Tabel 4">
            <a:extLst>
              <a:ext uri="{FF2B5EF4-FFF2-40B4-BE49-F238E27FC236}">
                <a16:creationId xmlns:a16="http://schemas.microsoft.com/office/drawing/2014/main" id="{8CDEE2E7-3AD3-75C9-675A-1475050A5876}"/>
              </a:ext>
            </a:extLst>
          </p:cNvPr>
          <p:cNvGraphicFramePr>
            <a:graphicFrameLocks noGrp="1"/>
          </p:cNvGraphicFramePr>
          <p:nvPr>
            <p:extLst>
              <p:ext uri="{D42A27DB-BD31-4B8C-83A1-F6EECF244321}">
                <p14:modId xmlns:p14="http://schemas.microsoft.com/office/powerpoint/2010/main" val="2775669456"/>
              </p:ext>
            </p:extLst>
          </p:nvPr>
        </p:nvGraphicFramePr>
        <p:xfrm>
          <a:off x="2088055" y="3005105"/>
          <a:ext cx="6024880" cy="847789"/>
        </p:xfrm>
        <a:graphic>
          <a:graphicData uri="http://schemas.openxmlformats.org/drawingml/2006/table">
            <a:tbl>
              <a:tblPr firstRow="1" firstCol="1" bandRow="1"/>
              <a:tblGrid>
                <a:gridCol w="6024880">
                  <a:extLst>
                    <a:ext uri="{9D8B030D-6E8A-4147-A177-3AD203B41FA5}">
                      <a16:colId xmlns:a16="http://schemas.microsoft.com/office/drawing/2014/main" val="2620053330"/>
                    </a:ext>
                  </a:extLst>
                </a:gridCol>
              </a:tblGrid>
              <a:tr h="267578">
                <a:tc>
                  <a:txBody>
                    <a:bodyPr/>
                    <a:lstStyle/>
                    <a:p>
                      <a:pPr>
                        <a:lnSpc>
                          <a:spcPct val="107000"/>
                        </a:lnSpc>
                        <a:spcAft>
                          <a:spcPts val="600"/>
                        </a:spcAft>
                      </a:pPr>
                      <a:r>
                        <a:rPr lang="nl-NL" sz="1800" b="1">
                          <a:solidFill>
                            <a:srgbClr val="FFFFFF"/>
                          </a:solidFill>
                          <a:effectLst/>
                          <a:latin typeface="Calibri" panose="020F0502020204030204" pitchFamily="34" charset="0"/>
                          <a:ea typeface="Calibri" panose="020F0502020204030204" pitchFamily="34" charset="0"/>
                          <a:cs typeface="Arial" panose="020B0604020202020204" pitchFamily="34" charset="0"/>
                        </a:rPr>
                        <a:t>Structuur/Samenhang</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3989074383"/>
                  </a:ext>
                </a:extLst>
              </a:tr>
              <a:tr h="567309">
                <a:tc>
                  <a:txBody>
                    <a:bodyPr/>
                    <a:lstStyle/>
                    <a:p>
                      <a:pPr>
                        <a:lnSpc>
                          <a:spcPct val="107000"/>
                        </a:lnSpc>
                        <a:spcAft>
                          <a:spcPts val="600"/>
                        </a:spcAft>
                      </a:pPr>
                      <a:r>
                        <a:rPr lang="nl-NL" sz="1800">
                          <a:solidFill>
                            <a:srgbClr val="595959"/>
                          </a:solidFill>
                          <a:effectLst/>
                          <a:latin typeface="Calibri" panose="020F0502020204030204" pitchFamily="34" charset="0"/>
                          <a:ea typeface="Calibri" panose="020F0502020204030204" pitchFamily="34" charset="0"/>
                          <a:cs typeface="Calibri" panose="020F0502020204030204" pitchFamily="34" charset="0"/>
                        </a:rPr>
                        <a:t>Herformulering op het vlak van woordgebruik en zinsbouw</a:t>
                      </a:r>
                      <a:endParaRPr lang="nl-BE" sz="18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1033619"/>
                  </a:ext>
                </a:extLst>
              </a:tr>
            </a:tbl>
          </a:graphicData>
        </a:graphic>
      </p:graphicFrame>
    </p:spTree>
    <p:extLst>
      <p:ext uri="{BB962C8B-B14F-4D97-AF65-F5344CB8AC3E}">
        <p14:creationId xmlns:p14="http://schemas.microsoft.com/office/powerpoint/2010/main" val="556643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r>
              <a:rPr lang="nl-BE">
                <a:latin typeface="Poppins ExtraBold"/>
                <a:ea typeface="Roboto"/>
                <a:cs typeface="Poppins ExtraBold"/>
              </a:rPr>
              <a:t>Hulpmiddelen bij schema’s</a:t>
            </a:r>
            <a:br>
              <a:rPr lang="nl-BE"/>
            </a:br>
            <a:r>
              <a:rPr lang="nl-BE">
                <a:latin typeface="Poppins ExtraBold"/>
                <a:ea typeface="Roboto"/>
                <a:cs typeface="Poppins ExtraBold"/>
              </a:rPr>
              <a:t>Samenvatting </a:t>
            </a:r>
            <a:endParaRPr lang="nl-BE"/>
          </a:p>
        </p:txBody>
      </p:sp>
      <p:sp>
        <p:nvSpPr>
          <p:cNvPr id="4" name="Tijdelijke aanduiding voor inhoud 2">
            <a:extLst>
              <a:ext uri="{FF2B5EF4-FFF2-40B4-BE49-F238E27FC236}">
                <a16:creationId xmlns:a16="http://schemas.microsoft.com/office/drawing/2014/main" id="{EA03BA8B-EDC0-CAB2-BD64-070C40D4070A}"/>
              </a:ext>
            </a:extLst>
          </p:cNvPr>
          <p:cNvSpPr txBox="1">
            <a:spLocks/>
          </p:cNvSpPr>
          <p:nvPr/>
        </p:nvSpPr>
        <p:spPr>
          <a:xfrm>
            <a:off x="943428" y="1792228"/>
            <a:ext cx="5259225" cy="4525963"/>
          </a:xfrm>
          <a:prstGeom prst="rect">
            <a:avLst/>
          </a:prstGeom>
        </p:spPr>
        <p:txBody>
          <a:bodyPr vert="horz" lIns="91440" tIns="45720" rIns="91440" bIns="45720" rtlCol="0" anchor="t">
            <a:normAutofit/>
          </a:bodyPr>
          <a:lstStyle>
            <a:lvl1pPr marL="192876" indent="-192876" algn="l" defTabSz="514337" rtl="0" eaLnBrk="1" latinLnBrk="0" hangingPunct="1">
              <a:spcBef>
                <a:spcPct val="20000"/>
              </a:spcBef>
              <a:buClrTx/>
              <a:buFont typeface="Arial" pitchFamily="34" charset="0"/>
              <a:buChar char="•"/>
              <a:defRPr sz="1800" kern="1200">
                <a:solidFill>
                  <a:schemeClr val="tx1"/>
                </a:solidFill>
                <a:latin typeface="Roboto" pitchFamily="2" charset="0"/>
                <a:ea typeface="Roboto" pitchFamily="2" charset="0"/>
                <a:cs typeface="+mn-cs"/>
              </a:defRPr>
            </a:lvl1pPr>
            <a:lvl2pPr marL="417899" indent="-160731" algn="l" defTabSz="514337" rtl="0" eaLnBrk="1" latinLnBrk="0" hangingPunct="1">
              <a:spcBef>
                <a:spcPct val="20000"/>
              </a:spcBef>
              <a:buClr>
                <a:srgbClr val="BF18B3"/>
              </a:buClr>
              <a:buFont typeface="Wingdings" panose="05000000000000000000" pitchFamily="2" charset="2"/>
              <a:buChar char="§"/>
              <a:defRPr sz="1575" kern="1200">
                <a:solidFill>
                  <a:srgbClr val="B22A89"/>
                </a:solidFill>
                <a:latin typeface="Roboto" pitchFamily="2" charset="0"/>
                <a:ea typeface="Roboto" pitchFamily="2" charset="0"/>
                <a:cs typeface="+mn-cs"/>
              </a:defRPr>
            </a:lvl2pPr>
            <a:lvl3pPr marL="642921" indent="-128585" algn="l" defTabSz="514337" rtl="0" eaLnBrk="1" latinLnBrk="0" hangingPunct="1">
              <a:spcBef>
                <a:spcPct val="20000"/>
              </a:spcBef>
              <a:buClr>
                <a:schemeClr val="tx1"/>
              </a:buClr>
              <a:buFont typeface="Arial" pitchFamily="34" charset="0"/>
              <a:buChar char="•"/>
              <a:defRPr sz="1350" kern="1200">
                <a:solidFill>
                  <a:schemeClr val="tx1"/>
                </a:solidFill>
                <a:latin typeface="Roboto" pitchFamily="2" charset="0"/>
                <a:ea typeface="Roboto" pitchFamily="2" charset="0"/>
                <a:cs typeface="+mn-cs"/>
              </a:defRPr>
            </a:lvl3pPr>
            <a:lvl4pPr marL="900090" indent="-128585" algn="l" defTabSz="514337" rtl="0" eaLnBrk="1" latinLnBrk="0" hangingPunct="1">
              <a:spcBef>
                <a:spcPct val="20000"/>
              </a:spcBef>
              <a:buClr>
                <a:schemeClr val="tx1"/>
              </a:buClr>
              <a:buFont typeface="Arial" panose="020B0604020202020204" pitchFamily="34" charset="0"/>
              <a:buChar char="•"/>
              <a:defRPr sz="1125" kern="1200">
                <a:solidFill>
                  <a:schemeClr val="tx1"/>
                </a:solidFill>
                <a:latin typeface="Roboto" pitchFamily="2" charset="0"/>
                <a:ea typeface="Roboto" pitchFamily="2" charset="0"/>
                <a:cs typeface="+mn-cs"/>
              </a:defRPr>
            </a:lvl4pPr>
            <a:lvl5pPr marL="1157259" indent="-128585" algn="l" defTabSz="514337" rtl="0" eaLnBrk="1" latinLnBrk="0" hangingPunct="1">
              <a:spcBef>
                <a:spcPct val="20000"/>
              </a:spcBef>
              <a:buClr>
                <a:schemeClr val="tx1"/>
              </a:buClr>
              <a:buFont typeface="Arial" panose="020B0604020202020204" pitchFamily="34" charset="0"/>
              <a:buChar char="•"/>
              <a:defRPr sz="1125" kern="1200">
                <a:solidFill>
                  <a:schemeClr val="tx1"/>
                </a:solidFill>
                <a:latin typeface="Roboto" pitchFamily="2" charset="0"/>
                <a:ea typeface="Roboto" pitchFamily="2" charset="0"/>
                <a:cs typeface="+mn-cs"/>
              </a:defRPr>
            </a:lvl5pPr>
            <a:lvl6pPr marL="1414427"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3"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342265" indent="-342265">
              <a:buNone/>
            </a:pPr>
            <a:r>
              <a:rPr lang="nl-NL">
                <a:latin typeface="Roboto"/>
                <a:ea typeface="+mj-lt"/>
                <a:cs typeface="+mj-lt"/>
              </a:rPr>
              <a:t>Tussenstappen naar een schriftelijke</a:t>
            </a:r>
          </a:p>
          <a:p>
            <a:pPr marL="342265" indent="-342265">
              <a:buNone/>
            </a:pPr>
            <a:r>
              <a:rPr lang="nl-NL">
                <a:latin typeface="Roboto"/>
                <a:ea typeface="+mj-lt"/>
                <a:cs typeface="+mj-lt"/>
              </a:rPr>
              <a:t>Samenvatting:</a:t>
            </a:r>
          </a:p>
          <a:p>
            <a:pPr marL="342265" indent="-342265">
              <a:buFont typeface="Arial" pitchFamily="34" charset="0"/>
              <a:buNone/>
            </a:pPr>
            <a:r>
              <a:rPr lang="nl-NL">
                <a:latin typeface="Roboto"/>
                <a:ea typeface="+mj-lt"/>
                <a:cs typeface="+mj-lt"/>
                <a:hlinkClick r:id="rId3"/>
              </a:rPr>
              <a:t>Cornell note taking</a:t>
            </a:r>
            <a:r>
              <a:rPr lang="nl-NL">
                <a:latin typeface="Roboto"/>
                <a:ea typeface="+mj-lt"/>
                <a:cs typeface="+mj-lt"/>
              </a:rPr>
              <a:t> </a:t>
            </a:r>
            <a:endParaRPr lang="nl-NL">
              <a:latin typeface="Roboto"/>
              <a:cs typeface="Roboto"/>
            </a:endParaRPr>
          </a:p>
          <a:p>
            <a:pPr marL="342265" indent="-342265">
              <a:buFont typeface="Arial" pitchFamily="34" charset="0"/>
              <a:buNone/>
            </a:pPr>
            <a:r>
              <a:rPr lang="nl-NL">
                <a:latin typeface="Roboto"/>
                <a:ea typeface="+mj-lt"/>
                <a:cs typeface="+mj-lt"/>
                <a:hlinkClick r:id="rId4"/>
              </a:rPr>
              <a:t>Sketchnotes</a:t>
            </a:r>
            <a:endParaRPr lang="nl-NL">
              <a:latin typeface="Roboto"/>
            </a:endParaRPr>
          </a:p>
          <a:p>
            <a:pPr marL="342265" indent="-342265">
              <a:buFont typeface="Arial" pitchFamily="34" charset="0"/>
              <a:buNone/>
            </a:pPr>
            <a:r>
              <a:rPr lang="nl-NL">
                <a:latin typeface="Roboto"/>
                <a:ea typeface="+mj-lt"/>
                <a:cs typeface="+mj-lt"/>
                <a:hlinkClick r:id="rId5"/>
              </a:rPr>
              <a:t>Concept mapping</a:t>
            </a:r>
            <a:r>
              <a:rPr lang="nl-NL">
                <a:latin typeface="Roboto"/>
                <a:ea typeface="+mj-lt"/>
                <a:cs typeface="+mj-lt"/>
              </a:rPr>
              <a:t> en </a:t>
            </a:r>
            <a:r>
              <a:rPr lang="nl-NL" err="1">
                <a:latin typeface="Roboto"/>
                <a:ea typeface="+mj-lt"/>
                <a:cs typeface="+mj-lt"/>
              </a:rPr>
              <a:t>knowledge</a:t>
            </a:r>
            <a:r>
              <a:rPr lang="nl-NL">
                <a:latin typeface="Roboto"/>
                <a:ea typeface="+mj-lt"/>
                <a:cs typeface="+mj-lt"/>
              </a:rPr>
              <a:t> </a:t>
            </a:r>
            <a:r>
              <a:rPr lang="nl-NL" err="1">
                <a:latin typeface="Roboto"/>
                <a:ea typeface="+mj-lt"/>
                <a:cs typeface="+mj-lt"/>
              </a:rPr>
              <a:t>mapping</a:t>
            </a:r>
            <a:endParaRPr lang="nl-NL">
              <a:latin typeface="Roboto"/>
            </a:endParaRPr>
          </a:p>
          <a:p>
            <a:pPr marL="342265" indent="-342265">
              <a:buFont typeface="Arial" pitchFamily="34" charset="0"/>
              <a:buNone/>
            </a:pPr>
            <a:r>
              <a:rPr lang="nl-NL" err="1">
                <a:ea typeface="+mj-lt"/>
                <a:cs typeface="+mj-lt"/>
              </a:rPr>
              <a:t>Mindmapping</a:t>
            </a:r>
            <a:r>
              <a:rPr lang="nl-NL">
                <a:ea typeface="+mj-lt"/>
                <a:cs typeface="+mj-lt"/>
              </a:rPr>
              <a:t> via </a:t>
            </a:r>
            <a:r>
              <a:rPr lang="nl-NL">
                <a:ea typeface="+mj-lt"/>
                <a:cs typeface="+mj-lt"/>
                <a:hlinkClick r:id="rId6"/>
              </a:rPr>
              <a:t>verschillende programma's</a:t>
            </a:r>
            <a:endParaRPr lang="nl-NL"/>
          </a:p>
          <a:p>
            <a:pPr marL="342265" indent="-342265">
              <a:buFont typeface="Arial" pitchFamily="34" charset="0"/>
              <a:buNone/>
            </a:pPr>
            <a:r>
              <a:rPr lang="nl-NL">
                <a:latin typeface="Roboto"/>
                <a:ea typeface="+mj-lt"/>
                <a:cs typeface="+mj-lt"/>
                <a:hlinkClick r:id="rId7"/>
              </a:rPr>
              <a:t>Thinking maps</a:t>
            </a:r>
            <a:endParaRPr lang="nl-NL">
              <a:latin typeface="Roboto"/>
            </a:endParaRPr>
          </a:p>
          <a:p>
            <a:pPr marL="342265" indent="-342265">
              <a:buFont typeface="Arial" pitchFamily="34" charset="0"/>
              <a:buNone/>
            </a:pPr>
            <a:r>
              <a:rPr lang="nl-NL" err="1">
                <a:ea typeface="+mj-lt"/>
                <a:cs typeface="+mj-lt"/>
              </a:rPr>
              <a:t>Tagclouds</a:t>
            </a:r>
            <a:r>
              <a:rPr lang="nl-NL">
                <a:ea typeface="+mj-lt"/>
                <a:cs typeface="+mj-lt"/>
              </a:rPr>
              <a:t> en </a:t>
            </a:r>
            <a:r>
              <a:rPr lang="nl-NL" err="1">
                <a:ea typeface="+mj-lt"/>
                <a:cs typeface="+mj-lt"/>
              </a:rPr>
              <a:t>wordclouds</a:t>
            </a:r>
            <a:r>
              <a:rPr lang="nl-NL">
                <a:ea typeface="+mj-lt"/>
                <a:cs typeface="+mj-lt"/>
              </a:rPr>
              <a:t> via </a:t>
            </a:r>
            <a:r>
              <a:rPr lang="nl-NL">
                <a:ea typeface="+mj-lt"/>
                <a:cs typeface="+mj-lt"/>
                <a:hlinkClick r:id="rId8"/>
              </a:rPr>
              <a:t>www.wordle.net</a:t>
            </a:r>
            <a:endParaRPr lang="nl-NL"/>
          </a:p>
          <a:p>
            <a:pPr marL="342265" indent="-342265">
              <a:buFont typeface="Arial" pitchFamily="34" charset="0"/>
              <a:buNone/>
            </a:pPr>
            <a:endParaRPr lang="nl-NL"/>
          </a:p>
          <a:p>
            <a:pPr marL="342265" indent="-342265">
              <a:buFont typeface="Arial" pitchFamily="34" charset="0"/>
              <a:buNone/>
            </a:pPr>
            <a:endParaRPr lang="nl-NL">
              <a:highlight>
                <a:srgbClr val="FFFF00"/>
              </a:highlight>
            </a:endParaRPr>
          </a:p>
          <a:p>
            <a:pPr marL="342265" indent="-342265">
              <a:buFont typeface="Arial" pitchFamily="34" charset="0"/>
              <a:buNone/>
            </a:pPr>
            <a:br>
              <a:rPr lang="en-US"/>
            </a:br>
            <a:endParaRPr lang="en-US"/>
          </a:p>
          <a:p>
            <a:pPr marL="0" indent="0">
              <a:buFont typeface="Arial" pitchFamily="34" charset="0"/>
              <a:buNone/>
            </a:pPr>
            <a:endParaRPr lang="nl-NL"/>
          </a:p>
        </p:txBody>
      </p:sp>
      <p:pic>
        <p:nvPicPr>
          <p:cNvPr id="3074" name="Picture 2" descr="Cornell Note Taking">
            <a:extLst>
              <a:ext uri="{FF2B5EF4-FFF2-40B4-BE49-F238E27FC236}">
                <a16:creationId xmlns:a16="http://schemas.microsoft.com/office/drawing/2014/main" id="{B6BEEF17-0050-9D7D-BBEE-7CDED40FB4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2008" y="1040500"/>
            <a:ext cx="3001772" cy="4244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469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AD38376-00E2-5CAE-F001-9157833266AA}"/>
              </a:ext>
            </a:extLst>
          </p:cNvPr>
          <p:cNvPicPr>
            <a:picLocks noChangeAspect="1"/>
          </p:cNvPicPr>
          <p:nvPr/>
        </p:nvPicPr>
        <p:blipFill>
          <a:blip r:embed="rId3"/>
          <a:srcRect l="4355" r="8845" b="2"/>
          <a:stretch/>
        </p:blipFill>
        <p:spPr>
          <a:xfrm>
            <a:off x="4446177" y="742845"/>
            <a:ext cx="3555724" cy="5372311"/>
          </a:xfrm>
          <a:prstGeom prst="rect">
            <a:avLst/>
          </a:prstGeom>
          <a:noFill/>
        </p:spPr>
      </p:pic>
      <p:sp>
        <p:nvSpPr>
          <p:cNvPr id="2" name="Titel 1">
            <a:extLst>
              <a:ext uri="{FF2B5EF4-FFF2-40B4-BE49-F238E27FC236}">
                <a16:creationId xmlns:a16="http://schemas.microsoft.com/office/drawing/2014/main" id="{176CC734-65A4-0791-9831-B7BEEA14FEB5}"/>
              </a:ext>
            </a:extLst>
          </p:cNvPr>
          <p:cNvSpPr>
            <a:spLocks noGrp="1"/>
          </p:cNvSpPr>
          <p:nvPr>
            <p:ph type="body" sz="quarter" idx="11"/>
          </p:nvPr>
        </p:nvSpPr>
        <p:spPr>
          <a:xfrm>
            <a:off x="452438" y="742738"/>
            <a:ext cx="3792141" cy="5372312"/>
          </a:xfrm>
        </p:spPr>
        <p:txBody>
          <a:bodyPr>
            <a:normAutofit/>
          </a:bodyPr>
          <a:lstStyle/>
          <a:p>
            <a:pPr marL="0" indent="0">
              <a:buNone/>
            </a:pPr>
            <a:r>
              <a:rPr lang="nl-NL" b="1"/>
              <a:t>Samenvatten in doorlopende tekst als voorbereiding op het schrijven van papers</a:t>
            </a:r>
            <a:endParaRPr lang="nl-BE" b="1"/>
          </a:p>
        </p:txBody>
      </p:sp>
    </p:spTree>
    <p:extLst>
      <p:ext uri="{BB962C8B-B14F-4D97-AF65-F5344CB8AC3E}">
        <p14:creationId xmlns:p14="http://schemas.microsoft.com/office/powerpoint/2010/main" val="2473279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6D28FB8-28A4-3319-5970-8881D522F25E}"/>
              </a:ext>
            </a:extLst>
          </p:cNvPr>
          <p:cNvSpPr>
            <a:spLocks noGrp="1"/>
          </p:cNvSpPr>
          <p:nvPr>
            <p:ph idx="10"/>
          </p:nvPr>
        </p:nvSpPr>
        <p:spPr/>
        <p:txBody>
          <a:bodyPr/>
          <a:lstStyle/>
          <a:p>
            <a:endParaRPr lang="nl-BE"/>
          </a:p>
        </p:txBody>
      </p:sp>
      <p:sp>
        <p:nvSpPr>
          <p:cNvPr id="3" name="Tijdelijke aanduiding voor tekst 2">
            <a:extLst>
              <a:ext uri="{FF2B5EF4-FFF2-40B4-BE49-F238E27FC236}">
                <a16:creationId xmlns:a16="http://schemas.microsoft.com/office/drawing/2014/main" id="{7DF6A463-158D-1E1B-EDF3-CA40663E6B42}"/>
              </a:ext>
            </a:extLst>
          </p:cNvPr>
          <p:cNvSpPr>
            <a:spLocks noGrp="1"/>
          </p:cNvSpPr>
          <p:nvPr>
            <p:ph type="body" sz="quarter" idx="11"/>
          </p:nvPr>
        </p:nvSpPr>
        <p:spPr/>
        <p:txBody>
          <a:bodyPr/>
          <a:lstStyle/>
          <a:p>
            <a:endParaRPr lang="nl-BE"/>
          </a:p>
        </p:txBody>
      </p:sp>
      <p:pic>
        <p:nvPicPr>
          <p:cNvPr id="5" name="Afbeelding 4">
            <a:extLst>
              <a:ext uri="{FF2B5EF4-FFF2-40B4-BE49-F238E27FC236}">
                <a16:creationId xmlns:a16="http://schemas.microsoft.com/office/drawing/2014/main" id="{226B8D79-0317-656E-27E1-8EC8DFDEA782}"/>
              </a:ext>
            </a:extLst>
          </p:cNvPr>
          <p:cNvPicPr>
            <a:picLocks noChangeAspect="1"/>
          </p:cNvPicPr>
          <p:nvPr/>
        </p:nvPicPr>
        <p:blipFill>
          <a:blip r:embed="rId3"/>
          <a:stretch>
            <a:fillRect/>
          </a:stretch>
        </p:blipFill>
        <p:spPr>
          <a:xfrm>
            <a:off x="0" y="0"/>
            <a:ext cx="9144000" cy="6333808"/>
          </a:xfrm>
          <a:prstGeom prst="rect">
            <a:avLst/>
          </a:prstGeom>
        </p:spPr>
      </p:pic>
    </p:spTree>
    <p:extLst>
      <p:ext uri="{BB962C8B-B14F-4D97-AF65-F5344CB8AC3E}">
        <p14:creationId xmlns:p14="http://schemas.microsoft.com/office/powerpoint/2010/main" val="2529801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476B7A01-AEFD-AA47-CAD6-DD26301EC85F}"/>
              </a:ext>
            </a:extLst>
          </p:cNvPr>
          <p:cNvPicPr>
            <a:picLocks noChangeAspect="1"/>
          </p:cNvPicPr>
          <p:nvPr/>
        </p:nvPicPr>
        <p:blipFill>
          <a:blip r:embed="rId3"/>
          <a:srcRect l="6999" r="8450" b="4"/>
          <a:stretch>
            <a:fillRect/>
          </a:stretch>
        </p:blipFill>
        <p:spPr>
          <a:xfrm>
            <a:off x="5024438" y="0"/>
            <a:ext cx="4119562" cy="6224209"/>
          </a:xfrm>
          <a:prstGeom prst="rect">
            <a:avLst/>
          </a:prstGeom>
          <a:noFill/>
        </p:spPr>
      </p:pic>
      <p:sp>
        <p:nvSpPr>
          <p:cNvPr id="15" name="Text Placeholder 2">
            <a:extLst>
              <a:ext uri="{FF2B5EF4-FFF2-40B4-BE49-F238E27FC236}">
                <a16:creationId xmlns:a16="http://schemas.microsoft.com/office/drawing/2014/main" id="{0FE1D414-2131-7185-D827-9CDE651C6B7B}"/>
              </a:ext>
            </a:extLst>
          </p:cNvPr>
          <p:cNvSpPr>
            <a:spLocks noGrp="1"/>
          </p:cNvSpPr>
          <p:nvPr>
            <p:ph type="body" sz="quarter" idx="11"/>
          </p:nvPr>
        </p:nvSpPr>
        <p:spPr>
          <a:xfrm>
            <a:off x="452438" y="742738"/>
            <a:ext cx="3792141" cy="5372312"/>
          </a:xfrm>
        </p:spPr>
        <p:txBody>
          <a:bodyPr/>
          <a:lstStyle/>
          <a:p>
            <a:pPr marL="0" indent="0">
              <a:buNone/>
            </a:pPr>
            <a:r>
              <a:rPr lang="en-US" dirty="0">
                <a:hlinkClick r:id="rId4"/>
              </a:rPr>
              <a:t>Rubric of one </a:t>
            </a:r>
            <a:r>
              <a:rPr lang="en-US" dirty="0" err="1">
                <a:hlinkClick r:id="rId4"/>
              </a:rPr>
              <a:t>voor</a:t>
            </a:r>
            <a:r>
              <a:rPr lang="en-US" dirty="0">
                <a:hlinkClick r:id="rId4"/>
              </a:rPr>
              <a:t> </a:t>
            </a:r>
            <a:r>
              <a:rPr lang="en-US" dirty="0" err="1">
                <a:hlinkClick r:id="rId4"/>
              </a:rPr>
              <a:t>samenvatting</a:t>
            </a:r>
            <a:endParaRPr lang="en-US" dirty="0"/>
          </a:p>
          <a:p>
            <a:r>
              <a:rPr lang="en-US" dirty="0" err="1"/>
              <a:t>Evalueren</a:t>
            </a:r>
            <a:r>
              <a:rPr lang="en-US" dirty="0"/>
              <a:t> van 1 </a:t>
            </a:r>
            <a:r>
              <a:rPr lang="en-US" dirty="0" err="1"/>
              <a:t>alinea</a:t>
            </a:r>
            <a:endParaRPr lang="en-US" dirty="0"/>
          </a:p>
          <a:p>
            <a:r>
              <a:rPr lang="en-US" dirty="0"/>
              <a:t>Feedback </a:t>
            </a:r>
            <a:r>
              <a:rPr lang="en-US" dirty="0" err="1"/>
              <a:t>gebruiken</a:t>
            </a:r>
            <a:r>
              <a:rPr lang="en-US" dirty="0"/>
              <a:t> om rest van de </a:t>
            </a:r>
            <a:r>
              <a:rPr lang="en-US" dirty="0" err="1"/>
              <a:t>tekst</a:t>
            </a:r>
            <a:r>
              <a:rPr lang="en-US" dirty="0"/>
              <a:t> </a:t>
            </a:r>
            <a:r>
              <a:rPr lang="en-US" dirty="0" err="1"/>
              <a:t>verder</a:t>
            </a:r>
            <a:r>
              <a:rPr lang="en-US" dirty="0"/>
              <a:t> </a:t>
            </a:r>
            <a:r>
              <a:rPr lang="en-US" dirty="0" err="1"/>
              <a:t>aan</a:t>
            </a:r>
            <a:r>
              <a:rPr lang="en-US" dirty="0"/>
              <a:t> </a:t>
            </a:r>
            <a:r>
              <a:rPr lang="en-US" dirty="0" err="1"/>
              <a:t>te</a:t>
            </a:r>
            <a:r>
              <a:rPr lang="en-US" dirty="0"/>
              <a:t> </a:t>
            </a:r>
            <a:r>
              <a:rPr lang="en-US" dirty="0" err="1"/>
              <a:t>passen</a:t>
            </a:r>
            <a:r>
              <a:rPr lang="en-US" dirty="0"/>
              <a:t>.</a:t>
            </a:r>
          </a:p>
        </p:txBody>
      </p:sp>
    </p:spTree>
    <p:extLst>
      <p:ext uri="{BB962C8B-B14F-4D97-AF65-F5344CB8AC3E}">
        <p14:creationId xmlns:p14="http://schemas.microsoft.com/office/powerpoint/2010/main" val="1582560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F1D6B73-963D-D4E6-3EF0-7582100A3DE3}"/>
              </a:ext>
            </a:extLst>
          </p:cNvPr>
          <p:cNvSpPr>
            <a:spLocks noGrp="1"/>
          </p:cNvSpPr>
          <p:nvPr>
            <p:ph type="body" sz="quarter" idx="10"/>
          </p:nvPr>
        </p:nvSpPr>
        <p:spPr/>
        <p:txBody>
          <a:bodyPr/>
          <a:lstStyle/>
          <a:p>
            <a:r>
              <a:rPr lang="nl-BE"/>
              <a:t>Welkom</a:t>
            </a:r>
          </a:p>
          <a:p>
            <a:r>
              <a:rPr lang="nl-BE"/>
              <a:t>Wie zijn wij?</a:t>
            </a:r>
          </a:p>
          <a:p>
            <a:r>
              <a:rPr lang="nl-BE"/>
              <a:t>Disclaimer</a:t>
            </a:r>
          </a:p>
          <a:p>
            <a:r>
              <a:rPr lang="nl-BE"/>
              <a:t>Praktische afspraken:</a:t>
            </a:r>
          </a:p>
          <a:p>
            <a:pPr lvl="1"/>
            <a:r>
              <a:rPr lang="nl-BE"/>
              <a:t>Leerplanvoorstelling wordt opgenomen.</a:t>
            </a:r>
          </a:p>
          <a:p>
            <a:pPr lvl="1"/>
            <a:r>
              <a:rPr lang="nl-BE"/>
              <a:t>Microfoons dempen.</a:t>
            </a:r>
          </a:p>
          <a:p>
            <a:pPr lvl="1"/>
            <a:r>
              <a:rPr lang="nl-BE"/>
              <a:t>Vragen in de </a:t>
            </a:r>
            <a:r>
              <a:rPr lang="nl-BE" err="1"/>
              <a:t>padlet</a:t>
            </a:r>
            <a:r>
              <a:rPr lang="nl-BE"/>
              <a:t>, de chat of achteraf mondeling. </a:t>
            </a:r>
          </a:p>
        </p:txBody>
      </p:sp>
      <p:sp>
        <p:nvSpPr>
          <p:cNvPr id="3" name="Titel 2">
            <a:extLst>
              <a:ext uri="{FF2B5EF4-FFF2-40B4-BE49-F238E27FC236}">
                <a16:creationId xmlns:a16="http://schemas.microsoft.com/office/drawing/2014/main" id="{2CD60630-8BCE-3194-4FE1-AFCC17A32689}"/>
              </a:ext>
            </a:extLst>
          </p:cNvPr>
          <p:cNvSpPr>
            <a:spLocks noGrp="1"/>
          </p:cNvSpPr>
          <p:nvPr>
            <p:ph type="title"/>
          </p:nvPr>
        </p:nvSpPr>
        <p:spPr/>
        <p:txBody>
          <a:bodyPr/>
          <a:lstStyle/>
          <a:p>
            <a:r>
              <a:rPr lang="nl-BE"/>
              <a:t>Vooraf</a:t>
            </a:r>
          </a:p>
        </p:txBody>
      </p:sp>
    </p:spTree>
    <p:extLst>
      <p:ext uri="{BB962C8B-B14F-4D97-AF65-F5344CB8AC3E}">
        <p14:creationId xmlns:p14="http://schemas.microsoft.com/office/powerpoint/2010/main" val="721643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637F3E2-F56B-FD76-9558-88C14D6E48C1}"/>
              </a:ext>
            </a:extLst>
          </p:cNvPr>
          <p:cNvSpPr>
            <a:spLocks noGrp="1"/>
          </p:cNvSpPr>
          <p:nvPr>
            <p:ph type="sldNum" sz="quarter" idx="11"/>
          </p:nvPr>
        </p:nvSpPr>
        <p:spPr>
          <a:xfrm>
            <a:off x="7081870" y="6429400"/>
            <a:ext cx="2062130" cy="428600"/>
          </a:xfrm>
        </p:spPr>
        <p:txBody>
          <a:bodyPr/>
          <a:lstStyle/>
          <a:p>
            <a:pPr>
              <a:spcAft>
                <a:spcPts val="600"/>
              </a:spcAft>
            </a:pPr>
            <a:fld id="{189E3A5C-986B-47BE-8F96-3787467B82A8}" type="slidenum">
              <a:rPr lang="nl-BE" smtClean="0">
                <a:solidFill>
                  <a:prstClr val="white"/>
                </a:solidFill>
              </a:rPr>
              <a:pPr>
                <a:spcAft>
                  <a:spcPts val="600"/>
                </a:spcAft>
              </a:pPr>
              <a:t>30</a:t>
            </a:fld>
            <a:endParaRPr lang="nl-BE">
              <a:solidFill>
                <a:prstClr val="white"/>
              </a:solidFill>
            </a:endParaRPr>
          </a:p>
        </p:txBody>
      </p:sp>
      <p:sp>
        <p:nvSpPr>
          <p:cNvPr id="11" name="Title 2">
            <a:extLst>
              <a:ext uri="{FF2B5EF4-FFF2-40B4-BE49-F238E27FC236}">
                <a16:creationId xmlns:a16="http://schemas.microsoft.com/office/drawing/2014/main" id="{C4A1E043-FD36-8494-98AA-E100277F6716}"/>
              </a:ext>
            </a:extLst>
          </p:cNvPr>
          <p:cNvSpPr>
            <a:spLocks noGrp="1"/>
          </p:cNvSpPr>
          <p:nvPr>
            <p:ph type="title"/>
          </p:nvPr>
        </p:nvSpPr>
        <p:spPr>
          <a:xfrm>
            <a:off x="1259631" y="274638"/>
            <a:ext cx="7427169" cy="1143000"/>
          </a:xfrm>
        </p:spPr>
        <p:txBody>
          <a:bodyPr/>
          <a:lstStyle/>
          <a:p>
            <a:r>
              <a:rPr lang="en-US" dirty="0" err="1"/>
              <a:t>Opbouw</a:t>
            </a:r>
            <a:r>
              <a:rPr lang="en-US" dirty="0"/>
              <a:t> </a:t>
            </a:r>
            <a:r>
              <a:rPr lang="en-US" dirty="0" err="1"/>
              <a:t>naar</a:t>
            </a:r>
            <a:r>
              <a:rPr lang="en-US" dirty="0"/>
              <a:t> </a:t>
            </a:r>
            <a:r>
              <a:rPr lang="en-US" dirty="0" err="1"/>
              <a:t>zelfstandig</a:t>
            </a:r>
            <a:r>
              <a:rPr lang="en-US" dirty="0"/>
              <a:t> </a:t>
            </a:r>
            <a:r>
              <a:rPr lang="en-US" dirty="0" err="1"/>
              <a:t>een</a:t>
            </a:r>
            <a:r>
              <a:rPr lang="en-US" dirty="0"/>
              <a:t> </a:t>
            </a:r>
            <a:r>
              <a:rPr lang="en-US" dirty="0" err="1"/>
              <a:t>samenvatting</a:t>
            </a:r>
            <a:r>
              <a:rPr lang="en-US" dirty="0"/>
              <a:t> </a:t>
            </a:r>
            <a:r>
              <a:rPr lang="en-US" dirty="0" err="1"/>
              <a:t>schrijven</a:t>
            </a:r>
            <a:r>
              <a:rPr lang="en-US" dirty="0"/>
              <a:t> van </a:t>
            </a:r>
            <a:r>
              <a:rPr lang="en-US" dirty="0" err="1"/>
              <a:t>teksten</a:t>
            </a:r>
            <a:r>
              <a:rPr lang="en-US" dirty="0"/>
              <a:t> met de </a:t>
            </a:r>
            <a:r>
              <a:rPr lang="en-US" dirty="0" err="1"/>
              <a:t>verwachte</a:t>
            </a:r>
            <a:r>
              <a:rPr lang="en-US" dirty="0"/>
              <a:t> </a:t>
            </a:r>
            <a:r>
              <a:rPr lang="en-US" dirty="0" err="1"/>
              <a:t>minimumvereisten</a:t>
            </a:r>
            <a:endParaRPr lang="en-US" dirty="0"/>
          </a:p>
        </p:txBody>
      </p:sp>
      <p:graphicFrame>
        <p:nvGraphicFramePr>
          <p:cNvPr id="6" name="Tijdelijke aanduiding voor tekst 2">
            <a:extLst>
              <a:ext uri="{FF2B5EF4-FFF2-40B4-BE49-F238E27FC236}">
                <a16:creationId xmlns:a16="http://schemas.microsoft.com/office/drawing/2014/main" id="{40C24FCE-1564-909A-99E1-B5B7A1565B34}"/>
              </a:ext>
            </a:extLst>
          </p:cNvPr>
          <p:cNvGraphicFramePr/>
          <p:nvPr>
            <p:extLst>
              <p:ext uri="{D42A27DB-BD31-4B8C-83A1-F6EECF244321}">
                <p14:modId xmlns:p14="http://schemas.microsoft.com/office/powerpoint/2010/main" val="2040403425"/>
              </p:ext>
            </p:extLst>
          </p:nvPr>
        </p:nvGraphicFramePr>
        <p:xfrm>
          <a:off x="685766" y="846138"/>
          <a:ext cx="8001033" cy="50365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623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r>
              <a:rPr lang="nl-BE"/>
              <a:t>Communicatie en Informatie</a:t>
            </a:r>
          </a:p>
        </p:txBody>
      </p:sp>
      <p:sp>
        <p:nvSpPr>
          <p:cNvPr id="3" name="Tijdelijke aanduiding voor inhoud 2">
            <a:extLst>
              <a:ext uri="{FF2B5EF4-FFF2-40B4-BE49-F238E27FC236}">
                <a16:creationId xmlns:a16="http://schemas.microsoft.com/office/drawing/2014/main" id="{A9D12EFA-6208-78DC-EDED-3354512CFB27}"/>
              </a:ext>
            </a:extLst>
          </p:cNvPr>
          <p:cNvSpPr>
            <a:spLocks noGrp="1"/>
          </p:cNvSpPr>
          <p:nvPr>
            <p:ph idx="4294967295"/>
          </p:nvPr>
        </p:nvSpPr>
        <p:spPr>
          <a:xfrm>
            <a:off x="2005220" y="1986426"/>
            <a:ext cx="5581584" cy="3000533"/>
          </a:xfrm>
        </p:spPr>
        <p:txBody>
          <a:bodyPr/>
          <a:lstStyle/>
          <a:p>
            <a:endParaRPr lang="nl-BE"/>
          </a:p>
        </p:txBody>
      </p:sp>
      <p:graphicFrame>
        <p:nvGraphicFramePr>
          <p:cNvPr id="4" name="Tabel 5">
            <a:extLst>
              <a:ext uri="{FF2B5EF4-FFF2-40B4-BE49-F238E27FC236}">
                <a16:creationId xmlns:a16="http://schemas.microsoft.com/office/drawing/2014/main" id="{724CA4F4-432A-67C4-5032-098015E9AED4}"/>
              </a:ext>
            </a:extLst>
          </p:cNvPr>
          <p:cNvGraphicFramePr>
            <a:graphicFrameLocks noGrp="1"/>
          </p:cNvGraphicFramePr>
          <p:nvPr>
            <p:extLst>
              <p:ext uri="{D42A27DB-BD31-4B8C-83A1-F6EECF244321}">
                <p14:modId xmlns:p14="http://schemas.microsoft.com/office/powerpoint/2010/main" val="1099697115"/>
              </p:ext>
            </p:extLst>
          </p:nvPr>
        </p:nvGraphicFramePr>
        <p:xfrm>
          <a:off x="512158" y="1234440"/>
          <a:ext cx="8281236" cy="4023360"/>
        </p:xfrm>
        <a:graphic>
          <a:graphicData uri="http://schemas.openxmlformats.org/drawingml/2006/table">
            <a:tbl>
              <a:tblPr firstRow="1" bandRow="1">
                <a:tableStyleId>{7DF18680-E054-41AD-8BC1-D1AEF772440D}</a:tableStyleId>
              </a:tblPr>
              <a:tblGrid>
                <a:gridCol w="1107440">
                  <a:extLst>
                    <a:ext uri="{9D8B030D-6E8A-4147-A177-3AD203B41FA5}">
                      <a16:colId xmlns:a16="http://schemas.microsoft.com/office/drawing/2014/main" val="1335869668"/>
                    </a:ext>
                  </a:extLst>
                </a:gridCol>
                <a:gridCol w="7173796">
                  <a:extLst>
                    <a:ext uri="{9D8B030D-6E8A-4147-A177-3AD203B41FA5}">
                      <a16:colId xmlns:a16="http://schemas.microsoft.com/office/drawing/2014/main" val="2464920584"/>
                    </a:ext>
                  </a:extLst>
                </a:gridCol>
              </a:tblGrid>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NL" sz="1800" b="1">
                          <a:solidFill>
                            <a:srgbClr val="1F4E79"/>
                          </a:solidFill>
                          <a:effectLst/>
                        </a:rPr>
                        <a:t>LPD 4</a:t>
                      </a:r>
                    </a:p>
                    <a:p>
                      <a:endParaRPr lang="nl-BE"/>
                    </a:p>
                  </a:txBody>
                  <a:tcPr>
                    <a:solidFill>
                      <a:srgbClr val="9CD1E0"/>
                    </a:solidFill>
                  </a:tcPr>
                </a:tc>
                <a:tc>
                  <a:txBody>
                    <a:bodyPr/>
                    <a:lstStyle/>
                    <a:p>
                      <a:pPr lvl="0"/>
                      <a:r>
                        <a:rPr lang="nl-BE" sz="1800" b="1" u="none" strike="noStrike" kern="1200">
                          <a:solidFill>
                            <a:schemeClr val="tx1"/>
                          </a:solidFill>
                          <a:effectLst/>
                          <a:latin typeface="+mn-lt"/>
                          <a:ea typeface="+mn-ea"/>
                          <a:cs typeface="+mn-cs"/>
                        </a:rPr>
                        <a:t>De leerlingen spreken en schrijven</a:t>
                      </a:r>
                      <a:r>
                        <a:rPr lang="nl-BE" sz="1800" b="1" u="none" strike="noStrike" kern="1200">
                          <a:solidFill>
                            <a:srgbClr val="0000FF"/>
                          </a:solidFill>
                          <a:effectLst/>
                          <a:latin typeface="+mn-lt"/>
                          <a:ea typeface="+mn-ea"/>
                          <a:cs typeface="+mn-cs"/>
                          <a:hlinkClick r:id="rId3">
                            <a:extLst>
                              <a:ext uri="{A12FA001-AC4F-418D-AE19-62706E023703}">
                                <ahyp:hlinkClr xmlns:ahyp="http://schemas.microsoft.com/office/drawing/2018/hyperlinkcolor" val="tx"/>
                              </a:ext>
                            </a:extLst>
                          </a:hlinkClick>
                        </a:rPr>
                        <a:t> </a:t>
                      </a:r>
                      <a:r>
                        <a:rPr lang="nl-BE" sz="1800" b="1" u="sng" strike="noStrike" kern="1200">
                          <a:solidFill>
                            <a:srgbClr val="00B050"/>
                          </a:solidFill>
                          <a:effectLst/>
                          <a:latin typeface="+mn-lt"/>
                          <a:ea typeface="+mn-ea"/>
                          <a:cs typeface="+mn-cs"/>
                          <a:hlinkClick r:id="rId3">
                            <a:extLst>
                              <a:ext uri="{A12FA001-AC4F-418D-AE19-62706E023703}">
                                <ahyp:hlinkClr xmlns:ahyp="http://schemas.microsoft.com/office/drawing/2018/hyperlinkcolor" val="tx"/>
                              </a:ext>
                            </a:extLst>
                          </a:hlinkClick>
                        </a:rPr>
                        <a:t>doelgericht</a:t>
                      </a:r>
                      <a:r>
                        <a:rPr lang="nl-BE" sz="1800" b="1" u="none" strike="noStrike" kern="1200">
                          <a:solidFill>
                            <a:schemeClr val="tx1"/>
                          </a:solidFill>
                          <a:effectLst/>
                          <a:latin typeface="+mn-lt"/>
                          <a:ea typeface="+mn-ea"/>
                          <a:cs typeface="+mn-cs"/>
                        </a:rPr>
                        <a:t>. (</a:t>
                      </a:r>
                      <a:r>
                        <a:rPr lang="nl-BE" sz="1800" b="1" u="sng" strike="noStrike" kern="1200">
                          <a:solidFill>
                            <a:srgbClr val="BF18B3"/>
                          </a:solidFill>
                          <a:effectLst/>
                          <a:latin typeface="+mn-lt"/>
                          <a:ea typeface="+mn-ea"/>
                          <a:cs typeface="+mn-cs"/>
                          <a:hlinkClick r:id="rId4">
                            <a:extLst>
                              <a:ext uri="{A12FA001-AC4F-418D-AE19-62706E023703}">
                                <ahyp:hlinkClr xmlns:ahyp="http://schemas.microsoft.com/office/drawing/2018/hyperlinkcolor" val="tx"/>
                              </a:ext>
                            </a:extLst>
                          </a:hlinkClick>
                        </a:rPr>
                        <a:t>minimumvereisten</a:t>
                      </a:r>
                      <a:r>
                        <a:rPr lang="nl-BE" sz="1800" b="1" u="none" strike="noStrike" kern="1200">
                          <a:solidFill>
                            <a:schemeClr val="tx1"/>
                          </a:solidFill>
                          <a:effectLst/>
                          <a:latin typeface="+mn-lt"/>
                          <a:ea typeface="+mn-ea"/>
                          <a:cs typeface="+mn-cs"/>
                        </a:rPr>
                        <a:t>). </a:t>
                      </a:r>
                    </a:p>
                  </a:txBody>
                  <a:tcPr>
                    <a:solidFill>
                      <a:srgbClr val="9CD1E0"/>
                    </a:solidFill>
                  </a:tcPr>
                </a:tc>
                <a:extLst>
                  <a:ext uri="{0D108BD9-81ED-4DB2-BD59-A6C34878D82A}">
                    <a16:rowId xmlns:a16="http://schemas.microsoft.com/office/drawing/2014/main" val="433211743"/>
                  </a:ext>
                </a:extLst>
              </a:tr>
              <a:tr h="0">
                <a:tc>
                  <a:txBody>
                    <a:bodyPr/>
                    <a:lstStyle/>
                    <a:p>
                      <a:r>
                        <a:rPr lang="nl-NL" sz="1800" b="1">
                          <a:solidFill>
                            <a:srgbClr val="1F4E79"/>
                          </a:solidFill>
                        </a:rPr>
                        <a:t>Wenken</a:t>
                      </a:r>
                      <a:endParaRPr lang="nl-BE"/>
                    </a:p>
                  </a:txBody>
                  <a:tcPr>
                    <a:solidFill>
                      <a:srgbClr val="EAF3F6"/>
                    </a:solidFill>
                  </a:tcPr>
                </a:tc>
                <a:tc>
                  <a:txBody>
                    <a:bodyPr/>
                    <a:lstStyle/>
                    <a:p>
                      <a:pPr marL="0" indent="0">
                        <a:buFont typeface="Arial" panose="020B0604020202020204" pitchFamily="34" charset="0"/>
                        <a:buNone/>
                      </a:pPr>
                      <a:r>
                        <a:rPr lang="nl-BE" sz="1800" kern="1200">
                          <a:solidFill>
                            <a:schemeClr val="dk1"/>
                          </a:solidFill>
                          <a:latin typeface="+mn-lt"/>
                          <a:ea typeface="+mn-ea"/>
                          <a:cs typeface="+mn-cs"/>
                        </a:rPr>
                        <a:t>In functie van persoonlijke en formele contexten, verschillende tekstsoorten</a:t>
                      </a:r>
                    </a:p>
                  </a:txBody>
                  <a:tcPr>
                    <a:solidFill>
                      <a:srgbClr val="EAF3F6"/>
                    </a:solidFill>
                  </a:tcPr>
                </a:tc>
                <a:extLst>
                  <a:ext uri="{0D108BD9-81ED-4DB2-BD59-A6C34878D82A}">
                    <a16:rowId xmlns:a16="http://schemas.microsoft.com/office/drawing/2014/main" val="319142567"/>
                  </a:ext>
                </a:extLst>
              </a:tr>
              <a:tr h="0">
                <a:tc>
                  <a:txBody>
                    <a:bodyPr/>
                    <a:lstStyle/>
                    <a:p>
                      <a:endParaRPr lang="nl-BE"/>
                    </a:p>
                  </a:txBody>
                  <a:tcPr>
                    <a:solidFill>
                      <a:srgbClr val="EAF3F6"/>
                    </a:solidFill>
                  </a:tcPr>
                </a:tc>
                <a:tc>
                  <a:txBody>
                    <a:bodyPr/>
                    <a:lstStyle/>
                    <a:p>
                      <a:pPr marL="0" indent="0">
                        <a:buFont typeface="Arial" panose="020B0604020202020204" pitchFamily="34" charset="0"/>
                        <a:buNone/>
                      </a:pPr>
                      <a:r>
                        <a:rPr lang="nl-BE" sz="1800" kern="1200">
                          <a:solidFill>
                            <a:schemeClr val="dk1"/>
                          </a:solidFill>
                          <a:latin typeface="+mn-lt"/>
                          <a:ea typeface="+mn-ea"/>
                          <a:cs typeface="+mn-cs"/>
                        </a:rPr>
                        <a:t>Authentieke voorbeeldteksten: vanuit receptie naar productie</a:t>
                      </a:r>
                    </a:p>
                  </a:txBody>
                  <a:tcPr>
                    <a:solidFill>
                      <a:srgbClr val="EAF3F6"/>
                    </a:solidFill>
                  </a:tcPr>
                </a:tc>
                <a:extLst>
                  <a:ext uri="{0D108BD9-81ED-4DB2-BD59-A6C34878D82A}">
                    <a16:rowId xmlns:a16="http://schemas.microsoft.com/office/drawing/2014/main" val="3478386495"/>
                  </a:ext>
                </a:extLst>
              </a:tr>
              <a:tr h="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BE" sz="1800" kern="1200" dirty="0">
                          <a:solidFill>
                            <a:schemeClr val="dk1"/>
                          </a:solidFill>
                          <a:latin typeface="+mn-lt"/>
                          <a:ea typeface="+mn-ea"/>
                          <a:cs typeface="+mn-cs"/>
                        </a:rPr>
                        <a:t>Zo veel mogelijk schrijf- en spreekkansen bieden: proces belangrijker dan product</a:t>
                      </a:r>
                    </a:p>
                  </a:txBody>
                  <a:tcPr>
                    <a:solidFill>
                      <a:srgbClr val="EAF3F6"/>
                    </a:solidFill>
                  </a:tcPr>
                </a:tc>
                <a:extLst>
                  <a:ext uri="{0D108BD9-81ED-4DB2-BD59-A6C34878D82A}">
                    <a16:rowId xmlns:a16="http://schemas.microsoft.com/office/drawing/2014/main" val="1127203188"/>
                  </a:ext>
                </a:extLst>
              </a:tr>
              <a:tr h="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NL" sz="1800" kern="1200">
                          <a:solidFill>
                            <a:schemeClr val="dk1"/>
                          </a:solidFill>
                          <a:latin typeface="+mn-lt"/>
                          <a:ea typeface="+mn-ea"/>
                          <a:cs typeface="+mn-cs"/>
                        </a:rPr>
                        <a:t>Vaste tekststructuren leren kennen om spreken en schrijven te ondersteunen.</a:t>
                      </a:r>
                      <a:endParaRPr lang="nl-BE" sz="1800" kern="1200">
                        <a:solidFill>
                          <a:schemeClr val="dk1"/>
                        </a:solidFill>
                        <a:latin typeface="+mn-lt"/>
                        <a:ea typeface="+mn-ea"/>
                        <a:cs typeface="+mn-cs"/>
                      </a:endParaRPr>
                    </a:p>
                  </a:txBody>
                  <a:tcPr>
                    <a:solidFill>
                      <a:srgbClr val="EAF3F6"/>
                    </a:solidFill>
                  </a:tcPr>
                </a:tc>
                <a:extLst>
                  <a:ext uri="{0D108BD9-81ED-4DB2-BD59-A6C34878D82A}">
                    <a16:rowId xmlns:a16="http://schemas.microsoft.com/office/drawing/2014/main" val="2041808187"/>
                  </a:ext>
                </a:extLst>
              </a:tr>
              <a:tr h="0">
                <a:tc>
                  <a:txBody>
                    <a:bodyPr/>
                    <a:lstStyle/>
                    <a:p>
                      <a:r>
                        <a:rPr lang="nl-NL" sz="1800" b="1" kern="1200">
                          <a:solidFill>
                            <a:srgbClr val="1F4E79"/>
                          </a:solidFill>
                          <a:latin typeface="+mn-lt"/>
                          <a:ea typeface="+mn-ea"/>
                          <a:cs typeface="+mn-cs"/>
                        </a:rPr>
                        <a:t>Extra</a:t>
                      </a:r>
                      <a:endParaRPr lang="nl-BE" sz="1800" b="1" kern="1200">
                        <a:solidFill>
                          <a:srgbClr val="1F4E79"/>
                        </a:solidFill>
                        <a:latin typeface="+mn-lt"/>
                        <a:ea typeface="+mn-ea"/>
                        <a:cs typeface="+mn-cs"/>
                      </a:endParaRPr>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NL" sz="1800" kern="1200">
                          <a:solidFill>
                            <a:schemeClr val="dk1"/>
                          </a:solidFill>
                          <a:latin typeface="+mn-lt"/>
                          <a:ea typeface="+mn-ea"/>
                          <a:cs typeface="+mn-cs"/>
                        </a:rPr>
                        <a:t>Voorbereiden op het schrijven van een paper.</a:t>
                      </a:r>
                      <a:endParaRPr lang="nl-BE" sz="1800" kern="1200">
                        <a:solidFill>
                          <a:schemeClr val="dk1"/>
                        </a:solidFill>
                        <a:latin typeface="+mn-lt"/>
                        <a:ea typeface="+mn-ea"/>
                        <a:cs typeface="+mn-cs"/>
                      </a:endParaRPr>
                    </a:p>
                  </a:txBody>
                  <a:tcPr>
                    <a:solidFill>
                      <a:srgbClr val="EAF3F6"/>
                    </a:solidFill>
                  </a:tcPr>
                </a:tc>
                <a:extLst>
                  <a:ext uri="{0D108BD9-81ED-4DB2-BD59-A6C34878D82A}">
                    <a16:rowId xmlns:a16="http://schemas.microsoft.com/office/drawing/2014/main" val="3311726163"/>
                  </a:ext>
                </a:extLst>
              </a:tr>
              <a:tr h="27432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NL" sz="1800" kern="1200">
                          <a:solidFill>
                            <a:schemeClr val="dk1"/>
                          </a:solidFill>
                          <a:latin typeface="+mn-lt"/>
                          <a:ea typeface="+mn-ea"/>
                          <a:cs typeface="+mn-cs"/>
                        </a:rPr>
                        <a:t>Visuele ondersteuning en presentatietools</a:t>
                      </a:r>
                      <a:endParaRPr lang="nl-BE" sz="1800" kern="1200">
                        <a:solidFill>
                          <a:schemeClr val="dk1"/>
                        </a:solidFill>
                        <a:latin typeface="+mn-lt"/>
                        <a:ea typeface="+mn-ea"/>
                        <a:cs typeface="+mn-cs"/>
                      </a:endParaRPr>
                    </a:p>
                  </a:txBody>
                  <a:tcPr>
                    <a:solidFill>
                      <a:srgbClr val="EAF3F6"/>
                    </a:solidFill>
                  </a:tcPr>
                </a:tc>
                <a:extLst>
                  <a:ext uri="{0D108BD9-81ED-4DB2-BD59-A6C34878D82A}">
                    <a16:rowId xmlns:a16="http://schemas.microsoft.com/office/drawing/2014/main" val="3260983877"/>
                  </a:ext>
                </a:extLst>
              </a:tr>
              <a:tr h="18288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NL" sz="1800" kern="1200" dirty="0">
                          <a:solidFill>
                            <a:schemeClr val="dk1"/>
                          </a:solidFill>
                          <a:latin typeface="+mn-lt"/>
                          <a:ea typeface="+mn-ea"/>
                          <a:cs typeface="+mn-cs"/>
                        </a:rPr>
                        <a:t>Creativiteit inzetten </a:t>
                      </a:r>
                      <a:endParaRPr lang="nl-BE" sz="1800" kern="1200" dirty="0">
                        <a:solidFill>
                          <a:schemeClr val="dk1"/>
                        </a:solidFill>
                        <a:latin typeface="+mn-lt"/>
                        <a:ea typeface="+mn-ea"/>
                        <a:cs typeface="+mn-cs"/>
                      </a:endParaRPr>
                    </a:p>
                  </a:txBody>
                  <a:tcPr>
                    <a:solidFill>
                      <a:srgbClr val="EAF3F6"/>
                    </a:solidFill>
                  </a:tcPr>
                </a:tc>
                <a:extLst>
                  <a:ext uri="{0D108BD9-81ED-4DB2-BD59-A6C34878D82A}">
                    <a16:rowId xmlns:a16="http://schemas.microsoft.com/office/drawing/2014/main" val="1187141743"/>
                  </a:ext>
                </a:extLst>
              </a:tr>
            </a:tbl>
          </a:graphicData>
        </a:graphic>
      </p:graphicFrame>
      <p:sp>
        <p:nvSpPr>
          <p:cNvPr id="5" name="Rechthoek: afgeronde hoeken 4">
            <a:extLst>
              <a:ext uri="{FF2B5EF4-FFF2-40B4-BE49-F238E27FC236}">
                <a16:creationId xmlns:a16="http://schemas.microsoft.com/office/drawing/2014/main" id="{74819944-7A2C-D4BA-94AE-E0F23D6264BD}"/>
              </a:ext>
            </a:extLst>
          </p:cNvPr>
          <p:cNvSpPr/>
          <p:nvPr/>
        </p:nvSpPr>
        <p:spPr>
          <a:xfrm>
            <a:off x="1557196" y="2459048"/>
            <a:ext cx="6607277" cy="501445"/>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afgeronde hoeken 5">
            <a:extLst>
              <a:ext uri="{FF2B5EF4-FFF2-40B4-BE49-F238E27FC236}">
                <a16:creationId xmlns:a16="http://schemas.microsoft.com/office/drawing/2014/main" id="{63E5C618-5671-E4E9-70BB-03B3E0E00D67}"/>
              </a:ext>
            </a:extLst>
          </p:cNvPr>
          <p:cNvSpPr/>
          <p:nvPr/>
        </p:nvSpPr>
        <p:spPr>
          <a:xfrm>
            <a:off x="1557196" y="2960493"/>
            <a:ext cx="6607277" cy="501445"/>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afgeronde hoeken 6">
            <a:extLst>
              <a:ext uri="{FF2B5EF4-FFF2-40B4-BE49-F238E27FC236}">
                <a16:creationId xmlns:a16="http://schemas.microsoft.com/office/drawing/2014/main" id="{A8C409A8-EC2F-2F5F-E1F7-DB5174A472BA}"/>
              </a:ext>
            </a:extLst>
          </p:cNvPr>
          <p:cNvSpPr/>
          <p:nvPr/>
        </p:nvSpPr>
        <p:spPr>
          <a:xfrm>
            <a:off x="1557197" y="3595096"/>
            <a:ext cx="2476324" cy="368287"/>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21303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a:xfrm>
            <a:off x="159635" y="5610639"/>
            <a:ext cx="7427169" cy="1143000"/>
          </a:xfrm>
        </p:spPr>
        <p:txBody>
          <a:bodyPr anchor="ctr">
            <a:normAutofit/>
          </a:bodyPr>
          <a:lstStyle/>
          <a:p>
            <a:r>
              <a:rPr lang="nl-BE"/>
              <a:t>Tekstkenmerken productieve vaardigheden</a:t>
            </a:r>
          </a:p>
        </p:txBody>
      </p:sp>
      <p:graphicFrame>
        <p:nvGraphicFramePr>
          <p:cNvPr id="4" name="Tabel 3">
            <a:extLst>
              <a:ext uri="{FF2B5EF4-FFF2-40B4-BE49-F238E27FC236}">
                <a16:creationId xmlns:a16="http://schemas.microsoft.com/office/drawing/2014/main" id="{BCE23525-16CA-A223-8320-20DAB56192B6}"/>
              </a:ext>
            </a:extLst>
          </p:cNvPr>
          <p:cNvGraphicFramePr>
            <a:graphicFrameLocks noGrp="1"/>
          </p:cNvGraphicFramePr>
          <p:nvPr>
            <p:extLst>
              <p:ext uri="{D42A27DB-BD31-4B8C-83A1-F6EECF244321}">
                <p14:modId xmlns:p14="http://schemas.microsoft.com/office/powerpoint/2010/main" val="1319342213"/>
              </p:ext>
            </p:extLst>
          </p:nvPr>
        </p:nvGraphicFramePr>
        <p:xfrm>
          <a:off x="1753182" y="460962"/>
          <a:ext cx="6659298" cy="5500923"/>
        </p:xfrm>
        <a:graphic>
          <a:graphicData uri="http://schemas.openxmlformats.org/drawingml/2006/table">
            <a:tbl>
              <a:tblPr firstRow="1" firstCol="1" bandRow="1"/>
              <a:tblGrid>
                <a:gridCol w="6659298">
                  <a:extLst>
                    <a:ext uri="{9D8B030D-6E8A-4147-A177-3AD203B41FA5}">
                      <a16:colId xmlns:a16="http://schemas.microsoft.com/office/drawing/2014/main" val="4262316488"/>
                    </a:ext>
                  </a:extLst>
                </a:gridCol>
              </a:tblGrid>
              <a:tr h="204895">
                <a:tc>
                  <a:txBody>
                    <a:bodyPr/>
                    <a:lstStyle/>
                    <a:p>
                      <a:pPr>
                        <a:lnSpc>
                          <a:spcPct val="107000"/>
                        </a:lnSpc>
                        <a:spcAft>
                          <a:spcPts val="600"/>
                        </a:spcAft>
                      </a:pPr>
                      <a:r>
                        <a:rPr lang="nl-BE" sz="1000" b="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Teksten</a:t>
                      </a: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2195034026"/>
                  </a:ext>
                </a:extLst>
              </a:tr>
              <a:tr h="204895">
                <a:tc>
                  <a:txBody>
                    <a:bodyPr/>
                    <a:lstStyle/>
                    <a:p>
                      <a:pPr>
                        <a:lnSpc>
                          <a:spcPct val="107000"/>
                        </a:lnSpc>
                        <a:spcAft>
                          <a:spcPts val="600"/>
                        </a:spcAft>
                      </a:pPr>
                      <a:r>
                        <a:rPr lang="nl-BE" sz="1000" b="1" dirty="0">
                          <a:solidFill>
                            <a:srgbClr val="BF18B3"/>
                          </a:solidFill>
                          <a:effectLst/>
                          <a:latin typeface="Calibri" panose="020F0502020204030204" pitchFamily="34" charset="0"/>
                          <a:ea typeface="Calibri" panose="020F0502020204030204" pitchFamily="34" charset="0"/>
                          <a:cs typeface="Times New Roman" panose="02020603050405020304" pitchFamily="18" charset="0"/>
                        </a:rPr>
                        <a:t>Grote</a:t>
                      </a:r>
                      <a:r>
                        <a:rPr lang="nl-BE" sz="1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 variatie aan tekstsoorten</a:t>
                      </a: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42684451"/>
                  </a:ext>
                </a:extLst>
              </a:tr>
              <a:tr h="204895">
                <a:tc>
                  <a:txBody>
                    <a:bodyPr/>
                    <a:lstStyle/>
                    <a:p>
                      <a:pPr>
                        <a:lnSpc>
                          <a:spcPct val="107000"/>
                        </a:lnSpc>
                        <a:spcAft>
                          <a:spcPts val="600"/>
                        </a:spcAft>
                      </a:pPr>
                      <a:r>
                        <a:rPr lang="nl-NL"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Onderwerp</a:t>
                      </a:r>
                      <a:endParaRPr lang="nl-BE" sz="10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3454758997"/>
                  </a:ext>
                </a:extLst>
              </a:tr>
              <a:tr h="204895">
                <a:tc>
                  <a:txBody>
                    <a:bodyPr/>
                    <a:lstStyle/>
                    <a:p>
                      <a:pPr>
                        <a:lnSpc>
                          <a:spcPct val="107000"/>
                        </a:lnSpc>
                        <a:spcAft>
                          <a:spcPts val="600"/>
                        </a:spcAft>
                      </a:pPr>
                      <a:r>
                        <a:rPr lang="nl-NL" sz="10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Concrete </a:t>
                      </a:r>
                      <a:r>
                        <a:rPr lang="nl-NL" sz="1000" b="1" dirty="0">
                          <a:solidFill>
                            <a:srgbClr val="BF18B3"/>
                          </a:solidFill>
                          <a:effectLst/>
                          <a:latin typeface="Calibri" panose="020F0502020204030204" pitchFamily="34" charset="0"/>
                          <a:ea typeface="Calibri" panose="020F0502020204030204" pitchFamily="34" charset="0"/>
                          <a:cs typeface="Calibri" panose="020F0502020204030204" pitchFamily="34" charset="0"/>
                        </a:rPr>
                        <a:t>tot algemene </a:t>
                      </a:r>
                      <a:r>
                        <a:rPr lang="nl-NL" sz="10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inhoud</a:t>
                      </a:r>
                      <a:r>
                        <a:rPr lang="nl-NL" sz="1000" dirty="0">
                          <a:solidFill>
                            <a:srgbClr val="595959"/>
                          </a:solidFill>
                          <a:effectLst/>
                          <a:latin typeface="Calibri" panose="020F0502020204030204" pitchFamily="34" charset="0"/>
                          <a:ea typeface="Calibri" panose="020F0502020204030204" pitchFamily="34" charset="0"/>
                          <a:cs typeface="Arial" panose="020B0604020202020204" pitchFamily="34" charset="0"/>
                        </a:rPr>
                        <a:t> </a:t>
                      </a:r>
                      <a:endParaRPr lang="nl-BE" sz="1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851981"/>
                  </a:ext>
                </a:extLst>
              </a:tr>
              <a:tr h="204895">
                <a:tc>
                  <a:txBody>
                    <a:bodyPr/>
                    <a:lstStyle/>
                    <a:p>
                      <a:pPr>
                        <a:lnSpc>
                          <a:spcPct val="107000"/>
                        </a:lnSpc>
                        <a:spcAft>
                          <a:spcPts val="600"/>
                        </a:spcAft>
                      </a:pPr>
                      <a:r>
                        <a:rPr lang="nl-NL"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Uiterlijke kenmerken</a:t>
                      </a:r>
                      <a:endParaRPr lang="nl-BE" sz="10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2308389370"/>
                  </a:ext>
                </a:extLst>
              </a:tr>
              <a:tr h="204895">
                <a:tc>
                  <a:txBody>
                    <a:bodyPr/>
                    <a:lstStyle/>
                    <a:p>
                      <a:pPr>
                        <a:lnSpc>
                          <a:spcPct val="107000"/>
                        </a:lnSpc>
                        <a:spcAft>
                          <a:spcPts val="600"/>
                        </a:spcAft>
                      </a:pPr>
                      <a:r>
                        <a:rPr lang="nl-NL" sz="10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Gepaste lay-out</a:t>
                      </a:r>
                      <a:endParaRPr lang="nl-BE" sz="1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3382021"/>
                  </a:ext>
                </a:extLst>
              </a:tr>
              <a:tr h="204895">
                <a:tc>
                  <a:txBody>
                    <a:bodyPr/>
                    <a:lstStyle/>
                    <a:p>
                      <a:pPr>
                        <a:lnSpc>
                          <a:spcPct val="107000"/>
                        </a:lnSpc>
                        <a:spcAft>
                          <a:spcPts val="600"/>
                        </a:spcAft>
                      </a:pPr>
                      <a:r>
                        <a:rPr lang="nl-NL"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Verzorgd taalgebruik/taalvariëteit</a:t>
                      </a:r>
                      <a:endParaRPr lang="nl-BE" sz="10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3879644204"/>
                  </a:ext>
                </a:extLst>
              </a:tr>
              <a:tr h="378548">
                <a:tc>
                  <a:txBody>
                    <a:bodyPr/>
                    <a:lstStyle/>
                    <a:p>
                      <a:pPr>
                        <a:lnSpc>
                          <a:spcPct val="107000"/>
                        </a:lnSpc>
                        <a:spcAft>
                          <a:spcPts val="600"/>
                        </a:spcAft>
                      </a:pPr>
                      <a:r>
                        <a:rPr lang="nl-NL" sz="1000" kern="12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Standaardnederlands, met aandacht voor uitspraak, intonatie, spelling, interpunctie, woordkeuze, zinsbouw, helderheid, adequaatheid, correctheid en vlotheid</a:t>
                      </a:r>
                      <a:endParaRPr lang="nl-BE" sz="1000" kern="1200" dirty="0">
                        <a:solidFill>
                          <a:srgbClr val="595959"/>
                        </a:solidFill>
                        <a:effectLst/>
                        <a:latin typeface="Calibri" panose="020F0502020204030204" pitchFamily="34" charset="0"/>
                        <a:ea typeface="Calibri" panose="020F0502020204030204" pitchFamily="34" charset="0"/>
                        <a:cs typeface="Calibri" panose="020F0502020204030204" pitchFamily="34"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98572329"/>
                  </a:ext>
                </a:extLst>
              </a:tr>
              <a:tr h="204895">
                <a:tc>
                  <a:txBody>
                    <a:bodyPr/>
                    <a:lstStyle/>
                    <a:p>
                      <a:pPr>
                        <a:lnSpc>
                          <a:spcPct val="107000"/>
                        </a:lnSpc>
                        <a:spcAft>
                          <a:spcPts val="600"/>
                        </a:spcAft>
                      </a:pPr>
                      <a:r>
                        <a:rPr lang="nl-NL" sz="1000">
                          <a:solidFill>
                            <a:srgbClr val="595959"/>
                          </a:solidFill>
                          <a:effectLst/>
                          <a:latin typeface="Calibri" panose="020F0502020204030204" pitchFamily="34" charset="0"/>
                          <a:ea typeface="Calibri" panose="020F0502020204030204" pitchFamily="34" charset="0"/>
                          <a:cs typeface="Calibri" panose="020F0502020204030204" pitchFamily="34" charset="0"/>
                        </a:rPr>
                        <a:t>Gepast register</a:t>
                      </a:r>
                      <a:endParaRPr lang="nl-BE" sz="10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62148866"/>
                  </a:ext>
                </a:extLst>
              </a:tr>
              <a:tr h="204895">
                <a:tc>
                  <a:txBody>
                    <a:bodyPr/>
                    <a:lstStyle/>
                    <a:p>
                      <a:pPr>
                        <a:lnSpc>
                          <a:spcPct val="107000"/>
                        </a:lnSpc>
                        <a:spcAft>
                          <a:spcPts val="600"/>
                        </a:spcAft>
                      </a:pPr>
                      <a:r>
                        <a:rPr lang="nl-NL" sz="1000">
                          <a:solidFill>
                            <a:srgbClr val="595959"/>
                          </a:solidFill>
                          <a:effectLst/>
                          <a:latin typeface="Calibri" panose="020F0502020204030204" pitchFamily="34" charset="0"/>
                          <a:ea typeface="Calibri" panose="020F0502020204030204" pitchFamily="34" charset="0"/>
                          <a:cs typeface="Calibri" panose="020F0502020204030204" pitchFamily="34" charset="0"/>
                        </a:rPr>
                        <a:t>Gepaste lichaamstaal</a:t>
                      </a:r>
                      <a:endParaRPr lang="nl-BE" sz="10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7382466"/>
                  </a:ext>
                </a:extLst>
              </a:tr>
              <a:tr h="204895">
                <a:tc>
                  <a:txBody>
                    <a:bodyPr/>
                    <a:lstStyle/>
                    <a:p>
                      <a:pPr>
                        <a:lnSpc>
                          <a:spcPct val="107000"/>
                        </a:lnSpc>
                        <a:spcAft>
                          <a:spcPts val="600"/>
                        </a:spcAft>
                      </a:pPr>
                      <a:r>
                        <a:rPr lang="nl-NL" sz="1000" kern="1200">
                          <a:solidFill>
                            <a:srgbClr val="595959"/>
                          </a:solidFill>
                          <a:effectLst/>
                          <a:latin typeface="Calibri" panose="020F0502020204030204" pitchFamily="34" charset="0"/>
                          <a:ea typeface="Calibri" panose="020F0502020204030204" pitchFamily="34" charset="0"/>
                          <a:cs typeface="Calibri" panose="020F0502020204030204" pitchFamily="34" charset="0"/>
                        </a:rPr>
                        <a:t>Beleefdheidsconventies</a:t>
                      </a:r>
                      <a:endParaRPr lang="nl-BE" sz="1000" kern="1200">
                        <a:solidFill>
                          <a:srgbClr val="595959"/>
                        </a:solidFill>
                        <a:effectLst/>
                        <a:latin typeface="Calibri" panose="020F0502020204030204" pitchFamily="34" charset="0"/>
                        <a:ea typeface="Calibri" panose="020F0502020204030204" pitchFamily="34" charset="0"/>
                        <a:cs typeface="Calibri" panose="020F0502020204030204" pitchFamily="34"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6625459"/>
                  </a:ext>
                </a:extLst>
              </a:tr>
              <a:tr h="204895">
                <a:tc>
                  <a:txBody>
                    <a:bodyPr/>
                    <a:lstStyle/>
                    <a:p>
                      <a:pPr>
                        <a:lnSpc>
                          <a:spcPct val="107000"/>
                        </a:lnSpc>
                        <a:spcAft>
                          <a:spcPts val="600"/>
                        </a:spcAft>
                      </a:pPr>
                      <a:r>
                        <a:rPr lang="fr-BE" sz="100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Verbale en non-verbale communicatie</a:t>
                      </a:r>
                      <a:endParaRPr lang="nl-BE" sz="10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92644918"/>
                  </a:ext>
                </a:extLst>
              </a:tr>
              <a:tr h="204895">
                <a:tc>
                  <a:txBody>
                    <a:bodyPr/>
                    <a:lstStyle/>
                    <a:p>
                      <a:pPr>
                        <a:lnSpc>
                          <a:spcPct val="107000"/>
                        </a:lnSpc>
                        <a:spcAft>
                          <a:spcPts val="600"/>
                        </a:spcAft>
                      </a:pPr>
                      <a:r>
                        <a:rPr lang="nl-NL"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Structuur/samenhang</a:t>
                      </a:r>
                      <a:endParaRPr lang="nl-BE" sz="10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1937117364"/>
                  </a:ext>
                </a:extLst>
              </a:tr>
              <a:tr h="204895">
                <a:tc>
                  <a:txBody>
                    <a:bodyPr/>
                    <a:lstStyle/>
                    <a:p>
                      <a:pPr>
                        <a:lnSpc>
                          <a:spcPct val="107000"/>
                        </a:lnSpc>
                        <a:spcAft>
                          <a:spcPts val="600"/>
                        </a:spcAft>
                      </a:pPr>
                      <a:r>
                        <a:rPr lang="nl-NL" sz="1000" kern="12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Herkenbare tekstopbouw</a:t>
                      </a:r>
                      <a:endParaRPr lang="nl-BE" sz="1000" kern="1200" dirty="0">
                        <a:solidFill>
                          <a:srgbClr val="595959"/>
                        </a:solidFill>
                        <a:effectLst/>
                        <a:latin typeface="Calibri" panose="020F0502020204030204" pitchFamily="34" charset="0"/>
                        <a:ea typeface="Calibri" panose="020F0502020204030204" pitchFamily="34" charset="0"/>
                        <a:cs typeface="Calibri" panose="020F0502020204030204" pitchFamily="34"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4491153"/>
                  </a:ext>
                </a:extLst>
              </a:tr>
              <a:tr h="204895">
                <a:tc>
                  <a:txBody>
                    <a:bodyPr/>
                    <a:lstStyle/>
                    <a:p>
                      <a:pPr>
                        <a:lnSpc>
                          <a:spcPct val="107000"/>
                        </a:lnSpc>
                        <a:spcAft>
                          <a:spcPts val="600"/>
                        </a:spcAft>
                      </a:pPr>
                      <a:r>
                        <a:rPr lang="nl-NL" sz="1000" b="1" dirty="0">
                          <a:solidFill>
                            <a:srgbClr val="BF18B3"/>
                          </a:solidFill>
                          <a:effectLst/>
                          <a:latin typeface="Calibri" panose="020F0502020204030204" pitchFamily="34" charset="0"/>
                          <a:ea typeface="Calibri" panose="020F0502020204030204" pitchFamily="34" charset="0"/>
                          <a:cs typeface="Calibri" panose="020F0502020204030204" pitchFamily="34" charset="0"/>
                        </a:rPr>
                        <a:t>Gepaste</a:t>
                      </a:r>
                      <a:r>
                        <a:rPr lang="nl-NL" sz="10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 tekststructuur</a:t>
                      </a:r>
                      <a:endParaRPr lang="nl-BE" sz="1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10829249"/>
                  </a:ext>
                </a:extLst>
              </a:tr>
              <a:tr h="204895">
                <a:tc>
                  <a:txBody>
                    <a:bodyPr/>
                    <a:lstStyle/>
                    <a:p>
                      <a:pPr>
                        <a:lnSpc>
                          <a:spcPct val="107000"/>
                        </a:lnSpc>
                        <a:spcAft>
                          <a:spcPts val="600"/>
                        </a:spcAft>
                      </a:pPr>
                      <a:r>
                        <a:rPr lang="nl-NL" sz="1000" b="1" dirty="0">
                          <a:solidFill>
                            <a:srgbClr val="BF18B3"/>
                          </a:solidFill>
                          <a:effectLst/>
                          <a:latin typeface="Calibri" panose="020F0502020204030204" pitchFamily="34" charset="0"/>
                          <a:ea typeface="Calibri" panose="020F0502020204030204" pitchFamily="34" charset="0"/>
                          <a:cs typeface="Calibri" panose="020F0502020204030204" pitchFamily="34" charset="0"/>
                        </a:rPr>
                        <a:t>Vaste tekststructuren </a:t>
                      </a:r>
                      <a:endParaRPr lang="nl-BE" sz="1000" b="1" dirty="0">
                        <a:solidFill>
                          <a:srgbClr val="BF18B3"/>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00762005"/>
                  </a:ext>
                </a:extLst>
              </a:tr>
              <a:tr h="204895">
                <a:tc>
                  <a:txBody>
                    <a:bodyPr/>
                    <a:lstStyle/>
                    <a:p>
                      <a:pPr>
                        <a:lnSpc>
                          <a:spcPct val="107000"/>
                        </a:lnSpc>
                        <a:spcAft>
                          <a:spcPts val="600"/>
                        </a:spcAft>
                      </a:pPr>
                      <a:r>
                        <a:rPr lang="nl-NL" sz="1000" kern="12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Herkenbare</a:t>
                      </a:r>
                      <a:r>
                        <a:rPr lang="nl-NL" sz="10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 tekstverbanden </a:t>
                      </a:r>
                      <a:endParaRPr lang="nl-BE" sz="1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55339327"/>
                  </a:ext>
                </a:extLst>
              </a:tr>
              <a:tr h="204895">
                <a:tc>
                  <a:txBody>
                    <a:bodyPr/>
                    <a:lstStyle/>
                    <a:p>
                      <a:pPr>
                        <a:lnSpc>
                          <a:spcPct val="107000"/>
                        </a:lnSpc>
                        <a:spcAft>
                          <a:spcPts val="600"/>
                        </a:spcAft>
                      </a:pPr>
                      <a:r>
                        <a:rPr lang="nl-NL"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Bijkomend voor schriftelijke productie</a:t>
                      </a:r>
                      <a:endParaRPr lang="nl-BE" sz="10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490796505"/>
                  </a:ext>
                </a:extLst>
              </a:tr>
              <a:tr h="204895">
                <a:tc>
                  <a:txBody>
                    <a:bodyPr/>
                    <a:lstStyle/>
                    <a:p>
                      <a:pPr>
                        <a:lnSpc>
                          <a:spcPct val="107000"/>
                        </a:lnSpc>
                        <a:spcAft>
                          <a:spcPts val="600"/>
                        </a:spcAft>
                      </a:pPr>
                      <a:r>
                        <a:rPr lang="nl-NL" sz="1000" b="1" dirty="0">
                          <a:solidFill>
                            <a:srgbClr val="BF18B3"/>
                          </a:solidFill>
                          <a:effectLst/>
                          <a:latin typeface="Calibri" panose="020F0502020204030204" pitchFamily="34" charset="0"/>
                          <a:ea typeface="Calibri" panose="020F0502020204030204" pitchFamily="34" charset="0"/>
                          <a:cs typeface="Calibri" panose="020F0502020204030204" pitchFamily="34" charset="0"/>
                        </a:rPr>
                        <a:t>Tekstopbouwende elementen</a:t>
                      </a:r>
                      <a:endParaRPr lang="nl-BE" sz="1000" b="1" dirty="0">
                        <a:solidFill>
                          <a:srgbClr val="BF18B3"/>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2697399"/>
                  </a:ext>
                </a:extLst>
              </a:tr>
              <a:tr h="204895">
                <a:tc>
                  <a:txBody>
                    <a:bodyPr/>
                    <a:lstStyle/>
                    <a:p>
                      <a:pPr marL="0" algn="l" defTabSz="914377" rtl="0" eaLnBrk="1" latinLnBrk="0" hangingPunct="1">
                        <a:lnSpc>
                          <a:spcPct val="107000"/>
                        </a:lnSpc>
                        <a:spcAft>
                          <a:spcPts val="600"/>
                        </a:spcAft>
                      </a:pPr>
                      <a:r>
                        <a:rPr lang="nl-NL" sz="1000" b="1" u="none"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Informatiedichtheid</a:t>
                      </a:r>
                      <a:r>
                        <a:rPr lang="nl-NL" sz="1000" b="1" kern="1200">
                          <a:solidFill>
                            <a:srgbClr val="FFFFFF"/>
                          </a:solidFill>
                          <a:effectLst/>
                          <a:latin typeface="Calibri" panose="020F0502020204030204" pitchFamily="34" charset="0"/>
                          <a:ea typeface="Calibri" panose="020F0502020204030204" pitchFamily="34" charset="0"/>
                          <a:cs typeface="Arial" panose="020B0604020202020204" pitchFamily="34" charset="0"/>
                        </a:rPr>
                        <a:t> </a:t>
                      </a:r>
                      <a:endParaRPr lang="nl-BE" sz="1000" b="1" kern="1200">
                        <a:solidFill>
                          <a:srgbClr val="FFFFFF"/>
                        </a:solidFill>
                        <a:effectLst/>
                        <a:latin typeface="Calibri" panose="020F0502020204030204" pitchFamily="34" charset="0"/>
                        <a:ea typeface="Calibri" panose="020F0502020204030204" pitchFamily="34" charset="0"/>
                        <a:cs typeface="Arial" panose="020B0604020202020204" pitchFamily="34" charset="0"/>
                      </a:endParaRPr>
                    </a:p>
                  </a:txBody>
                  <a:tcPr marL="41962" marR="4196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2606116734"/>
                  </a:ext>
                </a:extLst>
              </a:tr>
              <a:tr h="204895">
                <a:tc>
                  <a:txBody>
                    <a:bodyPr/>
                    <a:lstStyle/>
                    <a:p>
                      <a:pPr>
                        <a:lnSpc>
                          <a:spcPct val="107000"/>
                        </a:lnSpc>
                        <a:spcAft>
                          <a:spcPts val="600"/>
                        </a:spcAft>
                      </a:pPr>
                      <a:r>
                        <a:rPr lang="nl-NL" sz="1000" dirty="0">
                          <a:solidFill>
                            <a:srgbClr val="595959"/>
                          </a:solidFill>
                          <a:effectLst/>
                          <a:latin typeface="Calibri" panose="020F0502020204030204" pitchFamily="34" charset="0"/>
                          <a:ea typeface="Calibri" panose="020F0502020204030204" pitchFamily="34" charset="0"/>
                          <a:cs typeface="Arial" panose="020B0604020202020204" pitchFamily="34" charset="0"/>
                        </a:rPr>
                        <a:t>Gemiddelde </a:t>
                      </a:r>
                      <a:r>
                        <a:rPr lang="nl-NL" sz="1000" b="1" dirty="0">
                          <a:solidFill>
                            <a:srgbClr val="BF18B3"/>
                          </a:solidFill>
                          <a:effectLst/>
                          <a:latin typeface="Calibri" panose="020F0502020204030204" pitchFamily="34" charset="0"/>
                          <a:ea typeface="Calibri" panose="020F0502020204030204" pitchFamily="34" charset="0"/>
                          <a:cs typeface="Arial" panose="020B0604020202020204" pitchFamily="34" charset="0"/>
                        </a:rPr>
                        <a:t>tot vrij hoge </a:t>
                      </a:r>
                      <a:r>
                        <a:rPr lang="nl-NL" sz="1000" dirty="0">
                          <a:solidFill>
                            <a:srgbClr val="595959"/>
                          </a:solidFill>
                          <a:effectLst/>
                          <a:latin typeface="Calibri" panose="020F0502020204030204" pitchFamily="34" charset="0"/>
                          <a:ea typeface="Calibri" panose="020F0502020204030204" pitchFamily="34" charset="0"/>
                          <a:cs typeface="Arial" panose="020B0604020202020204" pitchFamily="34" charset="0"/>
                        </a:rPr>
                        <a:t>informatiedichtheid</a:t>
                      </a:r>
                      <a:endParaRPr lang="nl-BE" sz="1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15605894"/>
                  </a:ext>
                </a:extLst>
              </a:tr>
              <a:tr h="204895">
                <a:tc>
                  <a:txBody>
                    <a:bodyPr/>
                    <a:lstStyle/>
                    <a:p>
                      <a:pPr>
                        <a:lnSpc>
                          <a:spcPct val="107000"/>
                        </a:lnSpc>
                        <a:spcAft>
                          <a:spcPts val="600"/>
                        </a:spcAft>
                      </a:pPr>
                      <a:r>
                        <a:rPr lang="nl-NL"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Woordenschat </a:t>
                      </a:r>
                      <a:endParaRPr lang="nl-BE" sz="10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2053890583"/>
                  </a:ext>
                </a:extLst>
              </a:tr>
              <a:tr h="204895">
                <a:tc>
                  <a:txBody>
                    <a:bodyPr/>
                    <a:lstStyle/>
                    <a:p>
                      <a:pPr>
                        <a:lnSpc>
                          <a:spcPct val="107000"/>
                        </a:lnSpc>
                        <a:spcAft>
                          <a:spcPts val="600"/>
                        </a:spcAft>
                      </a:pPr>
                      <a:r>
                        <a:rPr lang="nl-NL" sz="1000" kern="12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F</a:t>
                      </a:r>
                      <a:r>
                        <a:rPr lang="nl-NL" sz="1000" kern="1200" dirty="0">
                          <a:solidFill>
                            <a:srgbClr val="595959"/>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requente e</a:t>
                      </a:r>
                      <a:r>
                        <a:rPr lang="nl-NL" sz="1000" kern="12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n </a:t>
                      </a:r>
                      <a:r>
                        <a:rPr lang="nl-NL" sz="1000" b="1" kern="1200" dirty="0">
                          <a:solidFill>
                            <a:srgbClr val="BF18B3"/>
                          </a:solidFill>
                          <a:effectLst/>
                          <a:latin typeface="Calibri" panose="020F0502020204030204" pitchFamily="34" charset="0"/>
                          <a:ea typeface="Calibri" panose="020F0502020204030204" pitchFamily="34" charset="0"/>
                          <a:cs typeface="Calibri" panose="020F0502020204030204" pitchFamily="34" charset="0"/>
                        </a:rPr>
                        <a:t>laagfrequente</a:t>
                      </a:r>
                      <a:r>
                        <a:rPr lang="nl-NL" sz="1000" kern="12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 woorden</a:t>
                      </a:r>
                      <a:endParaRPr lang="nl-BE" sz="1000" kern="1200" dirty="0">
                        <a:solidFill>
                          <a:srgbClr val="595959"/>
                        </a:solidFill>
                        <a:effectLst/>
                        <a:latin typeface="Calibri" panose="020F0502020204030204" pitchFamily="34" charset="0"/>
                        <a:ea typeface="Calibri" panose="020F0502020204030204" pitchFamily="34" charset="0"/>
                        <a:cs typeface="Calibri" panose="020F0502020204030204" pitchFamily="34"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7660387"/>
                  </a:ext>
                </a:extLst>
              </a:tr>
              <a:tr h="204895">
                <a:tc>
                  <a:txBody>
                    <a:bodyPr/>
                    <a:lstStyle/>
                    <a:p>
                      <a:pPr>
                        <a:lnSpc>
                          <a:spcPct val="107000"/>
                        </a:lnSpc>
                        <a:spcAft>
                          <a:spcPts val="600"/>
                        </a:spcAft>
                      </a:pPr>
                      <a:r>
                        <a:rPr lang="nl-NL" sz="1000" b="1" dirty="0">
                          <a:solidFill>
                            <a:srgbClr val="BF18B3"/>
                          </a:solidFill>
                          <a:effectLst/>
                          <a:latin typeface="Calibri" panose="020F0502020204030204" pitchFamily="34" charset="0"/>
                          <a:ea typeface="Calibri" panose="020F0502020204030204" pitchFamily="34" charset="0"/>
                          <a:cs typeface="Arial" panose="020B0604020202020204" pitchFamily="34" charset="0"/>
                        </a:rPr>
                        <a:t>Figuurlijk</a:t>
                      </a:r>
                      <a:r>
                        <a:rPr lang="nl-NL" sz="1000" dirty="0">
                          <a:solidFill>
                            <a:srgbClr val="595959"/>
                          </a:solidFill>
                          <a:effectLst/>
                          <a:latin typeface="Calibri" panose="020F0502020204030204" pitchFamily="34" charset="0"/>
                          <a:ea typeface="Calibri" panose="020F0502020204030204" pitchFamily="34" charset="0"/>
                          <a:cs typeface="Arial" panose="020B0604020202020204" pitchFamily="34" charset="0"/>
                        </a:rPr>
                        <a:t> taalgebruik</a:t>
                      </a:r>
                      <a:endParaRPr lang="nl-BE" sz="1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65373254"/>
                  </a:ext>
                </a:extLst>
              </a:tr>
              <a:tr h="204895">
                <a:tc>
                  <a:txBody>
                    <a:bodyPr/>
                    <a:lstStyle/>
                    <a:p>
                      <a:pPr>
                        <a:lnSpc>
                          <a:spcPct val="107000"/>
                        </a:lnSpc>
                        <a:spcAft>
                          <a:spcPts val="600"/>
                        </a:spcAft>
                      </a:pPr>
                      <a:r>
                        <a:rPr lang="nl-NL" sz="1000" b="1">
                          <a:solidFill>
                            <a:srgbClr val="FFFFFF"/>
                          </a:solidFill>
                          <a:effectLst/>
                          <a:latin typeface="Calibri" panose="020F0502020204030204" pitchFamily="34" charset="0"/>
                          <a:ea typeface="Calibri" panose="020F0502020204030204" pitchFamily="34" charset="0"/>
                          <a:cs typeface="Arial" panose="020B0604020202020204" pitchFamily="34" charset="0"/>
                        </a:rPr>
                        <a:t>Ondersteuning</a:t>
                      </a:r>
                      <a:endParaRPr lang="nl-BE" sz="100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CBCC5"/>
                    </a:solidFill>
                  </a:tcPr>
                </a:tc>
                <a:extLst>
                  <a:ext uri="{0D108BD9-81ED-4DB2-BD59-A6C34878D82A}">
                    <a16:rowId xmlns:a16="http://schemas.microsoft.com/office/drawing/2014/main" val="2144109982"/>
                  </a:ext>
                </a:extLst>
              </a:tr>
              <a:tr h="204895">
                <a:tc>
                  <a:txBody>
                    <a:bodyPr/>
                    <a:lstStyle/>
                    <a:p>
                      <a:pPr>
                        <a:lnSpc>
                          <a:spcPct val="107000"/>
                        </a:lnSpc>
                        <a:spcAft>
                          <a:spcPts val="600"/>
                        </a:spcAft>
                      </a:pPr>
                      <a:r>
                        <a:rPr lang="nl-NL" sz="1000" dirty="0">
                          <a:solidFill>
                            <a:srgbClr val="595959"/>
                          </a:solidFill>
                          <a:effectLst/>
                          <a:latin typeface="Calibri" panose="020F0502020204030204" pitchFamily="34" charset="0"/>
                          <a:ea typeface="Calibri" panose="020F0502020204030204" pitchFamily="34" charset="0"/>
                          <a:cs typeface="Calibri" panose="020F0502020204030204" pitchFamily="34" charset="0"/>
                        </a:rPr>
                        <a:t>Met behulp van ondersteunende middelen</a:t>
                      </a:r>
                      <a:endParaRPr lang="nl-BE" sz="10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txBody>
                  <a:tcPr marL="41962" marR="419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700815"/>
                  </a:ext>
                </a:extLst>
              </a:tr>
            </a:tbl>
          </a:graphicData>
        </a:graphic>
      </p:graphicFrame>
    </p:spTree>
    <p:extLst>
      <p:ext uri="{BB962C8B-B14F-4D97-AF65-F5344CB8AC3E}">
        <p14:creationId xmlns:p14="http://schemas.microsoft.com/office/powerpoint/2010/main" val="375626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r>
              <a:rPr lang="nl-BE"/>
              <a:t>Voorbeeld solliciteren</a:t>
            </a:r>
          </a:p>
        </p:txBody>
      </p:sp>
      <p:sp>
        <p:nvSpPr>
          <p:cNvPr id="3" name="Tijdelijke aanduiding voor inhoud 2">
            <a:extLst>
              <a:ext uri="{FF2B5EF4-FFF2-40B4-BE49-F238E27FC236}">
                <a16:creationId xmlns:a16="http://schemas.microsoft.com/office/drawing/2014/main" id="{A9D12EFA-6208-78DC-EDED-3354512CFB27}"/>
              </a:ext>
            </a:extLst>
          </p:cNvPr>
          <p:cNvSpPr>
            <a:spLocks noGrp="1"/>
          </p:cNvSpPr>
          <p:nvPr>
            <p:ph idx="4294967295"/>
          </p:nvPr>
        </p:nvSpPr>
        <p:spPr>
          <a:xfrm>
            <a:off x="2854306" y="1844912"/>
            <a:ext cx="5581584" cy="3000533"/>
          </a:xfrm>
        </p:spPr>
        <p:txBody>
          <a:bodyPr/>
          <a:lstStyle/>
          <a:p>
            <a:pPr marL="342265" indent="-342265"/>
            <a:r>
              <a:rPr lang="nl-NL">
                <a:cs typeface="Arial"/>
              </a:rPr>
              <a:t>VDAB: cv en brief</a:t>
            </a:r>
            <a:endParaRPr lang="nl-NL"/>
          </a:p>
          <a:p>
            <a:pPr marL="342265" indent="-342265"/>
            <a:r>
              <a:rPr lang="nl-NL">
                <a:cs typeface="Arial"/>
              </a:rPr>
              <a:t>Diverse lessuggesties via Klascement.net</a:t>
            </a:r>
          </a:p>
          <a:p>
            <a:pPr marL="342265" indent="-342265"/>
            <a:r>
              <a:rPr lang="nl-NL">
                <a:cs typeface="Arial"/>
              </a:rPr>
              <a:t>YOUCA – </a:t>
            </a:r>
            <a:r>
              <a:rPr lang="nl-NL">
                <a:cs typeface="Arial"/>
                <a:hlinkClick r:id="rId3"/>
              </a:rPr>
              <a:t>solliciteren</a:t>
            </a:r>
            <a:r>
              <a:rPr lang="nl-NL">
                <a:cs typeface="Arial"/>
              </a:rPr>
              <a:t> </a:t>
            </a:r>
          </a:p>
          <a:p>
            <a:pPr marL="342265" indent="-342265"/>
            <a:r>
              <a:rPr lang="nl-NL">
                <a:cs typeface="Arial"/>
              </a:rPr>
              <a:t>Thomas More – Praktische zoektocht van CV en vacature tot gesprek. </a:t>
            </a:r>
            <a:r>
              <a:rPr lang="nl-NL">
                <a:cs typeface="Arial"/>
                <a:hlinkClick r:id="rId4"/>
              </a:rPr>
              <a:t>3.5 Een sollicitatiegesprek</a:t>
            </a:r>
            <a:r>
              <a:rPr lang="nl-NL">
                <a:cs typeface="Arial"/>
              </a:rPr>
              <a:t>.</a:t>
            </a:r>
          </a:p>
          <a:p>
            <a:endParaRPr lang="nl-BE"/>
          </a:p>
        </p:txBody>
      </p:sp>
      <p:pic>
        <p:nvPicPr>
          <p:cNvPr id="1026" name="Picture 2" descr="Solliciteren op een interne vacature: dit moet je weten - Perfect CV">
            <a:extLst>
              <a:ext uri="{FF2B5EF4-FFF2-40B4-BE49-F238E27FC236}">
                <a16:creationId xmlns:a16="http://schemas.microsoft.com/office/drawing/2014/main" id="{9C62350F-1FD7-2BAB-4A71-77BA1816BF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637" y="4504550"/>
            <a:ext cx="3258478" cy="2173450"/>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3E8E41DA-C7AB-A0DB-9456-66007003AF0C}"/>
              </a:ext>
            </a:extLst>
          </p:cNvPr>
          <p:cNvPicPr>
            <a:picLocks noChangeAspect="1"/>
          </p:cNvPicPr>
          <p:nvPr/>
        </p:nvPicPr>
        <p:blipFill>
          <a:blip r:embed="rId6"/>
          <a:stretch>
            <a:fillRect/>
          </a:stretch>
        </p:blipFill>
        <p:spPr>
          <a:xfrm>
            <a:off x="579730" y="3276600"/>
            <a:ext cx="1883180" cy="1122300"/>
          </a:xfrm>
          <a:prstGeom prst="rect">
            <a:avLst/>
          </a:prstGeom>
        </p:spPr>
      </p:pic>
      <p:pic>
        <p:nvPicPr>
          <p:cNvPr id="7" name="Afbeelding 6">
            <a:extLst>
              <a:ext uri="{FF2B5EF4-FFF2-40B4-BE49-F238E27FC236}">
                <a16:creationId xmlns:a16="http://schemas.microsoft.com/office/drawing/2014/main" id="{ED0F5F59-F66D-5A11-AB88-6F199C313DBF}"/>
              </a:ext>
            </a:extLst>
          </p:cNvPr>
          <p:cNvPicPr>
            <a:picLocks noChangeAspect="1"/>
          </p:cNvPicPr>
          <p:nvPr/>
        </p:nvPicPr>
        <p:blipFill>
          <a:blip r:embed="rId7"/>
          <a:stretch>
            <a:fillRect/>
          </a:stretch>
        </p:blipFill>
        <p:spPr>
          <a:xfrm>
            <a:off x="579730" y="2027289"/>
            <a:ext cx="1767132" cy="1155434"/>
          </a:xfrm>
          <a:prstGeom prst="rect">
            <a:avLst/>
          </a:prstGeom>
        </p:spPr>
      </p:pic>
      <p:sp>
        <p:nvSpPr>
          <p:cNvPr id="8" name="AutoShape 4" descr="VDAB Logo PNG vector in SVG, PDF, AI, CDR format">
            <a:extLst>
              <a:ext uri="{FF2B5EF4-FFF2-40B4-BE49-F238E27FC236}">
                <a16:creationId xmlns:a16="http://schemas.microsoft.com/office/drawing/2014/main" id="{E05059EB-30C9-2D8E-ADCB-19B7B10F899B}"/>
              </a:ext>
            </a:extLst>
          </p:cNvPr>
          <p:cNvSpPr>
            <a:spLocks noChangeAspect="1" noChangeArrowheads="1"/>
          </p:cNvSpPr>
          <p:nvPr/>
        </p:nvSpPr>
        <p:spPr bwMode="auto">
          <a:xfrm>
            <a:off x="4419600" y="3276600"/>
            <a:ext cx="1741714" cy="17417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1030" name="Picture 6" descr="VDAB-logo | VDAB">
            <a:extLst>
              <a:ext uri="{FF2B5EF4-FFF2-40B4-BE49-F238E27FC236}">
                <a16:creationId xmlns:a16="http://schemas.microsoft.com/office/drawing/2014/main" id="{C592258A-9109-6C64-494E-C818675F90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730" y="1261575"/>
            <a:ext cx="1322118" cy="644762"/>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AD5FEC6A-CEBC-7496-EA28-DAF2D7E29590}"/>
              </a:ext>
            </a:extLst>
          </p:cNvPr>
          <p:cNvSpPr txBox="1"/>
          <p:nvPr/>
        </p:nvSpPr>
        <p:spPr>
          <a:xfrm>
            <a:off x="4691270" y="4591878"/>
            <a:ext cx="4136016" cy="92333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algn="ctr"/>
            <a:r>
              <a:rPr lang="nl-NL"/>
              <a:t>Solliciteren behandelden ze al uitvoerig  in de derde graad A-finaliteit – bouw daarop verder.</a:t>
            </a:r>
            <a:endParaRPr lang="nl-BE"/>
          </a:p>
        </p:txBody>
      </p:sp>
    </p:spTree>
    <p:extLst>
      <p:ext uri="{BB962C8B-B14F-4D97-AF65-F5344CB8AC3E}">
        <p14:creationId xmlns:p14="http://schemas.microsoft.com/office/powerpoint/2010/main" val="4214557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1B1645B-8156-61A6-1130-16EE0A54097B}"/>
              </a:ext>
            </a:extLst>
          </p:cNvPr>
          <p:cNvSpPr>
            <a:spLocks noGrp="1"/>
          </p:cNvSpPr>
          <p:nvPr>
            <p:ph type="body" sz="quarter" idx="10"/>
          </p:nvPr>
        </p:nvSpPr>
        <p:spPr>
          <a:xfrm>
            <a:off x="239383" y="1121557"/>
            <a:ext cx="8288391" cy="5567478"/>
          </a:xfrm>
        </p:spPr>
        <p:txBody>
          <a:bodyPr>
            <a:normAutofit lnSpcReduction="10000"/>
          </a:bodyPr>
          <a:lstStyle/>
          <a:p>
            <a:r>
              <a:rPr lang="nl-NL"/>
              <a:t>Schrijf een e-mail naar een opleiding waarin je drie vragen stelt over het traject, toelatingsvoorwaarden en stage.</a:t>
            </a:r>
          </a:p>
          <a:p>
            <a:r>
              <a:rPr lang="nl-NL"/>
              <a:t>Verdedig schriftelijk en mondeling een onderwerp </a:t>
            </a:r>
            <a:r>
              <a:rPr lang="nl-NL" err="1"/>
              <a:t>voro</a:t>
            </a:r>
            <a:r>
              <a:rPr lang="nl-NL"/>
              <a:t> een werk dat je zou willen maken (bijv. </a:t>
            </a:r>
            <a:r>
              <a:rPr lang="nl-NL" err="1"/>
              <a:t>bachelorproef</a:t>
            </a:r>
            <a:r>
              <a:rPr lang="nl-NL"/>
              <a:t>) verdedigen omdat je daar graag rond wil werken.</a:t>
            </a:r>
          </a:p>
          <a:p>
            <a:r>
              <a:rPr lang="nl-NL"/>
              <a:t>Presenteer een pitch rond een onderwerp waarrond je snel informatie moest verwerven en verwerken.</a:t>
            </a:r>
          </a:p>
          <a:p>
            <a:r>
              <a:rPr lang="nl-BE"/>
              <a:t>Geef een argumentatieve presentatie om je standpunten rond een maatschappelijk thema te brengen.</a:t>
            </a:r>
          </a:p>
          <a:p>
            <a:pPr lvl="1"/>
            <a:r>
              <a:rPr lang="nl-BE"/>
              <a:t>Is hoger onderwijs de enige weg naar succes?</a:t>
            </a:r>
          </a:p>
          <a:p>
            <a:pPr lvl="1"/>
            <a:r>
              <a:rPr lang="nl-BE"/>
              <a:t>Moet hoger onderwijs toegankelijk zijn voor iedereen? </a:t>
            </a:r>
          </a:p>
          <a:p>
            <a:pPr lvl="1"/>
            <a:r>
              <a:rPr lang="nl-BE"/>
              <a:t>Wat telt voor jou: diploma behalen of ervaring opdoen?</a:t>
            </a:r>
          </a:p>
          <a:p>
            <a:pPr lvl="1"/>
            <a:r>
              <a:rPr lang="nl-BE"/>
              <a:t>Moet elke jongere ooit stage doen, ongeacht de richting die hij volgt? </a:t>
            </a:r>
          </a:p>
          <a:p>
            <a:pPr lvl="1"/>
            <a:r>
              <a:rPr lang="nl-BE"/>
              <a:t>Moeten sociale media aan strengere regels onderworpen worden? </a:t>
            </a:r>
          </a:p>
          <a:p>
            <a:pPr lvl="1"/>
            <a:r>
              <a:rPr lang="nl-BE"/>
              <a:t>Moeten </a:t>
            </a:r>
            <a:r>
              <a:rPr lang="nl-BE" err="1"/>
              <a:t>influencers</a:t>
            </a:r>
            <a:r>
              <a:rPr lang="nl-BE"/>
              <a:t> zich houden aan gedragscodes?</a:t>
            </a:r>
          </a:p>
          <a:p>
            <a:pPr lvl="1"/>
            <a:r>
              <a:rPr lang="nl-BE"/>
              <a:t>Is groepsdruk een excuus of realiteit?</a:t>
            </a:r>
          </a:p>
          <a:p>
            <a:pPr lvl="1"/>
            <a:r>
              <a:rPr lang="nl-BE"/>
              <a:t>Is het eerlijk dat jongeren straks de ‘klimaatfactuur’ zullen betalen?</a:t>
            </a:r>
          </a:p>
          <a:p>
            <a:pPr lvl="1"/>
            <a:r>
              <a:rPr lang="nl-BE"/>
              <a:t>Moet elke jongere leren budgetteren op school?</a:t>
            </a:r>
          </a:p>
          <a:p>
            <a:pPr lvl="1"/>
            <a:r>
              <a:rPr lang="nl-BE"/>
              <a:t>Moet respect altijd verdiend worden of krijg je dat automatisch?</a:t>
            </a:r>
          </a:p>
          <a:p>
            <a:pPr lvl="1"/>
            <a:endParaRPr lang="nl-BE"/>
          </a:p>
          <a:p>
            <a:endParaRPr lang="nl-BE"/>
          </a:p>
          <a:p>
            <a:pPr marL="0" indent="0">
              <a:buNone/>
            </a:pPr>
            <a:endParaRPr lang="nl-NL"/>
          </a:p>
          <a:p>
            <a:pPr marL="0" indent="0">
              <a:buNone/>
            </a:pPr>
            <a:endParaRPr lang="nl-BE"/>
          </a:p>
        </p:txBody>
      </p:sp>
      <p:sp>
        <p:nvSpPr>
          <p:cNvPr id="2" name="Titel 1">
            <a:extLst>
              <a:ext uri="{FF2B5EF4-FFF2-40B4-BE49-F238E27FC236}">
                <a16:creationId xmlns:a16="http://schemas.microsoft.com/office/drawing/2014/main" id="{5BE77E61-1AF0-733E-F5BE-E81638B19ACC}"/>
              </a:ext>
            </a:extLst>
          </p:cNvPr>
          <p:cNvSpPr>
            <a:spLocks noGrp="1"/>
          </p:cNvSpPr>
          <p:nvPr>
            <p:ph type="title"/>
          </p:nvPr>
        </p:nvSpPr>
        <p:spPr>
          <a:xfrm>
            <a:off x="239383" y="473077"/>
            <a:ext cx="7349729" cy="648481"/>
          </a:xfrm>
        </p:spPr>
        <p:txBody>
          <a:bodyPr anchor="ctr">
            <a:normAutofit/>
          </a:bodyPr>
          <a:lstStyle/>
          <a:p>
            <a:pPr>
              <a:lnSpc>
                <a:spcPct val="90000"/>
              </a:lnSpc>
            </a:pPr>
            <a:r>
              <a:rPr lang="nl-NL" sz="1900" b="1" dirty="0"/>
              <a:t>Opdrachten in functie van verdere studiekeuze</a:t>
            </a:r>
            <a:br>
              <a:rPr lang="nl-NL" sz="1900" b="1" dirty="0"/>
            </a:br>
            <a:endParaRPr lang="nl-BE" sz="1900" dirty="0"/>
          </a:p>
        </p:txBody>
      </p:sp>
    </p:spTree>
    <p:extLst>
      <p:ext uri="{BB962C8B-B14F-4D97-AF65-F5344CB8AC3E}">
        <p14:creationId xmlns:p14="http://schemas.microsoft.com/office/powerpoint/2010/main" val="816275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DCFF9449-72D9-EB56-F110-5051F521BBE3}"/>
              </a:ext>
            </a:extLst>
          </p:cNvPr>
          <p:cNvSpPr>
            <a:spLocks noGrp="1"/>
          </p:cNvSpPr>
          <p:nvPr>
            <p:ph type="sldNum" sz="quarter" idx="11"/>
          </p:nvPr>
        </p:nvSpPr>
        <p:spPr>
          <a:xfrm>
            <a:off x="7081870" y="6429400"/>
            <a:ext cx="2062130" cy="428600"/>
          </a:xfrm>
        </p:spPr>
        <p:txBody>
          <a:bodyPr/>
          <a:lstStyle/>
          <a:p>
            <a:pPr>
              <a:spcAft>
                <a:spcPts val="600"/>
              </a:spcAft>
            </a:pPr>
            <a:fld id="{189E3A5C-986B-47BE-8F96-3787467B82A8}" type="slidenum">
              <a:rPr lang="nl-BE" smtClean="0">
                <a:solidFill>
                  <a:prstClr val="white"/>
                </a:solidFill>
              </a:rPr>
              <a:pPr>
                <a:spcAft>
                  <a:spcPts val="600"/>
                </a:spcAft>
              </a:pPr>
              <a:t>35</a:t>
            </a:fld>
            <a:endParaRPr lang="nl-BE">
              <a:solidFill>
                <a:prstClr val="white"/>
              </a:solidFill>
            </a:endParaRPr>
          </a:p>
        </p:txBody>
      </p:sp>
      <p:sp>
        <p:nvSpPr>
          <p:cNvPr id="2" name="Titel 1">
            <a:extLst>
              <a:ext uri="{FF2B5EF4-FFF2-40B4-BE49-F238E27FC236}">
                <a16:creationId xmlns:a16="http://schemas.microsoft.com/office/drawing/2014/main" id="{37D9576F-578E-83A1-7226-8B3BF842BD7F}"/>
              </a:ext>
            </a:extLst>
          </p:cNvPr>
          <p:cNvSpPr>
            <a:spLocks noGrp="1"/>
          </p:cNvSpPr>
          <p:nvPr>
            <p:ph type="title"/>
          </p:nvPr>
        </p:nvSpPr>
        <p:spPr>
          <a:xfrm>
            <a:off x="1259631" y="274638"/>
            <a:ext cx="7427169" cy="1143000"/>
          </a:xfrm>
        </p:spPr>
        <p:txBody>
          <a:bodyPr anchor="ctr">
            <a:normAutofit/>
          </a:bodyPr>
          <a:lstStyle/>
          <a:p>
            <a:r>
              <a:rPr lang="nl-NL"/>
              <a:t>Praktische tips voor ondersteuning</a:t>
            </a:r>
            <a:endParaRPr lang="nl-BE"/>
          </a:p>
        </p:txBody>
      </p:sp>
      <p:graphicFrame>
        <p:nvGraphicFramePr>
          <p:cNvPr id="5" name="Tijdelijke aanduiding voor tekst 2">
            <a:extLst>
              <a:ext uri="{FF2B5EF4-FFF2-40B4-BE49-F238E27FC236}">
                <a16:creationId xmlns:a16="http://schemas.microsoft.com/office/drawing/2014/main" id="{BB4A617E-608C-2E05-9281-0501B421FC51}"/>
              </a:ext>
            </a:extLst>
          </p:cNvPr>
          <p:cNvGraphicFramePr/>
          <p:nvPr>
            <p:extLst>
              <p:ext uri="{D42A27DB-BD31-4B8C-83A1-F6EECF244321}">
                <p14:modId xmlns:p14="http://schemas.microsoft.com/office/powerpoint/2010/main" val="4260514147"/>
              </p:ext>
            </p:extLst>
          </p:nvPr>
        </p:nvGraphicFramePr>
        <p:xfrm>
          <a:off x="1107232" y="1244604"/>
          <a:ext cx="742716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454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r>
              <a:rPr lang="nl-BE"/>
              <a:t>Communicatie en Informatie</a:t>
            </a:r>
          </a:p>
        </p:txBody>
      </p:sp>
      <p:graphicFrame>
        <p:nvGraphicFramePr>
          <p:cNvPr id="4" name="Tabel 5">
            <a:extLst>
              <a:ext uri="{FF2B5EF4-FFF2-40B4-BE49-F238E27FC236}">
                <a16:creationId xmlns:a16="http://schemas.microsoft.com/office/drawing/2014/main" id="{3C62B5CC-8217-B70C-4DF5-0C0066832FA2}"/>
              </a:ext>
            </a:extLst>
          </p:cNvPr>
          <p:cNvGraphicFramePr>
            <a:graphicFrameLocks noGrp="1"/>
          </p:cNvGraphicFramePr>
          <p:nvPr>
            <p:extLst>
              <p:ext uri="{D42A27DB-BD31-4B8C-83A1-F6EECF244321}">
                <p14:modId xmlns:p14="http://schemas.microsoft.com/office/powerpoint/2010/main" val="604925268"/>
              </p:ext>
            </p:extLst>
          </p:nvPr>
        </p:nvGraphicFramePr>
        <p:xfrm>
          <a:off x="384142" y="1287156"/>
          <a:ext cx="8375715" cy="3108960"/>
        </p:xfrm>
        <a:graphic>
          <a:graphicData uri="http://schemas.openxmlformats.org/drawingml/2006/table">
            <a:tbl>
              <a:tblPr firstRow="1" bandRow="1">
                <a:tableStyleId>{7DF18680-E054-41AD-8BC1-D1AEF772440D}</a:tableStyleId>
              </a:tblPr>
              <a:tblGrid>
                <a:gridCol w="1201919">
                  <a:extLst>
                    <a:ext uri="{9D8B030D-6E8A-4147-A177-3AD203B41FA5}">
                      <a16:colId xmlns:a16="http://schemas.microsoft.com/office/drawing/2014/main" val="1335869668"/>
                    </a:ext>
                  </a:extLst>
                </a:gridCol>
                <a:gridCol w="7173796">
                  <a:extLst>
                    <a:ext uri="{9D8B030D-6E8A-4147-A177-3AD203B41FA5}">
                      <a16:colId xmlns:a16="http://schemas.microsoft.com/office/drawing/2014/main" val="2464920584"/>
                    </a:ext>
                  </a:extLst>
                </a:gridCol>
              </a:tblGrid>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NL" sz="1800" b="1">
                          <a:solidFill>
                            <a:srgbClr val="1F4E79"/>
                          </a:solidFill>
                          <a:effectLst/>
                        </a:rPr>
                        <a:t>LPD 5</a:t>
                      </a:r>
                    </a:p>
                    <a:p>
                      <a:endParaRPr lang="nl-BE"/>
                    </a:p>
                  </a:txBody>
                  <a:tcPr>
                    <a:solidFill>
                      <a:srgbClr val="9CD1E0"/>
                    </a:solidFill>
                  </a:tcPr>
                </a:tc>
                <a:tc>
                  <a:txBody>
                    <a:bodyPr/>
                    <a:lstStyle/>
                    <a:p>
                      <a:pPr lvl="0"/>
                      <a:r>
                        <a:rPr lang="nl-BE" sz="1800" b="1" u="none" strike="noStrike" kern="1200">
                          <a:solidFill>
                            <a:schemeClr val="tx1"/>
                          </a:solidFill>
                          <a:effectLst/>
                          <a:latin typeface="+mn-lt"/>
                          <a:ea typeface="+mn-ea"/>
                          <a:cs typeface="+mn-cs"/>
                        </a:rPr>
                        <a:t>De leerlingen nemen </a:t>
                      </a:r>
                      <a:r>
                        <a:rPr lang="nl-BE" sz="1800" b="1" u="sng" strike="noStrike" kern="1200">
                          <a:solidFill>
                            <a:srgbClr val="00B050"/>
                          </a:solidFill>
                          <a:effectLst/>
                          <a:latin typeface="+mn-lt"/>
                          <a:ea typeface="+mn-ea"/>
                          <a:cs typeface="+mn-cs"/>
                          <a:hlinkClick r:id="rId3">
                            <a:extLst>
                              <a:ext uri="{A12FA001-AC4F-418D-AE19-62706E023703}">
                                <ahyp:hlinkClr xmlns:ahyp="http://schemas.microsoft.com/office/drawing/2018/hyperlinkcolor" val="tx"/>
                              </a:ext>
                            </a:extLst>
                          </a:hlinkClick>
                        </a:rPr>
                        <a:t>doelgericht</a:t>
                      </a:r>
                      <a:r>
                        <a:rPr lang="nl-BE" sz="1800" b="1" u="none" strike="noStrike" kern="1200">
                          <a:solidFill>
                            <a:schemeClr val="tx1"/>
                          </a:solidFill>
                          <a:effectLst/>
                          <a:latin typeface="+mn-lt"/>
                          <a:ea typeface="+mn-ea"/>
                          <a:cs typeface="+mn-cs"/>
                        </a:rPr>
                        <a:t> deel aan mondelinge en schriftelijke </a:t>
                      </a:r>
                      <a:r>
                        <a:rPr lang="nl-BE" sz="1800" b="1" u="sng" strike="noStrike" kern="1200">
                          <a:solidFill>
                            <a:srgbClr val="00B050"/>
                          </a:solidFill>
                          <a:effectLst/>
                          <a:latin typeface="+mn-lt"/>
                          <a:ea typeface="+mn-ea"/>
                          <a:cs typeface="+mn-cs"/>
                          <a:hlinkClick r:id="rId4">
                            <a:extLst>
                              <a:ext uri="{A12FA001-AC4F-418D-AE19-62706E023703}">
                                <ahyp:hlinkClr xmlns:ahyp="http://schemas.microsoft.com/office/drawing/2018/hyperlinkcolor" val="tx"/>
                              </a:ext>
                            </a:extLst>
                          </a:hlinkClick>
                        </a:rPr>
                        <a:t>interactie</a:t>
                      </a:r>
                      <a:r>
                        <a:rPr lang="nl-BE" sz="1800" b="1" u="none" strike="noStrike" kern="1200">
                          <a:solidFill>
                            <a:schemeClr val="tx1"/>
                          </a:solidFill>
                          <a:effectLst/>
                          <a:latin typeface="+mn-lt"/>
                          <a:ea typeface="+mn-ea"/>
                          <a:cs typeface="+mn-cs"/>
                        </a:rPr>
                        <a:t> (</a:t>
                      </a:r>
                      <a:r>
                        <a:rPr lang="nl-BE" sz="1800" b="1" u="sng" strike="noStrike" kern="1200">
                          <a:solidFill>
                            <a:srgbClr val="BF18B3"/>
                          </a:solidFill>
                          <a:effectLst/>
                          <a:latin typeface="+mn-lt"/>
                          <a:ea typeface="+mn-ea"/>
                          <a:cs typeface="+mn-cs"/>
                          <a:hlinkClick r:id="rId5">
                            <a:extLst>
                              <a:ext uri="{A12FA001-AC4F-418D-AE19-62706E023703}">
                                <ahyp:hlinkClr xmlns:ahyp="http://schemas.microsoft.com/office/drawing/2018/hyperlinkcolor" val="tx"/>
                              </a:ext>
                            </a:extLst>
                          </a:hlinkClick>
                        </a:rPr>
                        <a:t>minimumvereisten</a:t>
                      </a:r>
                      <a:r>
                        <a:rPr lang="nl-BE" sz="1800" b="1" u="none" strike="noStrike" kern="1200">
                          <a:solidFill>
                            <a:schemeClr val="tx1"/>
                          </a:solidFill>
                          <a:effectLst/>
                          <a:latin typeface="+mn-lt"/>
                          <a:ea typeface="+mn-ea"/>
                          <a:cs typeface="+mn-cs"/>
                        </a:rPr>
                        <a:t>).</a:t>
                      </a:r>
                    </a:p>
                  </a:txBody>
                  <a:tcPr>
                    <a:solidFill>
                      <a:srgbClr val="9CD1E0"/>
                    </a:solidFill>
                  </a:tcPr>
                </a:tc>
                <a:extLst>
                  <a:ext uri="{0D108BD9-81ED-4DB2-BD59-A6C34878D82A}">
                    <a16:rowId xmlns:a16="http://schemas.microsoft.com/office/drawing/2014/main" val="433211743"/>
                  </a:ext>
                </a:extLst>
              </a:tr>
              <a:tr h="0">
                <a:tc>
                  <a:txBody>
                    <a:bodyPr/>
                    <a:lstStyle/>
                    <a:p>
                      <a:r>
                        <a:rPr lang="nl-NL" sz="1800" b="1">
                          <a:solidFill>
                            <a:srgbClr val="1F4E79"/>
                          </a:solidFill>
                        </a:rPr>
                        <a:t>Duiding</a:t>
                      </a:r>
                      <a:endParaRPr lang="nl-BE"/>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BE" sz="1800" kern="1200">
                          <a:solidFill>
                            <a:schemeClr val="dk1"/>
                          </a:solidFill>
                          <a:latin typeface="+mn-lt"/>
                          <a:ea typeface="+mn-ea"/>
                          <a:cs typeface="+mn-cs"/>
                        </a:rPr>
                        <a:t>Ook onvoorbereid aan gesprek in vertrouwde context kunnen deelnemen</a:t>
                      </a:r>
                    </a:p>
                  </a:txBody>
                  <a:tcPr>
                    <a:solidFill>
                      <a:srgbClr val="EAF3F6"/>
                    </a:solidFill>
                  </a:tcPr>
                </a:tc>
                <a:extLst>
                  <a:ext uri="{0D108BD9-81ED-4DB2-BD59-A6C34878D82A}">
                    <a16:rowId xmlns:a16="http://schemas.microsoft.com/office/drawing/2014/main" val="319142567"/>
                  </a:ext>
                </a:extLst>
              </a:tr>
              <a:tr h="121920">
                <a:tc>
                  <a:txBody>
                    <a:bodyPr/>
                    <a:lstStyle/>
                    <a:p>
                      <a:r>
                        <a:rPr lang="nl-NL" sz="1800" b="1" kern="1200">
                          <a:solidFill>
                            <a:srgbClr val="1F4E79"/>
                          </a:solidFill>
                          <a:latin typeface="+mn-lt"/>
                          <a:ea typeface="+mn-ea"/>
                          <a:cs typeface="+mn-cs"/>
                        </a:rPr>
                        <a:t>Wenken</a:t>
                      </a:r>
                      <a:endParaRPr lang="nl-BE" sz="1800" b="1" kern="1200">
                        <a:solidFill>
                          <a:srgbClr val="1F4E79"/>
                        </a:solidFill>
                        <a:latin typeface="+mn-lt"/>
                        <a:ea typeface="+mn-ea"/>
                        <a:cs typeface="+mn-cs"/>
                      </a:endParaRPr>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NL" sz="1800" kern="1200">
                          <a:solidFill>
                            <a:schemeClr val="dk1"/>
                          </a:solidFill>
                          <a:latin typeface="+mn-lt"/>
                          <a:ea typeface="+mn-ea"/>
                          <a:cs typeface="+mn-cs"/>
                        </a:rPr>
                        <a:t>Aandacht voor formele contexten</a:t>
                      </a:r>
                      <a:endParaRPr lang="nl-BE" sz="1800" kern="1200">
                        <a:solidFill>
                          <a:schemeClr val="dk1"/>
                        </a:solidFill>
                        <a:latin typeface="+mn-lt"/>
                        <a:ea typeface="+mn-ea"/>
                        <a:cs typeface="+mn-cs"/>
                      </a:endParaRPr>
                    </a:p>
                  </a:txBody>
                  <a:tcPr>
                    <a:solidFill>
                      <a:srgbClr val="EAF3F6"/>
                    </a:solidFill>
                  </a:tcPr>
                </a:tc>
                <a:extLst>
                  <a:ext uri="{0D108BD9-81ED-4DB2-BD59-A6C34878D82A}">
                    <a16:rowId xmlns:a16="http://schemas.microsoft.com/office/drawing/2014/main" val="3478386495"/>
                  </a:ext>
                </a:extLst>
              </a:tr>
              <a:tr h="24384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NL" sz="1800" kern="1200">
                          <a:solidFill>
                            <a:schemeClr val="dk1"/>
                          </a:solidFill>
                          <a:latin typeface="+mn-lt"/>
                          <a:ea typeface="+mn-ea"/>
                          <a:cs typeface="+mn-cs"/>
                        </a:rPr>
                        <a:t>Expliciet wijzen op belang en effect van non-verbale communicatie</a:t>
                      </a:r>
                      <a:endParaRPr lang="nl-BE" sz="1800" kern="1200">
                        <a:solidFill>
                          <a:schemeClr val="dk1"/>
                        </a:solidFill>
                        <a:latin typeface="+mn-lt"/>
                        <a:ea typeface="+mn-ea"/>
                        <a:cs typeface="+mn-cs"/>
                      </a:endParaRPr>
                    </a:p>
                  </a:txBody>
                  <a:tcPr>
                    <a:solidFill>
                      <a:srgbClr val="EAF3F6"/>
                    </a:solidFill>
                  </a:tcPr>
                </a:tc>
                <a:extLst>
                  <a:ext uri="{0D108BD9-81ED-4DB2-BD59-A6C34878D82A}">
                    <a16:rowId xmlns:a16="http://schemas.microsoft.com/office/drawing/2014/main" val="3865826788"/>
                  </a:ext>
                </a:extLst>
              </a:tr>
              <a:tr h="12192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NL" sz="1800" kern="1200">
                          <a:solidFill>
                            <a:schemeClr val="dk1"/>
                          </a:solidFill>
                          <a:latin typeface="+mn-lt"/>
                          <a:ea typeface="+mn-ea"/>
                          <a:cs typeface="+mn-cs"/>
                        </a:rPr>
                        <a:t>Werken rond verbindende communicatie</a:t>
                      </a:r>
                      <a:endParaRPr lang="nl-BE" sz="1800" kern="1200">
                        <a:solidFill>
                          <a:schemeClr val="dk1"/>
                        </a:solidFill>
                        <a:latin typeface="+mn-lt"/>
                        <a:ea typeface="+mn-ea"/>
                        <a:cs typeface="+mn-cs"/>
                      </a:endParaRPr>
                    </a:p>
                  </a:txBody>
                  <a:tcPr>
                    <a:solidFill>
                      <a:srgbClr val="EAF3F6"/>
                    </a:solidFill>
                  </a:tcPr>
                </a:tc>
                <a:extLst>
                  <a:ext uri="{0D108BD9-81ED-4DB2-BD59-A6C34878D82A}">
                    <a16:rowId xmlns:a16="http://schemas.microsoft.com/office/drawing/2014/main" val="1203838893"/>
                  </a:ext>
                </a:extLst>
              </a:tr>
              <a:tr h="24384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NL" sz="1800" kern="1200">
                          <a:solidFill>
                            <a:schemeClr val="dk1"/>
                          </a:solidFill>
                          <a:latin typeface="+mn-lt"/>
                          <a:ea typeface="+mn-ea"/>
                          <a:cs typeface="+mn-cs"/>
                        </a:rPr>
                        <a:t>Beleefdheidsconventies</a:t>
                      </a:r>
                      <a:endParaRPr lang="nl-BE" sz="1800" kern="1200">
                        <a:solidFill>
                          <a:schemeClr val="dk1"/>
                        </a:solidFill>
                        <a:latin typeface="+mn-lt"/>
                        <a:ea typeface="+mn-ea"/>
                        <a:cs typeface="+mn-cs"/>
                      </a:endParaRPr>
                    </a:p>
                  </a:txBody>
                  <a:tcPr>
                    <a:solidFill>
                      <a:srgbClr val="EAF3F6"/>
                    </a:solidFill>
                  </a:tcPr>
                </a:tc>
                <a:extLst>
                  <a:ext uri="{0D108BD9-81ED-4DB2-BD59-A6C34878D82A}">
                    <a16:rowId xmlns:a16="http://schemas.microsoft.com/office/drawing/2014/main" val="2098785447"/>
                  </a:ext>
                </a:extLst>
              </a:tr>
              <a:tr h="12192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indent="0" algn="l" defTabSz="914377" rtl="0" eaLnBrk="1" latinLnBrk="0" hangingPunct="1">
                        <a:buFont typeface="Arial" panose="020B0604020202020204" pitchFamily="34" charset="0"/>
                        <a:buNone/>
                      </a:pPr>
                      <a:r>
                        <a:rPr lang="nl-NL" sz="1800" kern="1200" dirty="0">
                          <a:solidFill>
                            <a:schemeClr val="dk1"/>
                          </a:solidFill>
                          <a:latin typeface="+mn-lt"/>
                          <a:ea typeface="+mn-ea"/>
                          <a:cs typeface="+mn-cs"/>
                        </a:rPr>
                        <a:t>Werken aan een kritische houding ook t.a.v. eigen mening</a:t>
                      </a:r>
                      <a:endParaRPr lang="nl-BE" sz="1800" kern="1200" dirty="0">
                        <a:solidFill>
                          <a:schemeClr val="dk1"/>
                        </a:solidFill>
                        <a:latin typeface="+mn-lt"/>
                        <a:ea typeface="+mn-ea"/>
                        <a:cs typeface="+mn-cs"/>
                      </a:endParaRPr>
                    </a:p>
                  </a:txBody>
                  <a:tcPr>
                    <a:solidFill>
                      <a:srgbClr val="EAF3F6"/>
                    </a:solidFill>
                  </a:tcPr>
                </a:tc>
                <a:extLst>
                  <a:ext uri="{0D108BD9-81ED-4DB2-BD59-A6C34878D82A}">
                    <a16:rowId xmlns:a16="http://schemas.microsoft.com/office/drawing/2014/main" val="3532564035"/>
                  </a:ext>
                </a:extLst>
              </a:tr>
            </a:tbl>
          </a:graphicData>
        </a:graphic>
      </p:graphicFrame>
      <p:sp>
        <p:nvSpPr>
          <p:cNvPr id="3" name="Rechthoek: afgeronde hoeken 2">
            <a:extLst>
              <a:ext uri="{FF2B5EF4-FFF2-40B4-BE49-F238E27FC236}">
                <a16:creationId xmlns:a16="http://schemas.microsoft.com/office/drawing/2014/main" id="{F5437F17-B1B6-45A7-64B2-767BDF5CDA60}"/>
              </a:ext>
            </a:extLst>
          </p:cNvPr>
          <p:cNvSpPr/>
          <p:nvPr/>
        </p:nvSpPr>
        <p:spPr>
          <a:xfrm>
            <a:off x="1981201" y="1928711"/>
            <a:ext cx="1788160" cy="501445"/>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afgeronde hoeken 4">
            <a:extLst>
              <a:ext uri="{FF2B5EF4-FFF2-40B4-BE49-F238E27FC236}">
                <a16:creationId xmlns:a16="http://schemas.microsoft.com/office/drawing/2014/main" id="{48C2801B-143C-39A4-36A4-703C1D9BDDA7}"/>
              </a:ext>
            </a:extLst>
          </p:cNvPr>
          <p:cNvSpPr/>
          <p:nvPr/>
        </p:nvSpPr>
        <p:spPr>
          <a:xfrm>
            <a:off x="3190241" y="2459048"/>
            <a:ext cx="2092960" cy="501445"/>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afgeronde hoeken 5">
            <a:extLst>
              <a:ext uri="{FF2B5EF4-FFF2-40B4-BE49-F238E27FC236}">
                <a16:creationId xmlns:a16="http://schemas.microsoft.com/office/drawing/2014/main" id="{F6C3C68A-9C50-10A6-647A-47C387715C19}"/>
              </a:ext>
            </a:extLst>
          </p:cNvPr>
          <p:cNvSpPr/>
          <p:nvPr/>
        </p:nvSpPr>
        <p:spPr>
          <a:xfrm>
            <a:off x="1526716" y="4013528"/>
            <a:ext cx="6607277" cy="501445"/>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9169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r>
              <a:rPr lang="nl-BE"/>
              <a:t>Schriftelijke en mondelinge interactie</a:t>
            </a:r>
          </a:p>
        </p:txBody>
      </p:sp>
      <p:pic>
        <p:nvPicPr>
          <p:cNvPr id="4" name="Tijdelijke aanduiding voor inhoud 4">
            <a:extLst>
              <a:ext uri="{FF2B5EF4-FFF2-40B4-BE49-F238E27FC236}">
                <a16:creationId xmlns:a16="http://schemas.microsoft.com/office/drawing/2014/main" id="{9924562B-7A12-AE9E-3B42-72FDAD9124A4}"/>
              </a:ext>
            </a:extLst>
          </p:cNvPr>
          <p:cNvPicPr>
            <a:picLocks noChangeAspect="1"/>
          </p:cNvPicPr>
          <p:nvPr/>
        </p:nvPicPr>
        <p:blipFill>
          <a:blip r:embed="rId3"/>
          <a:stretch>
            <a:fillRect/>
          </a:stretch>
        </p:blipFill>
        <p:spPr>
          <a:xfrm>
            <a:off x="1726131" y="1600200"/>
            <a:ext cx="2418314" cy="4525963"/>
          </a:xfrm>
          <a:prstGeom prst="rect">
            <a:avLst/>
          </a:prstGeom>
        </p:spPr>
      </p:pic>
      <p:sp>
        <p:nvSpPr>
          <p:cNvPr id="5" name="Tijdelijke aanduiding voor inhoud 3">
            <a:extLst>
              <a:ext uri="{FF2B5EF4-FFF2-40B4-BE49-F238E27FC236}">
                <a16:creationId xmlns:a16="http://schemas.microsoft.com/office/drawing/2014/main" id="{BC5B66A1-B5EC-4829-7984-5B8BAFA852E0}"/>
              </a:ext>
            </a:extLst>
          </p:cNvPr>
          <p:cNvSpPr txBox="1">
            <a:spLocks/>
          </p:cNvSpPr>
          <p:nvPr/>
        </p:nvSpPr>
        <p:spPr>
          <a:xfrm>
            <a:off x="4572000" y="1673356"/>
            <a:ext cx="3824243" cy="4525963"/>
          </a:xfrm>
          <a:prstGeom prst="rect">
            <a:avLst/>
          </a:prstGeom>
        </p:spPr>
        <p:txBody>
          <a:bodyPr vert="horz" lIns="91440" tIns="45720" rIns="91440" bIns="45720" rtlCol="0" anchor="t">
            <a:normAutofit lnSpcReduction="10000"/>
          </a:bodyPr>
          <a:lstStyle>
            <a:lvl1pPr marL="192876" indent="-192876" algn="l" defTabSz="514337" rtl="0" eaLnBrk="1" latinLnBrk="0" hangingPunct="1">
              <a:spcBef>
                <a:spcPct val="20000"/>
              </a:spcBef>
              <a:buClrTx/>
              <a:buFont typeface="Arial" pitchFamily="34" charset="0"/>
              <a:buChar char="•"/>
              <a:defRPr sz="1800" kern="1200">
                <a:solidFill>
                  <a:schemeClr val="tx1"/>
                </a:solidFill>
                <a:latin typeface="Roboto" pitchFamily="2" charset="0"/>
                <a:ea typeface="Roboto" pitchFamily="2" charset="0"/>
                <a:cs typeface="+mn-cs"/>
              </a:defRPr>
            </a:lvl1pPr>
            <a:lvl2pPr marL="417899" indent="-160731" algn="l" defTabSz="514337" rtl="0" eaLnBrk="1" latinLnBrk="0" hangingPunct="1">
              <a:spcBef>
                <a:spcPct val="20000"/>
              </a:spcBef>
              <a:buClr>
                <a:srgbClr val="BF18B3"/>
              </a:buClr>
              <a:buFont typeface="Wingdings" panose="05000000000000000000" pitchFamily="2" charset="2"/>
              <a:buChar char="§"/>
              <a:defRPr sz="1575" kern="1200">
                <a:solidFill>
                  <a:srgbClr val="B22A89"/>
                </a:solidFill>
                <a:latin typeface="Roboto" pitchFamily="2" charset="0"/>
                <a:ea typeface="Roboto" pitchFamily="2" charset="0"/>
                <a:cs typeface="+mn-cs"/>
              </a:defRPr>
            </a:lvl2pPr>
            <a:lvl3pPr marL="642921" indent="-128585" algn="l" defTabSz="514337" rtl="0" eaLnBrk="1" latinLnBrk="0" hangingPunct="1">
              <a:spcBef>
                <a:spcPct val="20000"/>
              </a:spcBef>
              <a:buClr>
                <a:schemeClr val="tx1"/>
              </a:buClr>
              <a:buFont typeface="Arial" pitchFamily="34" charset="0"/>
              <a:buChar char="•"/>
              <a:defRPr sz="1350" kern="1200">
                <a:solidFill>
                  <a:schemeClr val="tx1"/>
                </a:solidFill>
                <a:latin typeface="Roboto" pitchFamily="2" charset="0"/>
                <a:ea typeface="Roboto" pitchFamily="2" charset="0"/>
                <a:cs typeface="+mn-cs"/>
              </a:defRPr>
            </a:lvl3pPr>
            <a:lvl4pPr marL="900090" indent="-128585" algn="l" defTabSz="514337" rtl="0" eaLnBrk="1" latinLnBrk="0" hangingPunct="1">
              <a:spcBef>
                <a:spcPct val="20000"/>
              </a:spcBef>
              <a:buClr>
                <a:schemeClr val="tx1"/>
              </a:buClr>
              <a:buFont typeface="Arial" panose="020B0604020202020204" pitchFamily="34" charset="0"/>
              <a:buChar char="•"/>
              <a:defRPr sz="1125" kern="1200">
                <a:solidFill>
                  <a:schemeClr val="tx1"/>
                </a:solidFill>
                <a:latin typeface="Roboto" pitchFamily="2" charset="0"/>
                <a:ea typeface="Roboto" pitchFamily="2" charset="0"/>
                <a:cs typeface="+mn-cs"/>
              </a:defRPr>
            </a:lvl4pPr>
            <a:lvl5pPr marL="1157259" indent="-128585" algn="l" defTabSz="514337" rtl="0" eaLnBrk="1" latinLnBrk="0" hangingPunct="1">
              <a:spcBef>
                <a:spcPct val="20000"/>
              </a:spcBef>
              <a:buClr>
                <a:schemeClr val="tx1"/>
              </a:buClr>
              <a:buFont typeface="Arial" panose="020B0604020202020204" pitchFamily="34" charset="0"/>
              <a:buChar char="•"/>
              <a:defRPr sz="1125" kern="1200">
                <a:solidFill>
                  <a:schemeClr val="tx1"/>
                </a:solidFill>
                <a:latin typeface="Roboto" pitchFamily="2" charset="0"/>
                <a:ea typeface="Roboto" pitchFamily="2" charset="0"/>
                <a:cs typeface="+mn-cs"/>
              </a:defRPr>
            </a:lvl5pPr>
            <a:lvl6pPr marL="1414427"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3"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342265" indent="-342265"/>
            <a:r>
              <a:rPr lang="nl-BE" sz="2400" dirty="0">
                <a:latin typeface="Trebuchet MS"/>
              </a:rPr>
              <a:t>Telefoongesprekken</a:t>
            </a:r>
            <a:endParaRPr lang="nl-NL" sz="2400" dirty="0">
              <a:latin typeface="Trebuchet MS"/>
            </a:endParaRPr>
          </a:p>
          <a:p>
            <a:pPr marL="342265" indent="-342265"/>
            <a:r>
              <a:rPr lang="nl-BE" sz="2400" dirty="0">
                <a:latin typeface="Trebuchet MS"/>
              </a:rPr>
              <a:t>Reservaties</a:t>
            </a:r>
          </a:p>
          <a:p>
            <a:pPr marL="342265" indent="-342265"/>
            <a:r>
              <a:rPr lang="nl-BE" sz="2400" dirty="0">
                <a:latin typeface="Trebuchet MS"/>
              </a:rPr>
              <a:t>Chatboxen</a:t>
            </a:r>
          </a:p>
          <a:p>
            <a:pPr marL="342265" indent="-342265"/>
            <a:r>
              <a:rPr lang="nl-BE" sz="2400" dirty="0">
                <a:latin typeface="Trebuchet MS"/>
              </a:rPr>
              <a:t>Interviews</a:t>
            </a:r>
          </a:p>
          <a:p>
            <a:pPr marL="342265" indent="-342265"/>
            <a:r>
              <a:rPr lang="nl-BE" sz="2400" dirty="0">
                <a:latin typeface="Trebuchet MS"/>
              </a:rPr>
              <a:t>Informatie geven/vragen</a:t>
            </a:r>
          </a:p>
          <a:p>
            <a:pPr marL="342265" indent="-342265"/>
            <a:r>
              <a:rPr lang="nl-BE" sz="2400" dirty="0">
                <a:latin typeface="Trebuchet MS"/>
              </a:rPr>
              <a:t>Verhoor</a:t>
            </a:r>
          </a:p>
          <a:p>
            <a:pPr marL="342265" indent="-342265"/>
            <a:r>
              <a:rPr lang="nl-BE" sz="2400" dirty="0">
                <a:latin typeface="Trebuchet MS"/>
              </a:rPr>
              <a:t>Stage-overleg met mentor die vrij kritisch is</a:t>
            </a:r>
          </a:p>
          <a:p>
            <a:pPr marL="342265" indent="-342265"/>
            <a:r>
              <a:rPr lang="nl-BE" sz="2400" dirty="0">
                <a:latin typeface="Trebuchet MS"/>
              </a:rPr>
              <a:t>…</a:t>
            </a:r>
          </a:p>
        </p:txBody>
      </p:sp>
    </p:spTree>
    <p:extLst>
      <p:ext uri="{BB962C8B-B14F-4D97-AF65-F5344CB8AC3E}">
        <p14:creationId xmlns:p14="http://schemas.microsoft.com/office/powerpoint/2010/main" val="3278056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r>
              <a:rPr lang="nl-BE" sz="2400">
                <a:hlinkClick r:id="rId3"/>
              </a:rPr>
              <a:t>Bron: https://www.schooldebatteren.nl</a:t>
            </a:r>
            <a:r>
              <a:rPr lang="nl-BE" sz="2400"/>
              <a:t> </a:t>
            </a:r>
            <a:endParaRPr lang="nl-BE"/>
          </a:p>
        </p:txBody>
      </p:sp>
      <p:sp>
        <p:nvSpPr>
          <p:cNvPr id="3" name="Tijdelijke aanduiding voor inhoud 2">
            <a:extLst>
              <a:ext uri="{FF2B5EF4-FFF2-40B4-BE49-F238E27FC236}">
                <a16:creationId xmlns:a16="http://schemas.microsoft.com/office/drawing/2014/main" id="{A9D12EFA-6208-78DC-EDED-3354512CFB27}"/>
              </a:ext>
            </a:extLst>
          </p:cNvPr>
          <p:cNvSpPr>
            <a:spLocks noGrp="1"/>
          </p:cNvSpPr>
          <p:nvPr>
            <p:ph idx="4294967295"/>
          </p:nvPr>
        </p:nvSpPr>
        <p:spPr>
          <a:xfrm>
            <a:off x="2005220" y="1986426"/>
            <a:ext cx="5581584" cy="3000533"/>
          </a:xfrm>
        </p:spPr>
        <p:txBody>
          <a:bodyPr/>
          <a:lstStyle/>
          <a:p>
            <a:endParaRPr lang="nl-BE"/>
          </a:p>
        </p:txBody>
      </p:sp>
      <p:pic>
        <p:nvPicPr>
          <p:cNvPr id="4" name="Tijdelijke aanduiding voor inhoud 5">
            <a:extLst>
              <a:ext uri="{FF2B5EF4-FFF2-40B4-BE49-F238E27FC236}">
                <a16:creationId xmlns:a16="http://schemas.microsoft.com/office/drawing/2014/main" id="{21962414-4FE7-E9B0-52AF-027E81ED65DA}"/>
              </a:ext>
            </a:extLst>
          </p:cNvPr>
          <p:cNvPicPr>
            <a:picLocks noChangeAspect="1"/>
          </p:cNvPicPr>
          <p:nvPr/>
        </p:nvPicPr>
        <p:blipFill>
          <a:blip r:embed="rId4"/>
          <a:stretch>
            <a:fillRect/>
          </a:stretch>
        </p:blipFill>
        <p:spPr>
          <a:xfrm>
            <a:off x="887732" y="1178012"/>
            <a:ext cx="7368536" cy="5162336"/>
          </a:xfrm>
          <a:prstGeom prst="rect">
            <a:avLst/>
          </a:prstGeom>
        </p:spPr>
      </p:pic>
    </p:spTree>
    <p:extLst>
      <p:ext uri="{BB962C8B-B14F-4D97-AF65-F5344CB8AC3E}">
        <p14:creationId xmlns:p14="http://schemas.microsoft.com/office/powerpoint/2010/main" val="38817957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endParaRPr lang="nl-BE"/>
          </a:p>
        </p:txBody>
      </p:sp>
      <p:sp>
        <p:nvSpPr>
          <p:cNvPr id="3" name="Tijdelijke aanduiding voor inhoud 2">
            <a:extLst>
              <a:ext uri="{FF2B5EF4-FFF2-40B4-BE49-F238E27FC236}">
                <a16:creationId xmlns:a16="http://schemas.microsoft.com/office/drawing/2014/main" id="{A9D12EFA-6208-78DC-EDED-3354512CFB27}"/>
              </a:ext>
            </a:extLst>
          </p:cNvPr>
          <p:cNvSpPr>
            <a:spLocks noGrp="1"/>
          </p:cNvSpPr>
          <p:nvPr>
            <p:ph idx="4294967295"/>
          </p:nvPr>
        </p:nvSpPr>
        <p:spPr>
          <a:xfrm>
            <a:off x="2005220" y="1986426"/>
            <a:ext cx="5581584" cy="3000533"/>
          </a:xfrm>
        </p:spPr>
        <p:txBody>
          <a:bodyPr/>
          <a:lstStyle/>
          <a:p>
            <a:endParaRPr lang="nl-BE"/>
          </a:p>
        </p:txBody>
      </p:sp>
      <p:pic>
        <p:nvPicPr>
          <p:cNvPr id="4" name="Tijdelijke aanduiding voor inhoud 5">
            <a:extLst>
              <a:ext uri="{FF2B5EF4-FFF2-40B4-BE49-F238E27FC236}">
                <a16:creationId xmlns:a16="http://schemas.microsoft.com/office/drawing/2014/main" id="{69834131-5216-2215-A53F-7BF19A45E217}"/>
              </a:ext>
            </a:extLst>
          </p:cNvPr>
          <p:cNvPicPr>
            <a:picLocks noChangeAspect="1"/>
          </p:cNvPicPr>
          <p:nvPr/>
        </p:nvPicPr>
        <p:blipFill>
          <a:blip r:embed="rId3"/>
          <a:stretch>
            <a:fillRect/>
          </a:stretch>
        </p:blipFill>
        <p:spPr>
          <a:xfrm>
            <a:off x="841581" y="688162"/>
            <a:ext cx="7618677" cy="5438002"/>
          </a:xfrm>
          <a:prstGeom prst="rect">
            <a:avLst/>
          </a:prstGeom>
        </p:spPr>
      </p:pic>
    </p:spTree>
    <p:extLst>
      <p:ext uri="{BB962C8B-B14F-4D97-AF65-F5344CB8AC3E}">
        <p14:creationId xmlns:p14="http://schemas.microsoft.com/office/powerpoint/2010/main" val="4097269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2DEBA6E-8BEF-B031-6999-36C59EC051BE}"/>
              </a:ext>
            </a:extLst>
          </p:cNvPr>
          <p:cNvSpPr>
            <a:spLocks noGrp="1"/>
          </p:cNvSpPr>
          <p:nvPr>
            <p:ph type="body" sz="quarter" idx="10"/>
          </p:nvPr>
        </p:nvSpPr>
        <p:spPr/>
        <p:txBody>
          <a:bodyPr/>
          <a:lstStyle/>
          <a:p>
            <a:endParaRPr lang="nl-BE"/>
          </a:p>
        </p:txBody>
      </p:sp>
      <p:sp>
        <p:nvSpPr>
          <p:cNvPr id="3" name="Titel 2">
            <a:extLst>
              <a:ext uri="{FF2B5EF4-FFF2-40B4-BE49-F238E27FC236}">
                <a16:creationId xmlns:a16="http://schemas.microsoft.com/office/drawing/2014/main" id="{1324D2DE-D112-5ABB-2BD8-319CD810EB37}"/>
              </a:ext>
            </a:extLst>
          </p:cNvPr>
          <p:cNvSpPr>
            <a:spLocks noGrp="1"/>
          </p:cNvSpPr>
          <p:nvPr>
            <p:ph type="title"/>
          </p:nvPr>
        </p:nvSpPr>
        <p:spPr/>
        <p:txBody>
          <a:bodyPr/>
          <a:lstStyle/>
          <a:p>
            <a:endParaRPr lang="nl-BE"/>
          </a:p>
        </p:txBody>
      </p:sp>
      <p:pic>
        <p:nvPicPr>
          <p:cNvPr id="1026" name="Picture 2">
            <a:extLst>
              <a:ext uri="{FF2B5EF4-FFF2-40B4-BE49-F238E27FC236}">
                <a16:creationId xmlns:a16="http://schemas.microsoft.com/office/drawing/2014/main" id="{B2D0708F-EE18-BF8B-6E39-E8417FFA15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99" r="15021"/>
          <a:stretch/>
        </p:blipFill>
        <p:spPr bwMode="auto">
          <a:xfrm>
            <a:off x="2062843" y="1520143"/>
            <a:ext cx="5018314" cy="4734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94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4692F-B714-F8B1-E4B8-83B603A12055}"/>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CF2F6C9F-AE46-F6A9-010C-29A53E61C9BC}"/>
              </a:ext>
            </a:extLst>
          </p:cNvPr>
          <p:cNvPicPr>
            <a:picLocks noChangeAspect="1"/>
          </p:cNvPicPr>
          <p:nvPr/>
        </p:nvPicPr>
        <p:blipFill>
          <a:blip r:embed="rId2"/>
          <a:srcRect t="7277" r="1" b="8147"/>
          <a:stretch>
            <a:fillRect/>
          </a:stretch>
        </p:blipFill>
        <p:spPr>
          <a:xfrm>
            <a:off x="-5954" y="179388"/>
            <a:ext cx="9149954" cy="4449762"/>
          </a:xfrm>
          <a:prstGeom prst="rect">
            <a:avLst/>
          </a:prstGeom>
          <a:noFill/>
        </p:spPr>
      </p:pic>
      <p:sp>
        <p:nvSpPr>
          <p:cNvPr id="2" name="Titel 1">
            <a:extLst>
              <a:ext uri="{FF2B5EF4-FFF2-40B4-BE49-F238E27FC236}">
                <a16:creationId xmlns:a16="http://schemas.microsoft.com/office/drawing/2014/main" id="{DC05AF6D-14C6-F850-5034-5F6C2FD96A85}"/>
              </a:ext>
            </a:extLst>
          </p:cNvPr>
          <p:cNvSpPr>
            <a:spLocks noGrp="1"/>
          </p:cNvSpPr>
          <p:nvPr>
            <p:ph type="body" sz="quarter" idx="10"/>
          </p:nvPr>
        </p:nvSpPr>
        <p:spPr>
          <a:xfrm>
            <a:off x="659256" y="4124960"/>
            <a:ext cx="7819534" cy="1478280"/>
          </a:xfrm>
        </p:spPr>
        <p:txBody>
          <a:bodyPr>
            <a:normAutofit/>
          </a:bodyPr>
          <a:lstStyle/>
          <a:p>
            <a:r>
              <a:rPr lang="nl-BE" dirty="0"/>
              <a:t>Literatuur</a:t>
            </a:r>
          </a:p>
        </p:txBody>
      </p:sp>
    </p:spTree>
    <p:extLst>
      <p:ext uri="{BB962C8B-B14F-4D97-AF65-F5344CB8AC3E}">
        <p14:creationId xmlns:p14="http://schemas.microsoft.com/office/powerpoint/2010/main" val="637548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r>
              <a:rPr lang="nl-BE"/>
              <a:t>Literatuur</a:t>
            </a:r>
          </a:p>
        </p:txBody>
      </p:sp>
      <p:sp>
        <p:nvSpPr>
          <p:cNvPr id="3" name="Tijdelijke aanduiding voor inhoud 2">
            <a:extLst>
              <a:ext uri="{FF2B5EF4-FFF2-40B4-BE49-F238E27FC236}">
                <a16:creationId xmlns:a16="http://schemas.microsoft.com/office/drawing/2014/main" id="{A9D12EFA-6208-78DC-EDED-3354512CFB27}"/>
              </a:ext>
            </a:extLst>
          </p:cNvPr>
          <p:cNvSpPr>
            <a:spLocks noGrp="1"/>
          </p:cNvSpPr>
          <p:nvPr>
            <p:ph idx="4294967295"/>
          </p:nvPr>
        </p:nvSpPr>
        <p:spPr>
          <a:xfrm>
            <a:off x="2005220" y="1986426"/>
            <a:ext cx="5581584" cy="3000533"/>
          </a:xfrm>
        </p:spPr>
        <p:txBody>
          <a:bodyPr/>
          <a:lstStyle/>
          <a:p>
            <a:endParaRPr lang="nl-BE"/>
          </a:p>
        </p:txBody>
      </p:sp>
      <p:graphicFrame>
        <p:nvGraphicFramePr>
          <p:cNvPr id="4" name="Tabel 5">
            <a:extLst>
              <a:ext uri="{FF2B5EF4-FFF2-40B4-BE49-F238E27FC236}">
                <a16:creationId xmlns:a16="http://schemas.microsoft.com/office/drawing/2014/main" id="{BB3E4C92-4723-FD0E-4E46-22A1C7E034CF}"/>
              </a:ext>
            </a:extLst>
          </p:cNvPr>
          <p:cNvGraphicFramePr>
            <a:graphicFrameLocks noGrp="1"/>
          </p:cNvGraphicFramePr>
          <p:nvPr>
            <p:extLst>
              <p:ext uri="{D42A27DB-BD31-4B8C-83A1-F6EECF244321}">
                <p14:modId xmlns:p14="http://schemas.microsoft.com/office/powerpoint/2010/main" val="2377467400"/>
              </p:ext>
            </p:extLst>
          </p:nvPr>
        </p:nvGraphicFramePr>
        <p:xfrm>
          <a:off x="384142" y="1554480"/>
          <a:ext cx="8375715" cy="3749040"/>
        </p:xfrm>
        <a:graphic>
          <a:graphicData uri="http://schemas.openxmlformats.org/drawingml/2006/table">
            <a:tbl>
              <a:tblPr firstRow="1" bandRow="1">
                <a:tableStyleId>{7DF18680-E054-41AD-8BC1-D1AEF772440D}</a:tableStyleId>
              </a:tblPr>
              <a:tblGrid>
                <a:gridCol w="1201919">
                  <a:extLst>
                    <a:ext uri="{9D8B030D-6E8A-4147-A177-3AD203B41FA5}">
                      <a16:colId xmlns:a16="http://schemas.microsoft.com/office/drawing/2014/main" val="1335869668"/>
                    </a:ext>
                  </a:extLst>
                </a:gridCol>
                <a:gridCol w="7173796">
                  <a:extLst>
                    <a:ext uri="{9D8B030D-6E8A-4147-A177-3AD203B41FA5}">
                      <a16:colId xmlns:a16="http://schemas.microsoft.com/office/drawing/2014/main" val="2464920584"/>
                    </a:ext>
                  </a:extLst>
                </a:gridCol>
              </a:tblGrid>
              <a:tr h="37084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NL" sz="1800" b="1">
                          <a:solidFill>
                            <a:srgbClr val="1F4E79"/>
                          </a:solidFill>
                          <a:effectLst/>
                        </a:rPr>
                        <a:t>LPD 6 </a:t>
                      </a:r>
                    </a:p>
                    <a:p>
                      <a:endParaRPr lang="nl-BE"/>
                    </a:p>
                  </a:txBody>
                  <a:tcPr>
                    <a:solidFill>
                      <a:srgbClr val="9CD1E0"/>
                    </a:solidFill>
                  </a:tcPr>
                </a:tc>
                <a:tc>
                  <a:txBody>
                    <a:bodyPr/>
                    <a:lstStyle/>
                    <a:p>
                      <a:pPr lvl="0"/>
                      <a:r>
                        <a:rPr lang="nl-BE" sz="1800" b="1" u="none" strike="noStrike" kern="1200">
                          <a:solidFill>
                            <a:schemeClr val="tx1"/>
                          </a:solidFill>
                          <a:effectLst/>
                          <a:latin typeface="+mn-lt"/>
                          <a:ea typeface="+mn-ea"/>
                          <a:cs typeface="+mn-cs"/>
                        </a:rPr>
                        <a:t>De leerlingen verwoorden de eigen beleving en interpretatie van</a:t>
                      </a:r>
                      <a:r>
                        <a:rPr lang="nl-BE" sz="1800" b="1" u="none" strike="noStrike" kern="1200">
                          <a:solidFill>
                            <a:schemeClr val="lt1"/>
                          </a:solidFill>
                          <a:effectLst/>
                          <a:latin typeface="+mn-lt"/>
                          <a:ea typeface="+mn-ea"/>
                          <a:cs typeface="+mn-cs"/>
                        </a:rPr>
                        <a:t> </a:t>
                      </a:r>
                      <a:r>
                        <a:rPr lang="nl-BE" sz="1800" b="1" u="sng" strike="noStrike" kern="1200">
                          <a:solidFill>
                            <a:srgbClr val="00B050"/>
                          </a:solidFill>
                          <a:effectLst/>
                          <a:latin typeface="+mn-lt"/>
                          <a:ea typeface="+mn-ea"/>
                          <a:cs typeface="+mn-cs"/>
                          <a:hlinkClick r:id="rId3">
                            <a:extLst>
                              <a:ext uri="{A12FA001-AC4F-418D-AE19-62706E023703}">
                                <ahyp:hlinkClr xmlns:ahyp="http://schemas.microsoft.com/office/drawing/2018/hyperlinkcolor" val="tx"/>
                              </a:ext>
                            </a:extLst>
                          </a:hlinkClick>
                        </a:rPr>
                        <a:t>literaire teksten</a:t>
                      </a:r>
                      <a:r>
                        <a:rPr lang="nl-BE" sz="1800" b="1" u="none" strike="noStrike" kern="1200">
                          <a:solidFill>
                            <a:srgbClr val="00B050"/>
                          </a:solidFill>
                          <a:effectLst/>
                          <a:latin typeface="+mn-lt"/>
                          <a:ea typeface="+mn-ea"/>
                          <a:cs typeface="+mn-cs"/>
                        </a:rPr>
                        <a:t>.</a:t>
                      </a:r>
                    </a:p>
                  </a:txBody>
                  <a:tcPr>
                    <a:solidFill>
                      <a:srgbClr val="9CD1E0"/>
                    </a:solidFill>
                  </a:tcPr>
                </a:tc>
                <a:extLst>
                  <a:ext uri="{0D108BD9-81ED-4DB2-BD59-A6C34878D82A}">
                    <a16:rowId xmlns:a16="http://schemas.microsoft.com/office/drawing/2014/main" val="433211743"/>
                  </a:ext>
                </a:extLst>
              </a:tr>
              <a:tr h="0">
                <a:tc>
                  <a:txBody>
                    <a:bodyPr/>
                    <a:lstStyle/>
                    <a:p>
                      <a:r>
                        <a:rPr lang="nl-BE" sz="1800" b="1" kern="1200">
                          <a:solidFill>
                            <a:srgbClr val="1F4E79"/>
                          </a:solidFill>
                          <a:latin typeface="+mn-lt"/>
                          <a:ea typeface="+mn-ea"/>
                          <a:cs typeface="+mn-cs"/>
                        </a:rPr>
                        <a:t>Duiding</a:t>
                      </a:r>
                      <a:endParaRPr lang="nl-BE"/>
                    </a:p>
                  </a:txBody>
                  <a:tcPr>
                    <a:solidFill>
                      <a:srgbClr val="EAF3F6"/>
                    </a:solidFill>
                  </a:tcPr>
                </a:tc>
                <a:tc>
                  <a:txBody>
                    <a:bodyPr/>
                    <a:lstStyle/>
                    <a:p>
                      <a:pPr marL="0" indent="0">
                        <a:buFont typeface="Arial" panose="020B0604020202020204" pitchFamily="34" charset="0"/>
                        <a:buNone/>
                      </a:pPr>
                      <a:r>
                        <a:rPr lang="nl-NL"/>
                        <a:t>Samenspel van waarnemen, beleven en interpreteren</a:t>
                      </a:r>
                      <a:endParaRPr lang="nl-BE"/>
                    </a:p>
                  </a:txBody>
                  <a:tcPr>
                    <a:solidFill>
                      <a:srgbClr val="EAF3F6"/>
                    </a:solidFill>
                  </a:tcPr>
                </a:tc>
                <a:extLst>
                  <a:ext uri="{0D108BD9-81ED-4DB2-BD59-A6C34878D82A}">
                    <a16:rowId xmlns:a16="http://schemas.microsoft.com/office/drawing/2014/main" val="3478386495"/>
                  </a:ext>
                </a:extLst>
              </a:tr>
              <a:tr h="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BE" sz="1800" b="1" kern="1200">
                          <a:solidFill>
                            <a:srgbClr val="1F4E79"/>
                          </a:solidFill>
                          <a:latin typeface="+mn-lt"/>
                          <a:ea typeface="+mn-ea"/>
                          <a:cs typeface="+mn-cs"/>
                        </a:rPr>
                        <a:t>Wenken</a:t>
                      </a:r>
                    </a:p>
                  </a:txBody>
                  <a:tcPr>
                    <a:solidFill>
                      <a:srgbClr val="EAF3F6"/>
                    </a:solidFill>
                  </a:tcPr>
                </a:tc>
                <a:tc>
                  <a:txBody>
                    <a:bodyPr/>
                    <a:lstStyle/>
                    <a:p>
                      <a:pPr marL="0" indent="0">
                        <a:buFont typeface="Arial" panose="020B0604020202020204" pitchFamily="34" charset="0"/>
                        <a:buNone/>
                      </a:pPr>
                      <a:r>
                        <a:rPr lang="nl-BE"/>
                        <a:t>Verschillende soorten literaire teksten</a:t>
                      </a:r>
                    </a:p>
                  </a:txBody>
                  <a:tcPr>
                    <a:solidFill>
                      <a:srgbClr val="EAF3F6"/>
                    </a:solidFill>
                  </a:tcPr>
                </a:tc>
                <a:extLst>
                  <a:ext uri="{0D108BD9-81ED-4DB2-BD59-A6C34878D82A}">
                    <a16:rowId xmlns:a16="http://schemas.microsoft.com/office/drawing/2014/main" val="1127203188"/>
                  </a:ext>
                </a:extLst>
              </a:tr>
              <a:tr h="12192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nl-BE"/>
                        <a:t>Leren kijken, beelden leren lezen, begrijpen en interpreteren</a:t>
                      </a:r>
                    </a:p>
                  </a:txBody>
                  <a:tcPr>
                    <a:solidFill>
                      <a:srgbClr val="EAF3F6"/>
                    </a:solidFill>
                  </a:tcPr>
                </a:tc>
                <a:extLst>
                  <a:ext uri="{0D108BD9-81ED-4DB2-BD59-A6C34878D82A}">
                    <a16:rowId xmlns:a16="http://schemas.microsoft.com/office/drawing/2014/main" val="1337453042"/>
                  </a:ext>
                </a:extLst>
              </a:tr>
              <a:tr h="45720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nl-NL"/>
                        <a:t>Waarom spreken sommige delen van de tekst je aan, andere niet? Respectvol elkaars mening beluisteren draagt bij aan empathisch vermogen.</a:t>
                      </a:r>
                      <a:endParaRPr lang="nl-BE"/>
                    </a:p>
                  </a:txBody>
                  <a:tcPr>
                    <a:solidFill>
                      <a:srgbClr val="EAF3F6"/>
                    </a:solidFill>
                  </a:tcPr>
                </a:tc>
                <a:extLst>
                  <a:ext uri="{0D108BD9-81ED-4DB2-BD59-A6C34878D82A}">
                    <a16:rowId xmlns:a16="http://schemas.microsoft.com/office/drawing/2014/main" val="509769817"/>
                  </a:ext>
                </a:extLst>
              </a:tr>
              <a:tr h="45720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nl-NL"/>
                        <a:t>Creatieve verwerking van beleving</a:t>
                      </a:r>
                      <a:endParaRPr lang="nl-BE"/>
                    </a:p>
                  </a:txBody>
                  <a:tcPr>
                    <a:solidFill>
                      <a:srgbClr val="EAF3F6"/>
                    </a:solidFill>
                  </a:tcPr>
                </a:tc>
                <a:extLst>
                  <a:ext uri="{0D108BD9-81ED-4DB2-BD59-A6C34878D82A}">
                    <a16:rowId xmlns:a16="http://schemas.microsoft.com/office/drawing/2014/main" val="567948892"/>
                  </a:ext>
                </a:extLst>
              </a:tr>
              <a:tr h="121920">
                <a:tc>
                  <a:txBody>
                    <a:bodyPr/>
                    <a:lstStyle/>
                    <a:p>
                      <a:r>
                        <a:rPr lang="nl-NL" sz="1800" b="1" kern="1200">
                          <a:solidFill>
                            <a:srgbClr val="1F4E79"/>
                          </a:solidFill>
                          <a:latin typeface="+mn-lt"/>
                          <a:ea typeface="+mn-ea"/>
                          <a:cs typeface="+mn-cs"/>
                        </a:rPr>
                        <a:t>Extra</a:t>
                      </a:r>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nl-NL" dirty="0"/>
                        <a:t>In interactie gaan met auteurs, recensies, andere leerlingen, </a:t>
                      </a:r>
                      <a:r>
                        <a:rPr lang="nl-NL" dirty="0" err="1"/>
                        <a:t>bloggers</a:t>
                      </a:r>
                      <a:r>
                        <a:rPr lang="nl-NL" dirty="0"/>
                        <a:t> … met andere opvattingen over een werk.</a:t>
                      </a:r>
                      <a:endParaRPr lang="nl-BE" dirty="0"/>
                    </a:p>
                  </a:txBody>
                  <a:tcPr>
                    <a:solidFill>
                      <a:srgbClr val="EAF3F6"/>
                    </a:solidFill>
                  </a:tcPr>
                </a:tc>
                <a:extLst>
                  <a:ext uri="{0D108BD9-81ED-4DB2-BD59-A6C34878D82A}">
                    <a16:rowId xmlns:a16="http://schemas.microsoft.com/office/drawing/2014/main" val="2469993657"/>
                  </a:ext>
                </a:extLst>
              </a:tr>
            </a:tbl>
          </a:graphicData>
        </a:graphic>
      </p:graphicFrame>
      <p:sp>
        <p:nvSpPr>
          <p:cNvPr id="5" name="Rechthoek: afgeronde hoeken 4">
            <a:extLst>
              <a:ext uri="{FF2B5EF4-FFF2-40B4-BE49-F238E27FC236}">
                <a16:creationId xmlns:a16="http://schemas.microsoft.com/office/drawing/2014/main" id="{CC0B37FA-D1EC-4D05-AB1C-67DE97D04EBB}"/>
              </a:ext>
            </a:extLst>
          </p:cNvPr>
          <p:cNvSpPr/>
          <p:nvPr/>
        </p:nvSpPr>
        <p:spPr>
          <a:xfrm>
            <a:off x="1414956" y="3312488"/>
            <a:ext cx="7344901" cy="883592"/>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afgeronde hoeken 5">
            <a:extLst>
              <a:ext uri="{FF2B5EF4-FFF2-40B4-BE49-F238E27FC236}">
                <a16:creationId xmlns:a16="http://schemas.microsoft.com/office/drawing/2014/main" id="{0E3B8255-509E-7777-40CB-867F13BF1755}"/>
              </a:ext>
            </a:extLst>
          </p:cNvPr>
          <p:cNvSpPr/>
          <p:nvPr/>
        </p:nvSpPr>
        <p:spPr>
          <a:xfrm>
            <a:off x="1557197" y="4196080"/>
            <a:ext cx="3929204" cy="441796"/>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75298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F0E85F-F48D-E59F-4677-969BC39E79AF}"/>
              </a:ext>
            </a:extLst>
          </p:cNvPr>
          <p:cNvSpPr>
            <a:spLocks noGrp="1"/>
          </p:cNvSpPr>
          <p:nvPr>
            <p:ph type="title"/>
          </p:nvPr>
        </p:nvSpPr>
        <p:spPr/>
        <p:txBody>
          <a:bodyPr/>
          <a:lstStyle/>
          <a:p>
            <a:r>
              <a:rPr lang="nl-BE"/>
              <a:t>Voorbeelden – lesfiches </a:t>
            </a:r>
            <a:r>
              <a:rPr lang="nl-BE">
                <a:hlinkClick r:id="rId3"/>
              </a:rPr>
              <a:t>(zie PRO-site)</a:t>
            </a:r>
            <a:endParaRPr lang="nl-BE"/>
          </a:p>
        </p:txBody>
      </p:sp>
      <p:sp>
        <p:nvSpPr>
          <p:cNvPr id="4" name="Tijdelijke aanduiding voor tekst 2">
            <a:extLst>
              <a:ext uri="{FF2B5EF4-FFF2-40B4-BE49-F238E27FC236}">
                <a16:creationId xmlns:a16="http://schemas.microsoft.com/office/drawing/2014/main" id="{86667CFC-F589-9696-7A24-B1A665DB1363}"/>
              </a:ext>
            </a:extLst>
          </p:cNvPr>
          <p:cNvSpPr txBox="1">
            <a:spLocks/>
          </p:cNvSpPr>
          <p:nvPr/>
        </p:nvSpPr>
        <p:spPr>
          <a:xfrm>
            <a:off x="2048762" y="1610363"/>
            <a:ext cx="6323772" cy="3963988"/>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ClrTx/>
              <a:buFont typeface="Arial" pitchFamily="34" charset="0"/>
              <a:buChar char="•"/>
              <a:defRPr sz="3200" kern="1200">
                <a:solidFill>
                  <a:schemeClr val="tx1"/>
                </a:solidFill>
                <a:latin typeface="Trebuchet MS" panose="020B0603020202020204" pitchFamily="34" charset="0"/>
                <a:ea typeface="+mn-ea"/>
                <a:cs typeface="+mn-cs"/>
              </a:defRPr>
            </a:lvl1pPr>
            <a:lvl2pPr marL="742932" indent="-285744" algn="l" defTabSz="914377" rtl="0" eaLnBrk="1" latinLnBrk="0" hangingPunct="1">
              <a:spcBef>
                <a:spcPct val="20000"/>
              </a:spcBef>
              <a:buClr>
                <a:srgbClr val="BF18B3"/>
              </a:buClr>
              <a:buFont typeface="Arial" pitchFamily="34" charset="0"/>
              <a:buChar char="–"/>
              <a:defRPr sz="2800" kern="1200">
                <a:solidFill>
                  <a:srgbClr val="BF18B3"/>
                </a:solidFill>
                <a:latin typeface="Trebuchet MS" panose="020B0603020202020204" pitchFamily="34" charset="0"/>
                <a:ea typeface="+mn-ea"/>
                <a:cs typeface="+mn-cs"/>
              </a:defRPr>
            </a:lvl2pPr>
            <a:lvl3pPr marL="1142971" indent="-228594" algn="l" defTabSz="914377" rtl="0" eaLnBrk="1" latinLnBrk="0" hangingPunct="1">
              <a:spcBef>
                <a:spcPct val="20000"/>
              </a:spcBef>
              <a:buClr>
                <a:srgbClr val="F18E00"/>
              </a:buClr>
              <a:buFont typeface="Arial" pitchFamily="34" charset="0"/>
              <a:buChar char="•"/>
              <a:defRPr sz="2400" kern="1200">
                <a:solidFill>
                  <a:srgbClr val="FF8414"/>
                </a:solidFill>
                <a:latin typeface="Trebuchet MS" panose="020B0603020202020204" pitchFamily="34" charset="0"/>
                <a:ea typeface="+mn-ea"/>
                <a:cs typeface="+mn-cs"/>
              </a:defRPr>
            </a:lvl3pPr>
            <a:lvl4pPr marL="1600160" indent="-228594" algn="l" defTabSz="914377" rtl="0" eaLnBrk="1" latinLnBrk="0" hangingPunct="1">
              <a:spcBef>
                <a:spcPct val="20000"/>
              </a:spcBef>
              <a:buClr>
                <a:schemeClr val="tx1"/>
              </a:buClr>
              <a:buFont typeface="Arial" pitchFamily="34" charset="0"/>
              <a:buChar char="–"/>
              <a:defRPr sz="2000" kern="1200">
                <a:solidFill>
                  <a:schemeClr val="tx1"/>
                </a:solidFill>
                <a:latin typeface="Trebuchet MS" panose="020B0603020202020204" pitchFamily="34" charset="0"/>
                <a:ea typeface="+mn-ea"/>
                <a:cs typeface="+mn-cs"/>
              </a:defRPr>
            </a:lvl4pPr>
            <a:lvl5pPr marL="2057349" indent="-228594" algn="l" defTabSz="914377" rtl="0" eaLnBrk="1" latinLnBrk="0" hangingPunct="1">
              <a:spcBef>
                <a:spcPct val="20000"/>
              </a:spcBef>
              <a:buClr>
                <a:srgbClr val="BF18B3"/>
              </a:buClr>
              <a:buFont typeface="Arial" panose="020B0604020202020204" pitchFamily="34" charset="0"/>
              <a:buChar char="•"/>
              <a:defRPr sz="2000" kern="1200">
                <a:solidFill>
                  <a:srgbClr val="BF18B3"/>
                </a:solidFill>
                <a:latin typeface="Trebuchet MS" panose="020B0603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BE">
                <a:hlinkClick r:id="rId4"/>
              </a:rPr>
              <a:t>De recensie</a:t>
            </a:r>
            <a:endParaRPr lang="nl-BE"/>
          </a:p>
          <a:p>
            <a:r>
              <a:rPr lang="nl-BE">
                <a:hlinkClick r:id="rId5"/>
              </a:rPr>
              <a:t>E-mail over een theatervoorstelling</a:t>
            </a:r>
            <a:endParaRPr lang="nl-BE"/>
          </a:p>
          <a:p>
            <a:r>
              <a:rPr lang="nl-BE">
                <a:hlinkClick r:id="rId6"/>
              </a:rPr>
              <a:t>In poëzie zeggen we…</a:t>
            </a:r>
            <a:endParaRPr lang="nl-BE"/>
          </a:p>
          <a:p>
            <a:r>
              <a:rPr lang="nl-BE">
                <a:hlinkClick r:id="rId7"/>
              </a:rPr>
              <a:t>Dialogisch literatuuronderwijs</a:t>
            </a:r>
            <a:endParaRPr lang="nl-BE"/>
          </a:p>
          <a:p>
            <a:pPr marL="0" indent="0">
              <a:buFont typeface="Arial" pitchFamily="34" charset="0"/>
              <a:buNone/>
            </a:pPr>
            <a:endParaRPr lang="nl-BE"/>
          </a:p>
        </p:txBody>
      </p:sp>
    </p:spTree>
    <p:extLst>
      <p:ext uri="{BB962C8B-B14F-4D97-AF65-F5344CB8AC3E}">
        <p14:creationId xmlns:p14="http://schemas.microsoft.com/office/powerpoint/2010/main" val="1401829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417ADC-F847-37BD-5A3E-C91E150A9E31}"/>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ABA077D5-1F46-607F-4A1F-78663C93D39C}"/>
              </a:ext>
            </a:extLst>
          </p:cNvPr>
          <p:cNvSpPr>
            <a:spLocks noGrp="1"/>
          </p:cNvSpPr>
          <p:nvPr>
            <p:ph type="body" sz="quarter" idx="10"/>
          </p:nvPr>
        </p:nvSpPr>
        <p:spPr/>
        <p:txBody>
          <a:bodyPr/>
          <a:lstStyle/>
          <a:p>
            <a:endParaRPr lang="nl-BE"/>
          </a:p>
        </p:txBody>
      </p:sp>
      <p:pic>
        <p:nvPicPr>
          <p:cNvPr id="4" name="Afbeelding 3">
            <a:extLst>
              <a:ext uri="{FF2B5EF4-FFF2-40B4-BE49-F238E27FC236}">
                <a16:creationId xmlns:a16="http://schemas.microsoft.com/office/drawing/2014/main" id="{0B63FEC0-9E70-B1F9-0C0A-6B13F8FA1F8D}"/>
              </a:ext>
            </a:extLst>
          </p:cNvPr>
          <p:cNvPicPr>
            <a:picLocks noChangeAspect="1"/>
          </p:cNvPicPr>
          <p:nvPr/>
        </p:nvPicPr>
        <p:blipFill>
          <a:blip r:embed="rId3"/>
          <a:stretch>
            <a:fillRect/>
          </a:stretch>
        </p:blipFill>
        <p:spPr>
          <a:xfrm>
            <a:off x="1524448" y="1400992"/>
            <a:ext cx="6646823" cy="4423159"/>
          </a:xfrm>
          <a:prstGeom prst="rect">
            <a:avLst/>
          </a:prstGeom>
        </p:spPr>
      </p:pic>
    </p:spTree>
    <p:extLst>
      <p:ext uri="{BB962C8B-B14F-4D97-AF65-F5344CB8AC3E}">
        <p14:creationId xmlns:p14="http://schemas.microsoft.com/office/powerpoint/2010/main" val="1720717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9D12EFA-6208-78DC-EDED-3354512CFB27}"/>
              </a:ext>
            </a:extLst>
          </p:cNvPr>
          <p:cNvSpPr>
            <a:spLocks noGrp="1"/>
          </p:cNvSpPr>
          <p:nvPr>
            <p:ph idx="4294967295"/>
          </p:nvPr>
        </p:nvSpPr>
        <p:spPr>
          <a:xfrm>
            <a:off x="229942" y="428467"/>
            <a:ext cx="8684116" cy="3000533"/>
          </a:xfrm>
        </p:spPr>
        <p:txBody>
          <a:bodyPr>
            <a:normAutofit/>
          </a:bodyPr>
          <a:lstStyle/>
          <a:p>
            <a:r>
              <a:rPr lang="nl-NL" sz="2400" b="0">
                <a:latin typeface="Trebuchet MS"/>
                <a:cs typeface="Arial"/>
                <a:hlinkClick r:id="rId3"/>
              </a:rPr>
              <a:t>https://didactieknederlands.nl/handboek/2021/04/leesclubs-in-literatuuronderwijs/</a:t>
            </a:r>
            <a:endParaRPr lang="nl-BE" sz="2400"/>
          </a:p>
        </p:txBody>
      </p:sp>
      <p:sp>
        <p:nvSpPr>
          <p:cNvPr id="4" name="Tijdelijke aanduiding voor inhoud 3">
            <a:extLst>
              <a:ext uri="{FF2B5EF4-FFF2-40B4-BE49-F238E27FC236}">
                <a16:creationId xmlns:a16="http://schemas.microsoft.com/office/drawing/2014/main" id="{CAE9F794-1504-C328-EF4F-71F95BC3DE70}"/>
              </a:ext>
            </a:extLst>
          </p:cNvPr>
          <p:cNvSpPr txBox="1">
            <a:spLocks/>
          </p:cNvSpPr>
          <p:nvPr/>
        </p:nvSpPr>
        <p:spPr>
          <a:xfrm>
            <a:off x="1259632" y="1600204"/>
            <a:ext cx="7427168" cy="4525963"/>
          </a:xfrm>
          <a:prstGeom prst="rect">
            <a:avLst/>
          </a:prstGeom>
        </p:spPr>
        <p:txBody>
          <a:bodyPr vert="horz" lIns="91440" tIns="45720" rIns="91440" bIns="45720" rtlCol="0" anchor="t">
            <a:normAutofit/>
          </a:bodyPr>
          <a:lstStyle>
            <a:lvl1pPr marL="342891" indent="-342891" algn="l" defTabSz="914377" rtl="0" eaLnBrk="1" latinLnBrk="0" hangingPunct="1">
              <a:spcBef>
                <a:spcPct val="20000"/>
              </a:spcBef>
              <a:buClrTx/>
              <a:buFont typeface="Arial" pitchFamily="34" charset="0"/>
              <a:buChar char="•"/>
              <a:defRPr sz="3200" kern="1200">
                <a:solidFill>
                  <a:schemeClr val="tx1"/>
                </a:solidFill>
                <a:latin typeface="Trebuchet MS" panose="020B0603020202020204" pitchFamily="34" charset="0"/>
                <a:ea typeface="+mn-ea"/>
                <a:cs typeface="+mn-cs"/>
              </a:defRPr>
            </a:lvl1pPr>
            <a:lvl2pPr marL="742932" indent="-285744" algn="l" defTabSz="914377" rtl="0" eaLnBrk="1" latinLnBrk="0" hangingPunct="1">
              <a:spcBef>
                <a:spcPct val="20000"/>
              </a:spcBef>
              <a:buClr>
                <a:srgbClr val="BF18B3"/>
              </a:buClr>
              <a:buFont typeface="Arial" pitchFamily="34" charset="0"/>
              <a:buChar char="–"/>
              <a:defRPr sz="2800" kern="1200">
                <a:solidFill>
                  <a:srgbClr val="BF18B3"/>
                </a:solidFill>
                <a:latin typeface="Trebuchet MS" panose="020B0603020202020204" pitchFamily="34" charset="0"/>
                <a:ea typeface="+mn-ea"/>
                <a:cs typeface="+mn-cs"/>
              </a:defRPr>
            </a:lvl2pPr>
            <a:lvl3pPr marL="1142971" indent="-228594" algn="l" defTabSz="914377" rtl="0" eaLnBrk="1" latinLnBrk="0" hangingPunct="1">
              <a:spcBef>
                <a:spcPct val="20000"/>
              </a:spcBef>
              <a:buClr>
                <a:srgbClr val="F18E00"/>
              </a:buClr>
              <a:buFont typeface="Arial" pitchFamily="34" charset="0"/>
              <a:buChar char="•"/>
              <a:defRPr sz="2400" kern="1200">
                <a:solidFill>
                  <a:srgbClr val="FF8414"/>
                </a:solidFill>
                <a:latin typeface="Trebuchet MS" panose="020B0603020202020204" pitchFamily="34" charset="0"/>
                <a:ea typeface="+mn-ea"/>
                <a:cs typeface="+mn-cs"/>
              </a:defRPr>
            </a:lvl3pPr>
            <a:lvl4pPr marL="1600160" indent="-228594" algn="l" defTabSz="914377" rtl="0" eaLnBrk="1" latinLnBrk="0" hangingPunct="1">
              <a:spcBef>
                <a:spcPct val="20000"/>
              </a:spcBef>
              <a:buClr>
                <a:schemeClr val="tx1"/>
              </a:buClr>
              <a:buFont typeface="Arial" pitchFamily="34" charset="0"/>
              <a:buChar char="–"/>
              <a:defRPr sz="2000" kern="1200">
                <a:solidFill>
                  <a:schemeClr val="tx1"/>
                </a:solidFill>
                <a:latin typeface="Trebuchet MS" panose="020B0603020202020204" pitchFamily="34" charset="0"/>
                <a:ea typeface="+mn-ea"/>
                <a:cs typeface="+mn-cs"/>
              </a:defRPr>
            </a:lvl4pPr>
            <a:lvl5pPr marL="2057349" indent="-228594" algn="l" defTabSz="914377" rtl="0" eaLnBrk="1" latinLnBrk="0" hangingPunct="1">
              <a:spcBef>
                <a:spcPct val="20000"/>
              </a:spcBef>
              <a:buClr>
                <a:srgbClr val="BF18B3"/>
              </a:buClr>
              <a:buFont typeface="Arial" panose="020B0604020202020204" pitchFamily="34" charset="0"/>
              <a:buChar char="•"/>
              <a:defRPr sz="2000" kern="1200">
                <a:solidFill>
                  <a:srgbClr val="BF18B3"/>
                </a:solidFill>
                <a:latin typeface="Trebuchet MS" panose="020B0603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a:cs typeface="Arial"/>
              </a:rPr>
              <a:t>Inspirerend materiaal en uitgewerkte lessen met o.a. doorklikmogelijkheden naar:</a:t>
            </a:r>
            <a:endParaRPr lang="nl-NL"/>
          </a:p>
          <a:p>
            <a:pPr marL="342265" indent="-342265">
              <a:buFont typeface="Wingdings" pitchFamily="34" charset="0"/>
              <a:buChar char="Ø"/>
            </a:pPr>
            <a:r>
              <a:rPr lang="nl-NL">
                <a:cs typeface="Arial"/>
              </a:rPr>
              <a:t>Praten over romanfragmenten</a:t>
            </a:r>
            <a:endParaRPr lang="nl-NL"/>
          </a:p>
          <a:p>
            <a:pPr marL="342265" indent="-342265">
              <a:buFont typeface="Wingdings" pitchFamily="34" charset="0"/>
              <a:buChar char="Ø"/>
            </a:pPr>
            <a:r>
              <a:rPr lang="nl-NL">
                <a:cs typeface="Arial"/>
              </a:rPr>
              <a:t>Praten over fictiefragmenten</a:t>
            </a:r>
            <a:endParaRPr lang="nl-NL"/>
          </a:p>
          <a:p>
            <a:pPr marL="342265" indent="-342265">
              <a:buFont typeface="Wingdings" pitchFamily="34" charset="0"/>
              <a:buChar char="Ø"/>
            </a:pPr>
            <a:r>
              <a:rPr lang="nl-NL">
                <a:cs typeface="Arial"/>
              </a:rPr>
              <a:t>LitLab</a:t>
            </a:r>
            <a:endParaRPr lang="nl-NL"/>
          </a:p>
          <a:p>
            <a:pPr marL="342265" indent="-342265">
              <a:buFont typeface="Wingdings" pitchFamily="34" charset="0"/>
              <a:buChar char="Ø"/>
            </a:pPr>
            <a:r>
              <a:rPr lang="nl-NL">
                <a:cs typeface="Arial"/>
              </a:rPr>
              <a:t>Leesclub in de klas</a:t>
            </a:r>
          </a:p>
          <a:p>
            <a:pPr marL="342265" indent="-342265">
              <a:buFont typeface="Wingdings" pitchFamily="34" charset="0"/>
              <a:buChar char="Ø"/>
            </a:pPr>
            <a:r>
              <a:rPr lang="nl-NL">
                <a:cs typeface="Arial"/>
              </a:rPr>
              <a:t>...</a:t>
            </a:r>
            <a:endParaRPr lang="nl-NL"/>
          </a:p>
        </p:txBody>
      </p:sp>
    </p:spTree>
    <p:extLst>
      <p:ext uri="{BB962C8B-B14F-4D97-AF65-F5344CB8AC3E}">
        <p14:creationId xmlns:p14="http://schemas.microsoft.com/office/powerpoint/2010/main" val="18399367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r>
              <a:rPr lang="nl-BE">
                <a:hlinkClick r:id="rId3"/>
              </a:rPr>
              <a:t>www.schrijfacademie.nl</a:t>
            </a:r>
            <a:r>
              <a:rPr lang="nl-BE"/>
              <a:t> </a:t>
            </a:r>
          </a:p>
        </p:txBody>
      </p:sp>
      <p:sp>
        <p:nvSpPr>
          <p:cNvPr id="3" name="Tijdelijke aanduiding voor inhoud 2">
            <a:extLst>
              <a:ext uri="{FF2B5EF4-FFF2-40B4-BE49-F238E27FC236}">
                <a16:creationId xmlns:a16="http://schemas.microsoft.com/office/drawing/2014/main" id="{A9D12EFA-6208-78DC-EDED-3354512CFB27}"/>
              </a:ext>
            </a:extLst>
          </p:cNvPr>
          <p:cNvSpPr>
            <a:spLocks noGrp="1"/>
          </p:cNvSpPr>
          <p:nvPr>
            <p:ph idx="4294967295"/>
          </p:nvPr>
        </p:nvSpPr>
        <p:spPr>
          <a:xfrm>
            <a:off x="159636" y="1407387"/>
            <a:ext cx="5581584" cy="3000533"/>
          </a:xfrm>
        </p:spPr>
        <p:txBody>
          <a:bodyPr/>
          <a:lstStyle/>
          <a:p>
            <a:pPr marL="0" indent="0">
              <a:buNone/>
            </a:pPr>
            <a:endParaRPr lang="nl-BE"/>
          </a:p>
        </p:txBody>
      </p:sp>
      <p:pic>
        <p:nvPicPr>
          <p:cNvPr id="2050" name="Picture 2">
            <a:extLst>
              <a:ext uri="{FF2B5EF4-FFF2-40B4-BE49-F238E27FC236}">
                <a16:creationId xmlns:a16="http://schemas.microsoft.com/office/drawing/2014/main" id="{C51AA6C8-7658-B0D6-C507-AF3FBBFC9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59021"/>
            <a:ext cx="9144000" cy="3497263"/>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8">
            <a:extLst>
              <a:ext uri="{FF2B5EF4-FFF2-40B4-BE49-F238E27FC236}">
                <a16:creationId xmlns:a16="http://schemas.microsoft.com/office/drawing/2014/main" id="{2A4AA298-D2F2-FB4B-D853-9B23FF90E250}"/>
              </a:ext>
            </a:extLst>
          </p:cNvPr>
          <p:cNvSpPr txBox="1"/>
          <p:nvPr/>
        </p:nvSpPr>
        <p:spPr>
          <a:xfrm>
            <a:off x="1210406" y="5312139"/>
            <a:ext cx="2662814" cy="646331"/>
          </a:xfrm>
          <a:prstGeom prst="rect">
            <a:avLst/>
          </a:prstGeom>
          <a:noFill/>
        </p:spPr>
        <p:txBody>
          <a:bodyPr wrap="square" rtlCol="0">
            <a:spAutoFit/>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a:t>Met handleiding docenten en kennisclips</a:t>
            </a:r>
          </a:p>
        </p:txBody>
      </p:sp>
      <p:pic>
        <p:nvPicPr>
          <p:cNvPr id="2054" name="Picture 6">
            <a:extLst>
              <a:ext uri="{FF2B5EF4-FFF2-40B4-BE49-F238E27FC236}">
                <a16:creationId xmlns:a16="http://schemas.microsoft.com/office/drawing/2014/main" id="{DAC40A22-FF27-1A73-55DA-238F78BB46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3259" y="4830150"/>
            <a:ext cx="393382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542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3E6D31B-C1BE-2488-6446-5748B2C5F9F9}"/>
              </a:ext>
            </a:extLst>
          </p:cNvPr>
          <p:cNvSpPr>
            <a:spLocks noGrp="1"/>
          </p:cNvSpPr>
          <p:nvPr>
            <p:ph type="sldNum" sz="quarter" idx="11"/>
          </p:nvPr>
        </p:nvSpPr>
        <p:spPr>
          <a:xfrm>
            <a:off x="7081870" y="6429400"/>
            <a:ext cx="2062130" cy="428600"/>
          </a:xfrm>
        </p:spPr>
        <p:txBody>
          <a:bodyPr/>
          <a:lstStyle/>
          <a:p>
            <a:pPr>
              <a:spcAft>
                <a:spcPts val="600"/>
              </a:spcAft>
            </a:pPr>
            <a:fld id="{189E3A5C-986B-47BE-8F96-3787467B82A8}" type="slidenum">
              <a:rPr lang="nl-BE" smtClean="0">
                <a:solidFill>
                  <a:prstClr val="white"/>
                </a:solidFill>
              </a:rPr>
              <a:pPr>
                <a:spcAft>
                  <a:spcPts val="600"/>
                </a:spcAft>
              </a:pPr>
              <a:t>46</a:t>
            </a:fld>
            <a:endParaRPr lang="nl-BE">
              <a:solidFill>
                <a:prstClr val="white"/>
              </a:solidFill>
            </a:endParaRPr>
          </a:p>
        </p:txBody>
      </p:sp>
      <p:sp>
        <p:nvSpPr>
          <p:cNvPr id="2" name="Titel 1">
            <a:extLst>
              <a:ext uri="{FF2B5EF4-FFF2-40B4-BE49-F238E27FC236}">
                <a16:creationId xmlns:a16="http://schemas.microsoft.com/office/drawing/2014/main" id="{2F3523F9-1CC4-04B5-BC0A-EDC863DDEA6A}"/>
              </a:ext>
            </a:extLst>
          </p:cNvPr>
          <p:cNvSpPr>
            <a:spLocks noGrp="1"/>
          </p:cNvSpPr>
          <p:nvPr>
            <p:ph type="title"/>
          </p:nvPr>
        </p:nvSpPr>
        <p:spPr>
          <a:xfrm>
            <a:off x="1259631" y="274638"/>
            <a:ext cx="7427169" cy="1143000"/>
          </a:xfrm>
        </p:spPr>
        <p:txBody>
          <a:bodyPr anchor="ctr">
            <a:normAutofit/>
          </a:bodyPr>
          <a:lstStyle/>
          <a:p>
            <a:r>
              <a:rPr lang="nl-NL"/>
              <a:t>Literaire leesspiegel </a:t>
            </a:r>
            <a:endParaRPr lang="nl-BE"/>
          </a:p>
        </p:txBody>
      </p:sp>
      <p:graphicFrame>
        <p:nvGraphicFramePr>
          <p:cNvPr id="5" name="Tijdelijke aanduiding voor tekst 2">
            <a:extLst>
              <a:ext uri="{FF2B5EF4-FFF2-40B4-BE49-F238E27FC236}">
                <a16:creationId xmlns:a16="http://schemas.microsoft.com/office/drawing/2014/main" id="{3245625C-B43B-FBE1-9631-485D8BD586BD}"/>
              </a:ext>
            </a:extLst>
          </p:cNvPr>
          <p:cNvGraphicFramePr/>
          <p:nvPr>
            <p:extLst>
              <p:ext uri="{D42A27DB-BD31-4B8C-83A1-F6EECF244321}">
                <p14:modId xmlns:p14="http://schemas.microsoft.com/office/powerpoint/2010/main" val="1221298468"/>
              </p:ext>
            </p:extLst>
          </p:nvPr>
        </p:nvGraphicFramePr>
        <p:xfrm>
          <a:off x="858416" y="1166018"/>
          <a:ext cx="8102704"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49777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644A8-7F3A-7E53-A04D-F0FCC0962C5C}"/>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C16FBEAC-8FDC-1AEE-805D-8266DA5984C5}"/>
              </a:ext>
            </a:extLst>
          </p:cNvPr>
          <p:cNvPicPr>
            <a:picLocks noChangeAspect="1"/>
          </p:cNvPicPr>
          <p:nvPr/>
        </p:nvPicPr>
        <p:blipFill>
          <a:blip r:embed="rId2">
            <a:extLst>
              <a:ext uri="{28A0092B-C50C-407E-A947-70E740481C1C}">
                <a14:useLocalDpi xmlns:a14="http://schemas.microsoft.com/office/drawing/2010/main" val="0"/>
              </a:ext>
            </a:extLst>
          </a:blip>
          <a:srcRect t="15561" b="15561"/>
          <a:stretch/>
        </p:blipFill>
        <p:spPr>
          <a:xfrm>
            <a:off x="0" y="921068"/>
            <a:ext cx="9149954" cy="4449762"/>
          </a:xfrm>
          <a:prstGeom prst="rect">
            <a:avLst/>
          </a:prstGeom>
          <a:noFill/>
        </p:spPr>
      </p:pic>
      <p:sp>
        <p:nvSpPr>
          <p:cNvPr id="2" name="Titel 1">
            <a:extLst>
              <a:ext uri="{FF2B5EF4-FFF2-40B4-BE49-F238E27FC236}">
                <a16:creationId xmlns:a16="http://schemas.microsoft.com/office/drawing/2014/main" id="{CAEBE401-3963-7CAC-19AD-34C13E5AF2CB}"/>
              </a:ext>
            </a:extLst>
          </p:cNvPr>
          <p:cNvSpPr>
            <a:spLocks noGrp="1"/>
          </p:cNvSpPr>
          <p:nvPr>
            <p:ph type="body" sz="quarter" idx="10"/>
          </p:nvPr>
        </p:nvSpPr>
        <p:spPr>
          <a:xfrm>
            <a:off x="659256" y="4124960"/>
            <a:ext cx="7819534" cy="1478280"/>
          </a:xfrm>
        </p:spPr>
        <p:txBody>
          <a:bodyPr>
            <a:normAutofit/>
          </a:bodyPr>
          <a:lstStyle/>
          <a:p>
            <a:r>
              <a:rPr lang="nl-BE" dirty="0"/>
              <a:t>Identiteit in diversiteit</a:t>
            </a:r>
          </a:p>
        </p:txBody>
      </p:sp>
    </p:spTree>
    <p:extLst>
      <p:ext uri="{BB962C8B-B14F-4D97-AF65-F5344CB8AC3E}">
        <p14:creationId xmlns:p14="http://schemas.microsoft.com/office/powerpoint/2010/main" val="24976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D34C8E-7334-F21B-C3DA-4473A1157AB5}"/>
              </a:ext>
            </a:extLst>
          </p:cNvPr>
          <p:cNvSpPr>
            <a:spLocks noGrp="1"/>
          </p:cNvSpPr>
          <p:nvPr>
            <p:ph type="title"/>
          </p:nvPr>
        </p:nvSpPr>
        <p:spPr/>
        <p:txBody>
          <a:bodyPr/>
          <a:lstStyle/>
          <a:p>
            <a:r>
              <a:rPr lang="nl-BE"/>
              <a:t>Identiteit in diversiteit</a:t>
            </a:r>
          </a:p>
        </p:txBody>
      </p:sp>
      <p:graphicFrame>
        <p:nvGraphicFramePr>
          <p:cNvPr id="4" name="Tabel 5">
            <a:extLst>
              <a:ext uri="{FF2B5EF4-FFF2-40B4-BE49-F238E27FC236}">
                <a16:creationId xmlns:a16="http://schemas.microsoft.com/office/drawing/2014/main" id="{A6C2D5C2-4BDC-075B-2285-82F4C5710FFB}"/>
              </a:ext>
            </a:extLst>
          </p:cNvPr>
          <p:cNvGraphicFramePr>
            <a:graphicFrameLocks noGrp="1"/>
          </p:cNvGraphicFramePr>
          <p:nvPr>
            <p:extLst>
              <p:ext uri="{D42A27DB-BD31-4B8C-83A1-F6EECF244321}">
                <p14:modId xmlns:p14="http://schemas.microsoft.com/office/powerpoint/2010/main" val="2367544165"/>
              </p:ext>
            </p:extLst>
          </p:nvPr>
        </p:nvGraphicFramePr>
        <p:xfrm>
          <a:off x="623628" y="1631313"/>
          <a:ext cx="8375715" cy="4023360"/>
        </p:xfrm>
        <a:graphic>
          <a:graphicData uri="http://schemas.openxmlformats.org/drawingml/2006/table">
            <a:tbl>
              <a:tblPr firstRow="1" bandRow="1">
                <a:tableStyleId>{7DF18680-E054-41AD-8BC1-D1AEF772440D}</a:tableStyleId>
              </a:tblPr>
              <a:tblGrid>
                <a:gridCol w="1201919">
                  <a:extLst>
                    <a:ext uri="{9D8B030D-6E8A-4147-A177-3AD203B41FA5}">
                      <a16:colId xmlns:a16="http://schemas.microsoft.com/office/drawing/2014/main" val="1335869668"/>
                    </a:ext>
                  </a:extLst>
                </a:gridCol>
                <a:gridCol w="7173796">
                  <a:extLst>
                    <a:ext uri="{9D8B030D-6E8A-4147-A177-3AD203B41FA5}">
                      <a16:colId xmlns:a16="http://schemas.microsoft.com/office/drawing/2014/main" val="2464920584"/>
                    </a:ext>
                  </a:extLst>
                </a:gridCol>
              </a:tblGrid>
              <a:tr h="370840">
                <a:tc>
                  <a:txBody>
                    <a:bodyPr/>
                    <a:lstStyle/>
                    <a:p>
                      <a:pPr marL="0" marR="0" lvl="0" indent="0" algn="l" rtl="0" eaLnBrk="1" fontAlgn="auto" latinLnBrk="0" hangingPunct="1">
                        <a:lnSpc>
                          <a:spcPct val="100000"/>
                        </a:lnSpc>
                        <a:spcBef>
                          <a:spcPts val="0"/>
                        </a:spcBef>
                        <a:spcAft>
                          <a:spcPts val="0"/>
                        </a:spcAft>
                        <a:buClrTx/>
                        <a:buSzTx/>
                        <a:buFontTx/>
                        <a:buNone/>
                      </a:pPr>
                      <a:r>
                        <a:rPr lang="nl-NL" sz="1800" b="1">
                          <a:solidFill>
                            <a:srgbClr val="1F4E79"/>
                          </a:solidFill>
                          <a:effectLst/>
                        </a:rPr>
                        <a:t>LPD 7</a:t>
                      </a:r>
                    </a:p>
                    <a:p>
                      <a:endParaRPr lang="nl-BE"/>
                    </a:p>
                  </a:txBody>
                  <a:tcPr>
                    <a:solidFill>
                      <a:srgbClr val="9CD1E0"/>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pPr>
                      <a:r>
                        <a:rPr lang="nl-BE" sz="1800" b="1" kern="1200">
                          <a:solidFill>
                            <a:srgbClr val="1F4E79"/>
                          </a:solidFill>
                          <a:effectLst/>
                          <a:latin typeface="+mn-lt"/>
                          <a:ea typeface="+mn-ea"/>
                          <a:cs typeface="+mn-cs"/>
                        </a:rPr>
                        <a:t>De leerlingen illustreren het effect van taaluitingen, taalvariëteiten en talen op identiteitsvorming en sociale omgang.</a:t>
                      </a:r>
                    </a:p>
                  </a:txBody>
                  <a:tcPr>
                    <a:solidFill>
                      <a:srgbClr val="9CD1E0"/>
                    </a:solidFill>
                  </a:tcPr>
                </a:tc>
                <a:extLst>
                  <a:ext uri="{0D108BD9-81ED-4DB2-BD59-A6C34878D82A}">
                    <a16:rowId xmlns:a16="http://schemas.microsoft.com/office/drawing/2014/main" val="433211743"/>
                  </a:ext>
                </a:extLst>
              </a:tr>
              <a:tr h="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BE" sz="1800" b="1" kern="1200">
                          <a:solidFill>
                            <a:srgbClr val="1F4E79"/>
                          </a:solidFill>
                          <a:latin typeface="+mn-lt"/>
                          <a:ea typeface="+mn-ea"/>
                          <a:cs typeface="+mn-cs"/>
                        </a:rPr>
                        <a:t>Wenken</a:t>
                      </a:r>
                    </a:p>
                  </a:txBody>
                  <a:tcPr>
                    <a:solidFill>
                      <a:srgbClr val="EAF3F6"/>
                    </a:solidFill>
                  </a:tcPr>
                </a:tc>
                <a:tc>
                  <a:txBody>
                    <a:bodyPr/>
                    <a:lstStyle/>
                    <a:p>
                      <a:pPr marL="0" indent="0">
                        <a:buFont typeface="Arial" panose="020B0604020202020204" pitchFamily="34" charset="0"/>
                        <a:buNone/>
                      </a:pPr>
                      <a:r>
                        <a:rPr lang="nl-BE"/>
                        <a:t>Vertrek vanuit taaluitingen in gekende contexten (sportclub, jeugdbeweging, thuis) om ook taaluitingen binnen een breder maatschappelijk kader (berichtgeving via sociale media, andere culturen…) te bekijken. </a:t>
                      </a:r>
                    </a:p>
                  </a:txBody>
                  <a:tcPr>
                    <a:solidFill>
                      <a:srgbClr val="EAF3F6"/>
                    </a:solidFill>
                  </a:tcPr>
                </a:tc>
                <a:extLst>
                  <a:ext uri="{0D108BD9-81ED-4DB2-BD59-A6C34878D82A}">
                    <a16:rowId xmlns:a16="http://schemas.microsoft.com/office/drawing/2014/main" val="1127203188"/>
                  </a:ext>
                </a:extLst>
              </a:tr>
              <a:tr h="12192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nl-BE"/>
                        <a:t>Overeenkomsten en verschillen herkennen en benoemen en bespreken hoe miscommunicatie kan ontstaan.</a:t>
                      </a:r>
                    </a:p>
                  </a:txBody>
                  <a:tcPr>
                    <a:solidFill>
                      <a:srgbClr val="EAF3F6"/>
                    </a:solidFill>
                  </a:tcPr>
                </a:tc>
                <a:extLst>
                  <a:ext uri="{0D108BD9-81ED-4DB2-BD59-A6C34878D82A}">
                    <a16:rowId xmlns:a16="http://schemas.microsoft.com/office/drawing/2014/main" val="1337453042"/>
                  </a:ext>
                </a:extLst>
              </a:tr>
              <a:tr h="45720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nl-BE"/>
                        <a:t>Gelijkenissen en verschillen tussen talen ondersteunt leerlingen bij het leren van nieuwe talen.</a:t>
                      </a:r>
                    </a:p>
                  </a:txBody>
                  <a:tcPr>
                    <a:solidFill>
                      <a:srgbClr val="EAF3F6"/>
                    </a:solidFill>
                  </a:tcPr>
                </a:tc>
                <a:extLst>
                  <a:ext uri="{0D108BD9-81ED-4DB2-BD59-A6C34878D82A}">
                    <a16:rowId xmlns:a16="http://schemas.microsoft.com/office/drawing/2014/main" val="509769817"/>
                  </a:ext>
                </a:extLst>
              </a:tr>
              <a:tr h="45720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nl-BE"/>
                        <a:t>Bewust maken van de eigen meertaligheid en ontdekken in welke situatie ze bepaalde taalvariëteiten het best inzetten.</a:t>
                      </a:r>
                    </a:p>
                  </a:txBody>
                  <a:tcPr>
                    <a:solidFill>
                      <a:srgbClr val="EAF3F6"/>
                    </a:solidFill>
                  </a:tcPr>
                </a:tc>
                <a:extLst>
                  <a:ext uri="{0D108BD9-81ED-4DB2-BD59-A6C34878D82A}">
                    <a16:rowId xmlns:a16="http://schemas.microsoft.com/office/drawing/2014/main" val="567948892"/>
                  </a:ext>
                </a:extLst>
              </a:tr>
            </a:tbl>
          </a:graphicData>
        </a:graphic>
      </p:graphicFrame>
      <p:sp>
        <p:nvSpPr>
          <p:cNvPr id="3" name="Rechthoek: afgeronde hoeken 2">
            <a:extLst>
              <a:ext uri="{FF2B5EF4-FFF2-40B4-BE49-F238E27FC236}">
                <a16:creationId xmlns:a16="http://schemas.microsoft.com/office/drawing/2014/main" id="{DEF0C498-A7F0-9CFA-3DC6-178E87E74F5A}"/>
              </a:ext>
            </a:extLst>
          </p:cNvPr>
          <p:cNvSpPr/>
          <p:nvPr/>
        </p:nvSpPr>
        <p:spPr>
          <a:xfrm>
            <a:off x="1615440" y="2759401"/>
            <a:ext cx="7051041" cy="883592"/>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afgeronde hoeken 4">
            <a:extLst>
              <a:ext uri="{FF2B5EF4-FFF2-40B4-BE49-F238E27FC236}">
                <a16:creationId xmlns:a16="http://schemas.microsoft.com/office/drawing/2014/main" id="{0FAD3F3E-AB04-0C9E-8B3C-81A2BDE54B35}"/>
              </a:ext>
            </a:extLst>
          </p:cNvPr>
          <p:cNvSpPr/>
          <p:nvPr/>
        </p:nvSpPr>
        <p:spPr>
          <a:xfrm>
            <a:off x="1849120" y="4784891"/>
            <a:ext cx="7051041" cy="883592"/>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22765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EC5156-9A3A-9234-2B7F-A9F91862FA65}"/>
              </a:ext>
            </a:extLst>
          </p:cNvPr>
          <p:cNvSpPr>
            <a:spLocks noGrp="1"/>
          </p:cNvSpPr>
          <p:nvPr>
            <p:ph type="title"/>
          </p:nvPr>
        </p:nvSpPr>
        <p:spPr/>
        <p:txBody>
          <a:bodyPr/>
          <a:lstStyle/>
          <a:p>
            <a:r>
              <a:rPr lang="nl-BE"/>
              <a:t>Voorbeelden </a:t>
            </a:r>
          </a:p>
        </p:txBody>
      </p:sp>
      <p:sp>
        <p:nvSpPr>
          <p:cNvPr id="3" name="Tijdelijke aanduiding voor tekst 2">
            <a:extLst>
              <a:ext uri="{FF2B5EF4-FFF2-40B4-BE49-F238E27FC236}">
                <a16:creationId xmlns:a16="http://schemas.microsoft.com/office/drawing/2014/main" id="{0E0F77DE-BEF0-D562-4B2D-EF52C35DBDD6}"/>
              </a:ext>
            </a:extLst>
          </p:cNvPr>
          <p:cNvSpPr>
            <a:spLocks noGrp="1"/>
          </p:cNvSpPr>
          <p:nvPr>
            <p:ph type="body" sz="quarter" idx="10"/>
          </p:nvPr>
        </p:nvSpPr>
        <p:spPr>
          <a:xfrm>
            <a:off x="348344" y="1447006"/>
            <a:ext cx="4397827" cy="3963988"/>
          </a:xfrm>
        </p:spPr>
        <p:txBody>
          <a:bodyPr/>
          <a:lstStyle/>
          <a:p>
            <a:pPr marL="0" indent="0">
              <a:buNone/>
            </a:pPr>
            <a:r>
              <a:rPr lang="nl-BE"/>
              <a:t>Lesfiche </a:t>
            </a:r>
            <a:r>
              <a:rPr lang="nl-BE">
                <a:hlinkClick r:id="rId2"/>
              </a:rPr>
              <a:t>Chicken Run </a:t>
            </a:r>
            <a:r>
              <a:rPr lang="nl-BE"/>
              <a:t>– Een aanzet om de leerlingen te laten reflecteren over de verschillende taalvariëteiten.</a:t>
            </a:r>
          </a:p>
        </p:txBody>
      </p:sp>
      <p:pic>
        <p:nvPicPr>
          <p:cNvPr id="2050" name="Picture 2" descr="Chicken Run (2000) - Peter Lord,Nick Park | Tickets and Showtimes ...">
            <a:extLst>
              <a:ext uri="{FF2B5EF4-FFF2-40B4-BE49-F238E27FC236}">
                <a16:creationId xmlns:a16="http://schemas.microsoft.com/office/drawing/2014/main" id="{15C6C100-2227-E728-2872-DB445B014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1906" y="1447006"/>
            <a:ext cx="3331482" cy="499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215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a:xfrm>
            <a:off x="159636" y="179999"/>
            <a:ext cx="8808195" cy="1432741"/>
          </a:xfrm>
        </p:spPr>
        <p:txBody>
          <a:bodyPr/>
          <a:lstStyle/>
          <a:p>
            <a:r>
              <a:rPr lang="en-US" b="0" err="1">
                <a:hlinkClick r:id="rId3"/>
              </a:rPr>
              <a:t>Vragen</a:t>
            </a:r>
            <a:r>
              <a:rPr lang="en-US" b="0">
                <a:hlinkClick r:id="rId3"/>
              </a:rPr>
              <a:t> of </a:t>
            </a:r>
            <a:r>
              <a:rPr lang="en-US" b="0" err="1">
                <a:hlinkClick r:id="rId3"/>
              </a:rPr>
              <a:t>bekommernissen</a:t>
            </a:r>
            <a:r>
              <a:rPr lang="en-US" b="0">
                <a:hlinkClick r:id="rId3"/>
              </a:rPr>
              <a:t> </a:t>
            </a:r>
            <a:r>
              <a:rPr lang="en-US" b="0" err="1">
                <a:hlinkClick r:id="rId3"/>
              </a:rPr>
              <a:t>leerplan</a:t>
            </a:r>
            <a:r>
              <a:rPr lang="en-US" b="0">
                <a:hlinkClick r:id="rId3"/>
              </a:rPr>
              <a:t> </a:t>
            </a:r>
            <a:r>
              <a:rPr lang="en-US" b="0" err="1">
                <a:hlinkClick r:id="rId3"/>
              </a:rPr>
              <a:t>Nederlands</a:t>
            </a:r>
            <a:r>
              <a:rPr lang="en-US" b="0">
                <a:hlinkClick r:id="rId3"/>
              </a:rPr>
              <a:t> 7de </a:t>
            </a:r>
            <a:r>
              <a:rPr lang="en-US" b="0" err="1">
                <a:hlinkClick r:id="rId3"/>
              </a:rPr>
              <a:t>leerjaar</a:t>
            </a:r>
            <a:r>
              <a:rPr lang="en-US" b="0">
                <a:hlinkClick r:id="rId3"/>
              </a:rPr>
              <a:t> </a:t>
            </a:r>
            <a:r>
              <a:rPr lang="en-US" b="0" err="1">
                <a:hlinkClick r:id="rId3"/>
              </a:rPr>
              <a:t>gericht</a:t>
            </a:r>
            <a:r>
              <a:rPr lang="en-US" b="0">
                <a:hlinkClick r:id="rId3"/>
              </a:rPr>
              <a:t> op HO</a:t>
            </a:r>
            <a:endParaRPr lang="nl-BE"/>
          </a:p>
        </p:txBody>
      </p:sp>
      <p:pic>
        <p:nvPicPr>
          <p:cNvPr id="4" name="Tijdelijke aanduiding voor inhoud 6" descr="Afbeelding met Graphics, Lettertype, grafische vormgeving, patroon&#10;&#10;Door AI gegenereerde inhoud is mogelijk onjuist.">
            <a:extLst>
              <a:ext uri="{FF2B5EF4-FFF2-40B4-BE49-F238E27FC236}">
                <a16:creationId xmlns:a16="http://schemas.microsoft.com/office/drawing/2014/main" id="{20B7663C-D645-6739-87A2-7979B0B9E5CD}"/>
              </a:ext>
            </a:extLst>
          </p:cNvPr>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2667698" y="1612741"/>
            <a:ext cx="3313651" cy="3313651"/>
          </a:xfrm>
          <a:noFill/>
        </p:spPr>
      </p:pic>
    </p:spTree>
    <p:extLst>
      <p:ext uri="{BB962C8B-B14F-4D97-AF65-F5344CB8AC3E}">
        <p14:creationId xmlns:p14="http://schemas.microsoft.com/office/powerpoint/2010/main" val="605720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F815C0-75F3-FDF9-22C2-C12FB82EAFA3}"/>
              </a:ext>
            </a:extLst>
          </p:cNvPr>
          <p:cNvSpPr>
            <a:spLocks noGrp="1"/>
          </p:cNvSpPr>
          <p:nvPr>
            <p:ph type="title"/>
          </p:nvPr>
        </p:nvSpPr>
        <p:spPr/>
        <p:txBody>
          <a:bodyPr/>
          <a:lstStyle/>
          <a:p>
            <a:r>
              <a:rPr lang="nl-BE"/>
              <a:t>Voorbeelden</a:t>
            </a:r>
          </a:p>
        </p:txBody>
      </p:sp>
      <p:sp>
        <p:nvSpPr>
          <p:cNvPr id="3" name="Tijdelijke aanduiding voor tekst 2">
            <a:extLst>
              <a:ext uri="{FF2B5EF4-FFF2-40B4-BE49-F238E27FC236}">
                <a16:creationId xmlns:a16="http://schemas.microsoft.com/office/drawing/2014/main" id="{221EA6E3-D123-3566-349E-CBE883F41EAC}"/>
              </a:ext>
            </a:extLst>
          </p:cNvPr>
          <p:cNvSpPr>
            <a:spLocks noGrp="1"/>
          </p:cNvSpPr>
          <p:nvPr>
            <p:ph type="body" sz="quarter" idx="10"/>
          </p:nvPr>
        </p:nvSpPr>
        <p:spPr>
          <a:xfrm>
            <a:off x="246743" y="1323000"/>
            <a:ext cx="4581999" cy="4381114"/>
          </a:xfrm>
        </p:spPr>
        <p:txBody>
          <a:bodyPr>
            <a:normAutofit fontScale="92500" lnSpcReduction="10000"/>
          </a:bodyPr>
          <a:lstStyle/>
          <a:p>
            <a:pPr marL="0" indent="0">
              <a:buNone/>
            </a:pPr>
            <a:r>
              <a:rPr lang="nl-BE"/>
              <a:t>Lesfiche </a:t>
            </a:r>
            <a:r>
              <a:rPr lang="nl-BE">
                <a:hlinkClick r:id="rId2"/>
              </a:rPr>
              <a:t>Posters opendeurdag </a:t>
            </a:r>
            <a:r>
              <a:rPr lang="nl-BE"/>
              <a:t>– Een aanzet om de leerlingen te laten reflecteren over de verschillende taalvariëteiten en taalgebruik. Hiervoor ontwerpen de leerlingen een poster voor de opendeurdag. </a:t>
            </a:r>
          </a:p>
        </p:txBody>
      </p:sp>
      <p:pic>
        <p:nvPicPr>
          <p:cNvPr id="3074" name="Picture 2" descr="Poster Maken">
            <a:extLst>
              <a:ext uri="{FF2B5EF4-FFF2-40B4-BE49-F238E27FC236}">
                <a16:creationId xmlns:a16="http://schemas.microsoft.com/office/drawing/2014/main" id="{5EC2C0B8-7498-D077-6EA4-1EB85A683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743" y="583689"/>
            <a:ext cx="4315257" cy="5390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503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773992-66F1-5639-8C8B-096940EF5127}"/>
              </a:ext>
            </a:extLst>
          </p:cNvPr>
          <p:cNvSpPr>
            <a:spLocks noGrp="1"/>
          </p:cNvSpPr>
          <p:nvPr>
            <p:ph type="title"/>
          </p:nvPr>
        </p:nvSpPr>
        <p:spPr/>
        <p:txBody>
          <a:bodyPr/>
          <a:lstStyle/>
          <a:p>
            <a:endParaRPr lang="nl-BE"/>
          </a:p>
        </p:txBody>
      </p:sp>
      <p:sp>
        <p:nvSpPr>
          <p:cNvPr id="4" name="Tijdelijke aanduiding voor inhoud 2">
            <a:extLst>
              <a:ext uri="{FF2B5EF4-FFF2-40B4-BE49-F238E27FC236}">
                <a16:creationId xmlns:a16="http://schemas.microsoft.com/office/drawing/2014/main" id="{DBC122E9-FD08-A691-BFD5-CE716820F29E}"/>
              </a:ext>
            </a:extLst>
          </p:cNvPr>
          <p:cNvSpPr txBox="1">
            <a:spLocks/>
          </p:cNvSpPr>
          <p:nvPr/>
        </p:nvSpPr>
        <p:spPr>
          <a:xfrm>
            <a:off x="1259632" y="1600204"/>
            <a:ext cx="7427168" cy="4525963"/>
          </a:xfrm>
          <a:prstGeom prst="rect">
            <a:avLst/>
          </a:prstGeom>
        </p:spPr>
        <p:txBody>
          <a:bodyPr vert="horz" lIns="91440" tIns="45720" rIns="91440" bIns="45720" rtlCol="0" anchor="t">
            <a:normAutofit/>
          </a:bodyPr>
          <a:lstStyle>
            <a:lvl1pPr marL="342891" indent="-342891" algn="l" defTabSz="914377" rtl="0" eaLnBrk="1" latinLnBrk="0" hangingPunct="1">
              <a:spcBef>
                <a:spcPct val="20000"/>
              </a:spcBef>
              <a:buClrTx/>
              <a:buFont typeface="Arial" pitchFamily="34" charset="0"/>
              <a:buChar char="•"/>
              <a:defRPr sz="3200" kern="1200">
                <a:solidFill>
                  <a:schemeClr val="tx1"/>
                </a:solidFill>
                <a:latin typeface="Trebuchet MS" panose="020B0603020202020204" pitchFamily="34" charset="0"/>
                <a:ea typeface="+mn-ea"/>
                <a:cs typeface="+mn-cs"/>
              </a:defRPr>
            </a:lvl1pPr>
            <a:lvl2pPr marL="742932" indent="-285744" algn="l" defTabSz="914377" rtl="0" eaLnBrk="1" latinLnBrk="0" hangingPunct="1">
              <a:spcBef>
                <a:spcPct val="20000"/>
              </a:spcBef>
              <a:buClr>
                <a:srgbClr val="BF18B3"/>
              </a:buClr>
              <a:buFont typeface="Arial" pitchFamily="34" charset="0"/>
              <a:buChar char="–"/>
              <a:defRPr sz="2800" kern="1200">
                <a:solidFill>
                  <a:srgbClr val="BF18B3"/>
                </a:solidFill>
                <a:latin typeface="Trebuchet MS" panose="020B0603020202020204" pitchFamily="34" charset="0"/>
                <a:ea typeface="+mn-ea"/>
                <a:cs typeface="+mn-cs"/>
              </a:defRPr>
            </a:lvl2pPr>
            <a:lvl3pPr marL="1142971" indent="-228594" algn="l" defTabSz="914377" rtl="0" eaLnBrk="1" latinLnBrk="0" hangingPunct="1">
              <a:spcBef>
                <a:spcPct val="20000"/>
              </a:spcBef>
              <a:buClr>
                <a:srgbClr val="F18E00"/>
              </a:buClr>
              <a:buFont typeface="Arial" pitchFamily="34" charset="0"/>
              <a:buChar char="•"/>
              <a:defRPr sz="2400" kern="1200">
                <a:solidFill>
                  <a:srgbClr val="FF8414"/>
                </a:solidFill>
                <a:latin typeface="Trebuchet MS" panose="020B0603020202020204" pitchFamily="34" charset="0"/>
                <a:ea typeface="+mn-ea"/>
                <a:cs typeface="+mn-cs"/>
              </a:defRPr>
            </a:lvl3pPr>
            <a:lvl4pPr marL="1600160" indent="-228594" algn="l" defTabSz="914377" rtl="0" eaLnBrk="1" latinLnBrk="0" hangingPunct="1">
              <a:spcBef>
                <a:spcPct val="20000"/>
              </a:spcBef>
              <a:buClr>
                <a:schemeClr val="tx1"/>
              </a:buClr>
              <a:buFont typeface="Arial" pitchFamily="34" charset="0"/>
              <a:buChar char="–"/>
              <a:defRPr sz="2000" kern="1200">
                <a:solidFill>
                  <a:schemeClr val="tx1"/>
                </a:solidFill>
                <a:latin typeface="Trebuchet MS" panose="020B0603020202020204" pitchFamily="34" charset="0"/>
                <a:ea typeface="+mn-ea"/>
                <a:cs typeface="+mn-cs"/>
              </a:defRPr>
            </a:lvl4pPr>
            <a:lvl5pPr marL="2057349" indent="-228594" algn="l" defTabSz="914377" rtl="0" eaLnBrk="1" latinLnBrk="0" hangingPunct="1">
              <a:spcBef>
                <a:spcPct val="20000"/>
              </a:spcBef>
              <a:buClr>
                <a:srgbClr val="BF18B3"/>
              </a:buClr>
              <a:buFont typeface="Arial" panose="020B0604020202020204" pitchFamily="34" charset="0"/>
              <a:buChar char="•"/>
              <a:defRPr sz="2000" kern="1200">
                <a:solidFill>
                  <a:srgbClr val="BF18B3"/>
                </a:solidFill>
                <a:latin typeface="Trebuchet MS" panose="020B0603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265" indent="-342265"/>
            <a:r>
              <a:rPr lang="nl-BE" dirty="0"/>
              <a:t>Vertrek vanuit een authentieke communicatieve situatie</a:t>
            </a:r>
            <a:endParaRPr lang="nl-NL" dirty="0"/>
          </a:p>
          <a:p>
            <a:pPr marL="342265" indent="-342265"/>
            <a:r>
              <a:rPr lang="nl-BE" dirty="0">
                <a:cs typeface="Arial"/>
              </a:rPr>
              <a:t>Geïntegreerd benaderen </a:t>
            </a:r>
          </a:p>
          <a:p>
            <a:pPr marL="342265" indent="-342265">
              <a:buClr>
                <a:srgbClr val="000000"/>
              </a:buClr>
            </a:pPr>
            <a:r>
              <a:rPr lang="nl-BE" dirty="0">
                <a:cs typeface="Arial"/>
              </a:rPr>
              <a:t>Anders- of meertaligheid van de leerlingen inzetten.</a:t>
            </a:r>
          </a:p>
          <a:p>
            <a:pPr marL="342265" indent="-342265">
              <a:buClr>
                <a:srgbClr val="000000"/>
              </a:buClr>
            </a:pPr>
            <a:endParaRPr lang="nl-BE" dirty="0"/>
          </a:p>
        </p:txBody>
      </p:sp>
    </p:spTree>
    <p:extLst>
      <p:ext uri="{BB962C8B-B14F-4D97-AF65-F5344CB8AC3E}">
        <p14:creationId xmlns:p14="http://schemas.microsoft.com/office/powerpoint/2010/main" val="14766653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BB05E-947F-57C6-F0C0-C00B09C2801F}"/>
              </a:ext>
            </a:extLst>
          </p:cNvPr>
          <p:cNvSpPr>
            <a:spLocks noGrp="1"/>
          </p:cNvSpPr>
          <p:nvPr>
            <p:ph type="title"/>
          </p:nvPr>
        </p:nvSpPr>
        <p:spPr/>
        <p:txBody>
          <a:bodyPr/>
          <a:lstStyle/>
          <a:p>
            <a:endParaRPr lang="nl-BE"/>
          </a:p>
        </p:txBody>
      </p:sp>
      <p:pic>
        <p:nvPicPr>
          <p:cNvPr id="4" name="Afbeelding 3">
            <a:extLst>
              <a:ext uri="{FF2B5EF4-FFF2-40B4-BE49-F238E27FC236}">
                <a16:creationId xmlns:a16="http://schemas.microsoft.com/office/drawing/2014/main" id="{24F90181-441F-1EA5-6C10-167E6EA158EC}"/>
              </a:ext>
            </a:extLst>
          </p:cNvPr>
          <p:cNvPicPr>
            <a:picLocks noChangeAspect="1"/>
          </p:cNvPicPr>
          <p:nvPr/>
        </p:nvPicPr>
        <p:blipFill>
          <a:blip r:embed="rId2"/>
          <a:stretch>
            <a:fillRect/>
          </a:stretch>
        </p:blipFill>
        <p:spPr>
          <a:xfrm>
            <a:off x="1350619" y="274638"/>
            <a:ext cx="5553075" cy="1200150"/>
          </a:xfrm>
          <a:prstGeom prst="rect">
            <a:avLst/>
          </a:prstGeom>
        </p:spPr>
      </p:pic>
      <p:sp>
        <p:nvSpPr>
          <p:cNvPr id="5" name="Tijdelijke aanduiding voor inhoud 3">
            <a:extLst>
              <a:ext uri="{FF2B5EF4-FFF2-40B4-BE49-F238E27FC236}">
                <a16:creationId xmlns:a16="http://schemas.microsoft.com/office/drawing/2014/main" id="{30985103-CE06-01EC-F68D-EEF60AB902A1}"/>
              </a:ext>
            </a:extLst>
          </p:cNvPr>
          <p:cNvSpPr txBox="1">
            <a:spLocks/>
          </p:cNvSpPr>
          <p:nvPr/>
        </p:nvSpPr>
        <p:spPr>
          <a:xfrm>
            <a:off x="1259632" y="1600204"/>
            <a:ext cx="7427168" cy="4525963"/>
          </a:xfrm>
          <a:prstGeom prst="rect">
            <a:avLst/>
          </a:prstGeom>
        </p:spPr>
        <p:txBody>
          <a:bodyPr>
            <a:normAutofit lnSpcReduction="10000"/>
          </a:bodyPr>
          <a:lstStyle>
            <a:lvl1pPr marL="342891" indent="-342891" algn="l" defTabSz="914377" rtl="0" eaLnBrk="1" latinLnBrk="0" hangingPunct="1">
              <a:spcBef>
                <a:spcPct val="20000"/>
              </a:spcBef>
              <a:buClrTx/>
              <a:buFont typeface="Arial" pitchFamily="34" charset="0"/>
              <a:buChar char="•"/>
              <a:defRPr sz="3200" kern="1200">
                <a:solidFill>
                  <a:schemeClr val="tx1"/>
                </a:solidFill>
                <a:latin typeface="Trebuchet MS" panose="020B0603020202020204" pitchFamily="34" charset="0"/>
                <a:ea typeface="+mn-ea"/>
                <a:cs typeface="+mn-cs"/>
              </a:defRPr>
            </a:lvl1pPr>
            <a:lvl2pPr marL="742932" indent="-285744" algn="l" defTabSz="914377" rtl="0" eaLnBrk="1" latinLnBrk="0" hangingPunct="1">
              <a:spcBef>
                <a:spcPct val="20000"/>
              </a:spcBef>
              <a:buClr>
                <a:srgbClr val="BF18B3"/>
              </a:buClr>
              <a:buFont typeface="Arial" pitchFamily="34" charset="0"/>
              <a:buChar char="–"/>
              <a:defRPr sz="2800" kern="1200">
                <a:solidFill>
                  <a:srgbClr val="BF18B3"/>
                </a:solidFill>
                <a:latin typeface="Trebuchet MS" panose="020B0603020202020204" pitchFamily="34" charset="0"/>
                <a:ea typeface="+mn-ea"/>
                <a:cs typeface="+mn-cs"/>
              </a:defRPr>
            </a:lvl2pPr>
            <a:lvl3pPr marL="1142971" indent="-228594" algn="l" defTabSz="914377" rtl="0" eaLnBrk="1" latinLnBrk="0" hangingPunct="1">
              <a:spcBef>
                <a:spcPct val="20000"/>
              </a:spcBef>
              <a:buClr>
                <a:srgbClr val="F18E00"/>
              </a:buClr>
              <a:buFont typeface="Arial" pitchFamily="34" charset="0"/>
              <a:buChar char="•"/>
              <a:defRPr sz="2400" kern="1200">
                <a:solidFill>
                  <a:srgbClr val="FF8414"/>
                </a:solidFill>
                <a:latin typeface="Trebuchet MS" panose="020B0603020202020204" pitchFamily="34" charset="0"/>
                <a:ea typeface="+mn-ea"/>
                <a:cs typeface="+mn-cs"/>
              </a:defRPr>
            </a:lvl3pPr>
            <a:lvl4pPr marL="1600160" indent="-228594" algn="l" defTabSz="914377" rtl="0" eaLnBrk="1" latinLnBrk="0" hangingPunct="1">
              <a:spcBef>
                <a:spcPct val="20000"/>
              </a:spcBef>
              <a:buClr>
                <a:schemeClr val="tx1"/>
              </a:buClr>
              <a:buFont typeface="Arial" pitchFamily="34" charset="0"/>
              <a:buChar char="–"/>
              <a:defRPr sz="2000" kern="1200">
                <a:solidFill>
                  <a:schemeClr val="tx1"/>
                </a:solidFill>
                <a:latin typeface="Trebuchet MS" panose="020B0603020202020204" pitchFamily="34" charset="0"/>
                <a:ea typeface="+mn-ea"/>
                <a:cs typeface="+mn-cs"/>
              </a:defRPr>
            </a:lvl4pPr>
            <a:lvl5pPr marL="2057349" indent="-228594" algn="l" defTabSz="914377" rtl="0" eaLnBrk="1" latinLnBrk="0" hangingPunct="1">
              <a:spcBef>
                <a:spcPct val="20000"/>
              </a:spcBef>
              <a:buClr>
                <a:srgbClr val="BF18B3"/>
              </a:buClr>
              <a:buFont typeface="Arial" panose="020B0604020202020204" pitchFamily="34" charset="0"/>
              <a:buChar char="•"/>
              <a:defRPr sz="2000" kern="1200">
                <a:solidFill>
                  <a:srgbClr val="BF18B3"/>
                </a:solidFill>
                <a:latin typeface="Trebuchet MS" panose="020B0603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BE"/>
              <a:t>Dialecten</a:t>
            </a:r>
          </a:p>
          <a:p>
            <a:r>
              <a:rPr lang="nl-BE"/>
              <a:t>Sociolecten </a:t>
            </a:r>
          </a:p>
          <a:p>
            <a:r>
              <a:rPr lang="nl-BE"/>
              <a:t>Tussentaal </a:t>
            </a:r>
          </a:p>
          <a:p>
            <a:r>
              <a:rPr lang="nl-BE"/>
              <a:t>Jongerentaal</a:t>
            </a:r>
          </a:p>
          <a:p>
            <a:r>
              <a:rPr lang="nl-BE"/>
              <a:t>Nederlands/België</a:t>
            </a:r>
          </a:p>
          <a:p>
            <a:r>
              <a:rPr lang="nl-BE"/>
              <a:t>…</a:t>
            </a:r>
          </a:p>
          <a:p>
            <a:pPr marL="0" indent="0">
              <a:buFont typeface="Arial" pitchFamily="34" charset="0"/>
              <a:buNone/>
            </a:pPr>
            <a:r>
              <a:rPr lang="nl-BE"/>
              <a:t>Geluidsfragmenten, filmpjes en lesmateriaal</a:t>
            </a:r>
          </a:p>
        </p:txBody>
      </p:sp>
    </p:spTree>
    <p:extLst>
      <p:ext uri="{BB962C8B-B14F-4D97-AF65-F5344CB8AC3E}">
        <p14:creationId xmlns:p14="http://schemas.microsoft.com/office/powerpoint/2010/main" val="2115576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226E6-6F04-841B-79CF-2E3BDB42CC69}"/>
              </a:ext>
            </a:extLst>
          </p:cNvPr>
          <p:cNvSpPr>
            <a:spLocks noGrp="1"/>
          </p:cNvSpPr>
          <p:nvPr>
            <p:ph type="title"/>
          </p:nvPr>
        </p:nvSpPr>
        <p:spPr/>
        <p:txBody>
          <a:bodyPr/>
          <a:lstStyle/>
          <a:p>
            <a:r>
              <a:rPr lang="nl-BE"/>
              <a:t>Voorbeeld</a:t>
            </a:r>
            <a:br>
              <a:rPr lang="nl-BE"/>
            </a:br>
            <a:r>
              <a:rPr lang="nl-BE"/>
              <a:t>Liedjestekst of kijkfragment in het dialect</a:t>
            </a:r>
          </a:p>
        </p:txBody>
      </p:sp>
      <p:sp>
        <p:nvSpPr>
          <p:cNvPr id="4" name="Tijdelijke aanduiding voor inhoud 3">
            <a:extLst>
              <a:ext uri="{FF2B5EF4-FFF2-40B4-BE49-F238E27FC236}">
                <a16:creationId xmlns:a16="http://schemas.microsoft.com/office/drawing/2014/main" id="{1EA9490B-2A77-A7D4-6017-CDF261F2FA07}"/>
              </a:ext>
            </a:extLst>
          </p:cNvPr>
          <p:cNvSpPr txBox="1">
            <a:spLocks/>
          </p:cNvSpPr>
          <p:nvPr/>
        </p:nvSpPr>
        <p:spPr>
          <a:xfrm>
            <a:off x="1259632" y="1600204"/>
            <a:ext cx="7427168" cy="4525963"/>
          </a:xfrm>
          <a:prstGeom prst="rect">
            <a:avLst/>
          </a:prstGeom>
        </p:spPr>
        <p:txBody>
          <a:bodyPr/>
          <a:lstStyle>
            <a:lvl1pPr marL="342891" indent="-342891" algn="l" defTabSz="914377" rtl="0" eaLnBrk="1" latinLnBrk="0" hangingPunct="1">
              <a:spcBef>
                <a:spcPct val="20000"/>
              </a:spcBef>
              <a:buClrTx/>
              <a:buFont typeface="Arial" pitchFamily="34" charset="0"/>
              <a:buChar char="•"/>
              <a:defRPr sz="3200" kern="1200">
                <a:solidFill>
                  <a:schemeClr val="tx1"/>
                </a:solidFill>
                <a:latin typeface="Trebuchet MS" panose="020B0603020202020204" pitchFamily="34" charset="0"/>
                <a:ea typeface="+mn-ea"/>
                <a:cs typeface="+mn-cs"/>
              </a:defRPr>
            </a:lvl1pPr>
            <a:lvl2pPr marL="742932" indent="-285744" algn="l" defTabSz="914377" rtl="0" eaLnBrk="1" latinLnBrk="0" hangingPunct="1">
              <a:spcBef>
                <a:spcPct val="20000"/>
              </a:spcBef>
              <a:buClr>
                <a:srgbClr val="BF18B3"/>
              </a:buClr>
              <a:buFont typeface="Arial" pitchFamily="34" charset="0"/>
              <a:buChar char="–"/>
              <a:defRPr sz="2800" kern="1200">
                <a:solidFill>
                  <a:srgbClr val="BF18B3"/>
                </a:solidFill>
                <a:latin typeface="Trebuchet MS" panose="020B0603020202020204" pitchFamily="34" charset="0"/>
                <a:ea typeface="+mn-ea"/>
                <a:cs typeface="+mn-cs"/>
              </a:defRPr>
            </a:lvl2pPr>
            <a:lvl3pPr marL="1142971" indent="-228594" algn="l" defTabSz="914377" rtl="0" eaLnBrk="1" latinLnBrk="0" hangingPunct="1">
              <a:spcBef>
                <a:spcPct val="20000"/>
              </a:spcBef>
              <a:buClr>
                <a:srgbClr val="F18E00"/>
              </a:buClr>
              <a:buFont typeface="Arial" pitchFamily="34" charset="0"/>
              <a:buChar char="•"/>
              <a:defRPr sz="2400" kern="1200">
                <a:solidFill>
                  <a:srgbClr val="FF8414"/>
                </a:solidFill>
                <a:latin typeface="Trebuchet MS" panose="020B0603020202020204" pitchFamily="34" charset="0"/>
                <a:ea typeface="+mn-ea"/>
                <a:cs typeface="+mn-cs"/>
              </a:defRPr>
            </a:lvl3pPr>
            <a:lvl4pPr marL="1600160" indent="-228594" algn="l" defTabSz="914377" rtl="0" eaLnBrk="1" latinLnBrk="0" hangingPunct="1">
              <a:spcBef>
                <a:spcPct val="20000"/>
              </a:spcBef>
              <a:buClr>
                <a:schemeClr val="tx1"/>
              </a:buClr>
              <a:buFont typeface="Arial" pitchFamily="34" charset="0"/>
              <a:buChar char="–"/>
              <a:defRPr sz="2000" kern="1200">
                <a:solidFill>
                  <a:schemeClr val="tx1"/>
                </a:solidFill>
                <a:latin typeface="Trebuchet MS" panose="020B0603020202020204" pitchFamily="34" charset="0"/>
                <a:ea typeface="+mn-ea"/>
                <a:cs typeface="+mn-cs"/>
              </a:defRPr>
            </a:lvl4pPr>
            <a:lvl5pPr marL="2057349" indent="-228594" algn="l" defTabSz="914377" rtl="0" eaLnBrk="1" latinLnBrk="0" hangingPunct="1">
              <a:spcBef>
                <a:spcPct val="20000"/>
              </a:spcBef>
              <a:buClr>
                <a:srgbClr val="BF18B3"/>
              </a:buClr>
              <a:buFont typeface="Arial" panose="020B0604020202020204" pitchFamily="34" charset="0"/>
              <a:buChar char="•"/>
              <a:defRPr sz="2000" kern="1200">
                <a:solidFill>
                  <a:srgbClr val="BF18B3"/>
                </a:solidFill>
                <a:latin typeface="Trebuchet MS" panose="020B0603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7000"/>
              </a:lnSpc>
              <a:spcBef>
                <a:spcPts val="600"/>
              </a:spcBef>
              <a:spcAft>
                <a:spcPts val="1200"/>
              </a:spcAft>
              <a:buFont typeface="Arial" pitchFamily="34" charset="0"/>
              <a:buNone/>
            </a:pPr>
            <a:r>
              <a:rPr lang="nl-BE" dirty="0">
                <a:solidFill>
                  <a:srgbClr val="1F3864"/>
                </a:solidFill>
                <a:latin typeface="Calibri" panose="020F0502020204030204" pitchFamily="34" charset="0"/>
                <a:ea typeface="Calibri" panose="020F0502020204030204" pitchFamily="34" charset="0"/>
                <a:cs typeface="Times New Roman" panose="02020603050405020304" pitchFamily="18" charset="0"/>
              </a:rPr>
              <a:t>Kennen dialecten een (andere) grammatica?</a:t>
            </a:r>
          </a:p>
          <a:p>
            <a:pPr marL="0" indent="0">
              <a:lnSpc>
                <a:spcPct val="107000"/>
              </a:lnSpc>
              <a:spcBef>
                <a:spcPts val="600"/>
              </a:spcBef>
              <a:spcAft>
                <a:spcPts val="1200"/>
              </a:spcAft>
              <a:buFont typeface="Arial" pitchFamily="34" charset="0"/>
              <a:buNone/>
            </a:pPr>
            <a:r>
              <a:rPr lang="nl-BE" dirty="0">
                <a:solidFill>
                  <a:srgbClr val="1F3864"/>
                </a:solidFill>
                <a:latin typeface="Calibri" panose="020F0502020204030204" pitchFamily="34" charset="0"/>
                <a:ea typeface="Calibri" panose="020F0502020204030204" pitchFamily="34" charset="0"/>
                <a:cs typeface="Times New Roman" panose="02020603050405020304" pitchFamily="18" charset="0"/>
              </a:rPr>
              <a:t>Hoe </a:t>
            </a:r>
            <a:r>
              <a:rPr lang="nl-BE" i="1" dirty="0">
                <a:solidFill>
                  <a:srgbClr val="1F3864"/>
                </a:solidFill>
                <a:latin typeface="Calibri" panose="020F0502020204030204" pitchFamily="34" charset="0"/>
                <a:ea typeface="Calibri" panose="020F0502020204030204" pitchFamily="34" charset="0"/>
                <a:cs typeface="Times New Roman" panose="02020603050405020304" pitchFamily="18" charset="0"/>
              </a:rPr>
              <a:t>vertaal</a:t>
            </a:r>
            <a:r>
              <a:rPr lang="nl-BE" dirty="0">
                <a:solidFill>
                  <a:srgbClr val="1F3864"/>
                </a:solidFill>
                <a:latin typeface="Calibri" panose="020F0502020204030204" pitchFamily="34" charset="0"/>
                <a:ea typeface="Calibri" panose="020F0502020204030204" pitchFamily="34" charset="0"/>
                <a:cs typeface="Times New Roman" panose="02020603050405020304" pitchFamily="18" charset="0"/>
              </a:rPr>
              <a:t> je de tekst en wat is het </a:t>
            </a:r>
            <a:r>
              <a:rPr lang="nl-BE" i="1" dirty="0">
                <a:solidFill>
                  <a:srgbClr val="1F3864"/>
                </a:solidFill>
                <a:latin typeface="Calibri" panose="020F0502020204030204" pitchFamily="34" charset="0"/>
                <a:ea typeface="Calibri" panose="020F0502020204030204" pitchFamily="34" charset="0"/>
                <a:cs typeface="Times New Roman" panose="02020603050405020304" pitchFamily="18" charset="0"/>
              </a:rPr>
              <a:t>effect</a:t>
            </a:r>
            <a:r>
              <a:rPr lang="nl-BE" dirty="0">
                <a:solidFill>
                  <a:srgbClr val="1F3864"/>
                </a:solidFill>
                <a:latin typeface="Calibri" panose="020F0502020204030204" pitchFamily="34" charset="0"/>
                <a:ea typeface="Calibri" panose="020F0502020204030204" pitchFamily="34" charset="0"/>
                <a:cs typeface="Times New Roman" panose="02020603050405020304" pitchFamily="18" charset="0"/>
              </a:rPr>
              <a:t> hiervan?  Welke woorden kennen geen AN-alternatief?</a:t>
            </a:r>
          </a:p>
          <a:p>
            <a:pPr marL="0" indent="0">
              <a:lnSpc>
                <a:spcPct val="107000"/>
              </a:lnSpc>
              <a:spcBef>
                <a:spcPts val="600"/>
              </a:spcBef>
              <a:spcAft>
                <a:spcPts val="1200"/>
              </a:spcAft>
              <a:buFont typeface="Arial" pitchFamily="34" charset="0"/>
              <a:buNone/>
            </a:pPr>
            <a:r>
              <a:rPr lang="nl-BE" dirty="0">
                <a:solidFill>
                  <a:srgbClr val="1F3864"/>
                </a:solidFill>
                <a:latin typeface="Calibri" panose="020F0502020204030204" pitchFamily="34" charset="0"/>
                <a:ea typeface="Calibri" panose="020F0502020204030204" pitchFamily="34" charset="0"/>
                <a:cs typeface="Times New Roman" panose="02020603050405020304" pitchFamily="18" charset="0"/>
              </a:rPr>
              <a:t>Welke versie verkies je en </a:t>
            </a:r>
            <a:r>
              <a:rPr lang="nl-BE" i="1" dirty="0">
                <a:solidFill>
                  <a:srgbClr val="1F3864"/>
                </a:solidFill>
                <a:latin typeface="Calibri" panose="020F0502020204030204" pitchFamily="34" charset="0"/>
                <a:ea typeface="Calibri" panose="020F0502020204030204" pitchFamily="34" charset="0"/>
                <a:cs typeface="Times New Roman" panose="02020603050405020304" pitchFamily="18" charset="0"/>
              </a:rPr>
              <a:t>waarom</a:t>
            </a:r>
            <a:r>
              <a:rPr lang="nl-BE" dirty="0">
                <a:solidFill>
                  <a:srgbClr val="1F3864"/>
                </a:solidFill>
                <a:latin typeface="Calibri" panose="020F0502020204030204" pitchFamily="34" charset="0"/>
                <a:ea typeface="Calibri" panose="020F0502020204030204" pitchFamily="34" charset="0"/>
                <a:cs typeface="Times New Roman" panose="02020603050405020304" pitchFamily="18" charset="0"/>
              </a:rPr>
              <a:t>?</a:t>
            </a:r>
            <a:endParaRPr lang="nl-BE" b="1" dirty="0">
              <a:solidFill>
                <a:srgbClr val="1F3864"/>
              </a:solidFill>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13352859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33760-CF71-9ADF-5BCC-D32641A576E5}"/>
              </a:ext>
            </a:extLst>
          </p:cNvPr>
          <p:cNvSpPr>
            <a:spLocks noGrp="1"/>
          </p:cNvSpPr>
          <p:nvPr>
            <p:ph type="title"/>
          </p:nvPr>
        </p:nvSpPr>
        <p:spPr/>
        <p:txBody>
          <a:bodyPr/>
          <a:lstStyle/>
          <a:p>
            <a:r>
              <a:rPr lang="nl-BE" sz="2400">
                <a:solidFill>
                  <a:srgbClr val="0070C0"/>
                </a:solidFill>
              </a:rPr>
              <a:t>Bron: archief van het onderwijs</a:t>
            </a:r>
            <a:endParaRPr lang="nl-BE"/>
          </a:p>
        </p:txBody>
      </p:sp>
      <p:sp>
        <p:nvSpPr>
          <p:cNvPr id="3" name="Tijdelijke aanduiding voor tekst 2">
            <a:extLst>
              <a:ext uri="{FF2B5EF4-FFF2-40B4-BE49-F238E27FC236}">
                <a16:creationId xmlns:a16="http://schemas.microsoft.com/office/drawing/2014/main" id="{872ACFCC-6966-0A79-6669-C296642A6BCF}"/>
              </a:ext>
            </a:extLst>
          </p:cNvPr>
          <p:cNvSpPr>
            <a:spLocks noGrp="1"/>
          </p:cNvSpPr>
          <p:nvPr>
            <p:ph type="body" sz="quarter" idx="10"/>
          </p:nvPr>
        </p:nvSpPr>
        <p:spPr/>
        <p:txBody>
          <a:bodyPr/>
          <a:lstStyle/>
          <a:p>
            <a:endParaRPr lang="nl-BE"/>
          </a:p>
        </p:txBody>
      </p:sp>
      <p:pic>
        <p:nvPicPr>
          <p:cNvPr id="4" name="Afbeelding 3">
            <a:extLst>
              <a:ext uri="{FF2B5EF4-FFF2-40B4-BE49-F238E27FC236}">
                <a16:creationId xmlns:a16="http://schemas.microsoft.com/office/drawing/2014/main" id="{EFCA937E-AA55-7FD3-FD8F-BD18A2B5F1E0}"/>
              </a:ext>
            </a:extLst>
          </p:cNvPr>
          <p:cNvPicPr>
            <a:picLocks noChangeAspect="1"/>
          </p:cNvPicPr>
          <p:nvPr/>
        </p:nvPicPr>
        <p:blipFill>
          <a:blip r:embed="rId2"/>
          <a:stretch>
            <a:fillRect/>
          </a:stretch>
        </p:blipFill>
        <p:spPr>
          <a:xfrm>
            <a:off x="840258" y="999568"/>
            <a:ext cx="6334897" cy="2092260"/>
          </a:xfrm>
          <a:prstGeom prst="rect">
            <a:avLst/>
          </a:prstGeom>
        </p:spPr>
      </p:pic>
      <p:pic>
        <p:nvPicPr>
          <p:cNvPr id="5" name="Tijdelijke aanduiding voor inhoud 7">
            <a:extLst>
              <a:ext uri="{FF2B5EF4-FFF2-40B4-BE49-F238E27FC236}">
                <a16:creationId xmlns:a16="http://schemas.microsoft.com/office/drawing/2014/main" id="{1C8935A6-0353-A967-F628-BF2D674C3A4F}"/>
              </a:ext>
            </a:extLst>
          </p:cNvPr>
          <p:cNvPicPr>
            <a:picLocks noChangeAspect="1"/>
          </p:cNvPicPr>
          <p:nvPr/>
        </p:nvPicPr>
        <p:blipFill>
          <a:blip r:embed="rId3"/>
          <a:stretch>
            <a:fillRect/>
          </a:stretch>
        </p:blipFill>
        <p:spPr>
          <a:xfrm>
            <a:off x="1258888" y="3091828"/>
            <a:ext cx="7427912" cy="1584322"/>
          </a:xfrm>
          <a:prstGeom prst="rect">
            <a:avLst/>
          </a:prstGeom>
        </p:spPr>
      </p:pic>
      <p:pic>
        <p:nvPicPr>
          <p:cNvPr id="6" name="Afbeelding 5">
            <a:extLst>
              <a:ext uri="{FF2B5EF4-FFF2-40B4-BE49-F238E27FC236}">
                <a16:creationId xmlns:a16="http://schemas.microsoft.com/office/drawing/2014/main" id="{D2A1B770-8A7D-4E9F-D7BD-2FD27CFE640C}"/>
              </a:ext>
            </a:extLst>
          </p:cNvPr>
          <p:cNvPicPr>
            <a:picLocks noChangeAspect="1"/>
          </p:cNvPicPr>
          <p:nvPr/>
        </p:nvPicPr>
        <p:blipFill>
          <a:blip r:embed="rId4"/>
          <a:stretch>
            <a:fillRect/>
          </a:stretch>
        </p:blipFill>
        <p:spPr>
          <a:xfrm>
            <a:off x="0" y="4524159"/>
            <a:ext cx="9144000" cy="1905241"/>
          </a:xfrm>
          <a:prstGeom prst="rect">
            <a:avLst/>
          </a:prstGeom>
        </p:spPr>
      </p:pic>
    </p:spTree>
    <p:extLst>
      <p:ext uri="{BB962C8B-B14F-4D97-AF65-F5344CB8AC3E}">
        <p14:creationId xmlns:p14="http://schemas.microsoft.com/office/powerpoint/2010/main" val="3832379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352B54-619F-9487-48BD-30DACD3DD0B9}"/>
              </a:ext>
            </a:extLst>
          </p:cNvPr>
          <p:cNvSpPr>
            <a:spLocks noGrp="1"/>
          </p:cNvSpPr>
          <p:nvPr>
            <p:ph type="title"/>
          </p:nvPr>
        </p:nvSpPr>
        <p:spPr/>
        <p:txBody>
          <a:bodyPr/>
          <a:lstStyle/>
          <a:p>
            <a:r>
              <a:rPr lang="nl-NL">
                <a:latin typeface="Trebuchet MS"/>
                <a:cs typeface="Arial"/>
              </a:rPr>
              <a:t>Vakoverschrijdend werken?</a:t>
            </a:r>
            <a:endParaRPr lang="nl-BE"/>
          </a:p>
        </p:txBody>
      </p:sp>
      <p:sp>
        <p:nvSpPr>
          <p:cNvPr id="4" name="Tijdelijke aanduiding voor inhoud 2">
            <a:extLst>
              <a:ext uri="{FF2B5EF4-FFF2-40B4-BE49-F238E27FC236}">
                <a16:creationId xmlns:a16="http://schemas.microsoft.com/office/drawing/2014/main" id="{5F4C4AB2-377B-12F8-3A38-0FBF8BE78DBD}"/>
              </a:ext>
            </a:extLst>
          </p:cNvPr>
          <p:cNvSpPr txBox="1">
            <a:spLocks/>
          </p:cNvSpPr>
          <p:nvPr/>
        </p:nvSpPr>
        <p:spPr>
          <a:xfrm>
            <a:off x="1259632" y="1600204"/>
            <a:ext cx="7427168" cy="4525963"/>
          </a:xfrm>
          <a:prstGeom prst="rect">
            <a:avLst/>
          </a:prstGeom>
        </p:spPr>
        <p:txBody>
          <a:bodyPr vert="horz" lIns="91440" tIns="45720" rIns="91440" bIns="45720" rtlCol="0" anchor="t">
            <a:normAutofit/>
          </a:bodyPr>
          <a:lstStyle>
            <a:lvl1pPr marL="342891" indent="-342891" algn="l" defTabSz="914377" rtl="0" eaLnBrk="1" latinLnBrk="0" hangingPunct="1">
              <a:spcBef>
                <a:spcPct val="20000"/>
              </a:spcBef>
              <a:buClrTx/>
              <a:buFont typeface="Arial" pitchFamily="34" charset="0"/>
              <a:buChar char="•"/>
              <a:defRPr sz="3200" kern="1200">
                <a:solidFill>
                  <a:schemeClr val="tx1"/>
                </a:solidFill>
                <a:latin typeface="Trebuchet MS" panose="020B0603020202020204" pitchFamily="34" charset="0"/>
                <a:ea typeface="+mn-ea"/>
                <a:cs typeface="+mn-cs"/>
              </a:defRPr>
            </a:lvl1pPr>
            <a:lvl2pPr marL="742932" indent="-285744" algn="l" defTabSz="914377" rtl="0" eaLnBrk="1" latinLnBrk="0" hangingPunct="1">
              <a:spcBef>
                <a:spcPct val="20000"/>
              </a:spcBef>
              <a:buClr>
                <a:srgbClr val="BF18B3"/>
              </a:buClr>
              <a:buFont typeface="Arial" pitchFamily="34" charset="0"/>
              <a:buChar char="–"/>
              <a:defRPr sz="2800" kern="1200">
                <a:solidFill>
                  <a:srgbClr val="BF18B3"/>
                </a:solidFill>
                <a:latin typeface="Trebuchet MS" panose="020B0603020202020204" pitchFamily="34" charset="0"/>
                <a:ea typeface="+mn-ea"/>
                <a:cs typeface="+mn-cs"/>
              </a:defRPr>
            </a:lvl2pPr>
            <a:lvl3pPr marL="1142971" indent="-228594" algn="l" defTabSz="914377" rtl="0" eaLnBrk="1" latinLnBrk="0" hangingPunct="1">
              <a:spcBef>
                <a:spcPct val="20000"/>
              </a:spcBef>
              <a:buClr>
                <a:srgbClr val="F18E00"/>
              </a:buClr>
              <a:buFont typeface="Arial" pitchFamily="34" charset="0"/>
              <a:buChar char="•"/>
              <a:defRPr sz="2400" kern="1200">
                <a:solidFill>
                  <a:srgbClr val="FF8414"/>
                </a:solidFill>
                <a:latin typeface="Trebuchet MS" panose="020B0603020202020204" pitchFamily="34" charset="0"/>
                <a:ea typeface="+mn-ea"/>
                <a:cs typeface="+mn-cs"/>
              </a:defRPr>
            </a:lvl3pPr>
            <a:lvl4pPr marL="1600160" indent="-228594" algn="l" defTabSz="914377" rtl="0" eaLnBrk="1" latinLnBrk="0" hangingPunct="1">
              <a:spcBef>
                <a:spcPct val="20000"/>
              </a:spcBef>
              <a:buClr>
                <a:schemeClr val="tx1"/>
              </a:buClr>
              <a:buFont typeface="Arial" pitchFamily="34" charset="0"/>
              <a:buChar char="–"/>
              <a:defRPr sz="2000" kern="1200">
                <a:solidFill>
                  <a:schemeClr val="tx1"/>
                </a:solidFill>
                <a:latin typeface="Trebuchet MS" panose="020B0603020202020204" pitchFamily="34" charset="0"/>
                <a:ea typeface="+mn-ea"/>
                <a:cs typeface="+mn-cs"/>
              </a:defRPr>
            </a:lvl4pPr>
            <a:lvl5pPr marL="2057349" indent="-228594" algn="l" defTabSz="914377" rtl="0" eaLnBrk="1" latinLnBrk="0" hangingPunct="1">
              <a:spcBef>
                <a:spcPct val="20000"/>
              </a:spcBef>
              <a:buClr>
                <a:srgbClr val="BF18B3"/>
              </a:buClr>
              <a:buFont typeface="Arial" panose="020B0604020202020204" pitchFamily="34" charset="0"/>
              <a:buChar char="•"/>
              <a:defRPr sz="2000" kern="1200">
                <a:solidFill>
                  <a:srgbClr val="BF18B3"/>
                </a:solidFill>
                <a:latin typeface="Trebuchet MS" panose="020B0603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nl-NL" sz="2000">
                <a:ea typeface="+mn-lt"/>
                <a:cs typeface="+mn-lt"/>
                <a:hlinkClick r:id="rId2"/>
              </a:rPr>
              <a:t>https://historia-europa.ep.eu/sites/default/files/Discover/EducatorsTeachers/ActivitiesForYourClassroom/id-teachers-notes-nl.pdf</a:t>
            </a:r>
            <a:endParaRPr lang="nl-NL" sz="2000">
              <a:ea typeface="+mn-lt"/>
            </a:endParaRPr>
          </a:p>
          <a:p>
            <a:pPr marL="0" indent="0">
              <a:buFont typeface="Arial" pitchFamily="34" charset="0"/>
              <a:buNone/>
            </a:pPr>
            <a:endParaRPr lang="nl-NL"/>
          </a:p>
          <a:p>
            <a:pPr marL="0" indent="0">
              <a:buFont typeface="Arial" pitchFamily="34" charset="0"/>
              <a:buNone/>
            </a:pPr>
            <a:r>
              <a:rPr lang="nl-NL">
                <a:cs typeface="Arial"/>
              </a:rPr>
              <a:t>Lessuggestie over hoe onze identiteit sommigen insluit en anderen buitensluit</a:t>
            </a:r>
            <a:endParaRPr lang="nl-NL"/>
          </a:p>
        </p:txBody>
      </p:sp>
    </p:spTree>
    <p:extLst>
      <p:ext uri="{BB962C8B-B14F-4D97-AF65-F5344CB8AC3E}">
        <p14:creationId xmlns:p14="http://schemas.microsoft.com/office/powerpoint/2010/main" val="4258095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EB28A-9132-20F9-9163-5F4D3B3E24F6}"/>
            </a:ext>
          </a:extLst>
        </p:cNvPr>
        <p:cNvGrpSpPr/>
        <p:nvPr/>
      </p:nvGrpSpPr>
      <p:grpSpPr>
        <a:xfrm>
          <a:off x="0" y="0"/>
          <a:ext cx="0" cy="0"/>
          <a:chOff x="0" y="0"/>
          <a:chExt cx="0" cy="0"/>
        </a:xfrm>
      </p:grpSpPr>
      <p:pic>
        <p:nvPicPr>
          <p:cNvPr id="9" name="Afbeelding 8">
            <a:extLst>
              <a:ext uri="{FF2B5EF4-FFF2-40B4-BE49-F238E27FC236}">
                <a16:creationId xmlns:a16="http://schemas.microsoft.com/office/drawing/2014/main" id="{4675178F-15B8-177B-0FC1-88B21B7F3CEE}"/>
              </a:ext>
            </a:extLst>
          </p:cNvPr>
          <p:cNvPicPr>
            <a:picLocks noChangeAspect="1"/>
          </p:cNvPicPr>
          <p:nvPr/>
        </p:nvPicPr>
        <p:blipFill>
          <a:blip r:embed="rId3">
            <a:extLst>
              <a:ext uri="{28A0092B-C50C-407E-A947-70E740481C1C}">
                <a14:useLocalDpi xmlns:a14="http://schemas.microsoft.com/office/drawing/2010/main" val="0"/>
              </a:ext>
            </a:extLst>
          </a:blip>
          <a:srcRect l="1538" r="1538"/>
          <a:stretch/>
        </p:blipFill>
        <p:spPr>
          <a:xfrm>
            <a:off x="-132080" y="758508"/>
            <a:ext cx="9149954" cy="4449762"/>
          </a:xfrm>
          <a:prstGeom prst="rect">
            <a:avLst/>
          </a:prstGeom>
          <a:noFill/>
        </p:spPr>
      </p:pic>
      <p:sp>
        <p:nvSpPr>
          <p:cNvPr id="2" name="Titel 1">
            <a:extLst>
              <a:ext uri="{FF2B5EF4-FFF2-40B4-BE49-F238E27FC236}">
                <a16:creationId xmlns:a16="http://schemas.microsoft.com/office/drawing/2014/main" id="{70416C7F-BAF3-CF52-2376-A267C6E8847C}"/>
              </a:ext>
            </a:extLst>
          </p:cNvPr>
          <p:cNvSpPr>
            <a:spLocks noGrp="1"/>
          </p:cNvSpPr>
          <p:nvPr>
            <p:ph type="body" sz="quarter" idx="10"/>
          </p:nvPr>
        </p:nvSpPr>
        <p:spPr>
          <a:xfrm>
            <a:off x="659256" y="4124960"/>
            <a:ext cx="7819534" cy="1478280"/>
          </a:xfrm>
        </p:spPr>
        <p:txBody>
          <a:bodyPr>
            <a:normAutofit/>
          </a:bodyPr>
          <a:lstStyle/>
          <a:p>
            <a:r>
              <a:rPr lang="nl-BE" dirty="0"/>
              <a:t>Taal, taalgebruik en taalsysteem</a:t>
            </a:r>
          </a:p>
        </p:txBody>
      </p:sp>
    </p:spTree>
    <p:extLst>
      <p:ext uri="{BB962C8B-B14F-4D97-AF65-F5344CB8AC3E}">
        <p14:creationId xmlns:p14="http://schemas.microsoft.com/office/powerpoint/2010/main" val="31076048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1EBB0-8A67-650E-70D2-B787BC444E56}"/>
              </a:ext>
            </a:extLst>
          </p:cNvPr>
          <p:cNvSpPr>
            <a:spLocks noGrp="1"/>
          </p:cNvSpPr>
          <p:nvPr>
            <p:ph type="title"/>
          </p:nvPr>
        </p:nvSpPr>
        <p:spPr/>
        <p:txBody>
          <a:bodyPr/>
          <a:lstStyle/>
          <a:p>
            <a:r>
              <a:rPr lang="nl-BE"/>
              <a:t>Taal, taalgebruik en taalsysteem</a:t>
            </a:r>
          </a:p>
        </p:txBody>
      </p:sp>
      <p:sp>
        <p:nvSpPr>
          <p:cNvPr id="3" name="Tijdelijke aanduiding voor tekst 2">
            <a:extLst>
              <a:ext uri="{FF2B5EF4-FFF2-40B4-BE49-F238E27FC236}">
                <a16:creationId xmlns:a16="http://schemas.microsoft.com/office/drawing/2014/main" id="{F5FF6AC9-476E-FF41-98B4-B2F6892CDE5F}"/>
              </a:ext>
            </a:extLst>
          </p:cNvPr>
          <p:cNvSpPr>
            <a:spLocks noGrp="1"/>
          </p:cNvSpPr>
          <p:nvPr>
            <p:ph type="body" sz="quarter" idx="10"/>
          </p:nvPr>
        </p:nvSpPr>
        <p:spPr/>
        <p:txBody>
          <a:bodyPr/>
          <a:lstStyle/>
          <a:p>
            <a:endParaRPr lang="nl-BE"/>
          </a:p>
        </p:txBody>
      </p:sp>
      <p:graphicFrame>
        <p:nvGraphicFramePr>
          <p:cNvPr id="4" name="Tabel 5">
            <a:extLst>
              <a:ext uri="{FF2B5EF4-FFF2-40B4-BE49-F238E27FC236}">
                <a16:creationId xmlns:a16="http://schemas.microsoft.com/office/drawing/2014/main" id="{1655C29E-EFE6-CC99-7D46-58954875E75E}"/>
              </a:ext>
            </a:extLst>
          </p:cNvPr>
          <p:cNvGraphicFramePr>
            <a:graphicFrameLocks noGrp="1"/>
          </p:cNvGraphicFramePr>
          <p:nvPr>
            <p:extLst>
              <p:ext uri="{D42A27DB-BD31-4B8C-83A1-F6EECF244321}">
                <p14:modId xmlns:p14="http://schemas.microsoft.com/office/powerpoint/2010/main" val="951378041"/>
              </p:ext>
            </p:extLst>
          </p:nvPr>
        </p:nvGraphicFramePr>
        <p:xfrm>
          <a:off x="384142" y="1554480"/>
          <a:ext cx="8375715" cy="3200400"/>
        </p:xfrm>
        <a:graphic>
          <a:graphicData uri="http://schemas.openxmlformats.org/drawingml/2006/table">
            <a:tbl>
              <a:tblPr firstRow="1" bandRow="1">
                <a:tableStyleId>{7DF18680-E054-41AD-8BC1-D1AEF772440D}</a:tableStyleId>
              </a:tblPr>
              <a:tblGrid>
                <a:gridCol w="1201919">
                  <a:extLst>
                    <a:ext uri="{9D8B030D-6E8A-4147-A177-3AD203B41FA5}">
                      <a16:colId xmlns:a16="http://schemas.microsoft.com/office/drawing/2014/main" val="1335869668"/>
                    </a:ext>
                  </a:extLst>
                </a:gridCol>
                <a:gridCol w="7173796">
                  <a:extLst>
                    <a:ext uri="{9D8B030D-6E8A-4147-A177-3AD203B41FA5}">
                      <a16:colId xmlns:a16="http://schemas.microsoft.com/office/drawing/2014/main" val="2464920584"/>
                    </a:ext>
                  </a:extLst>
                </a:gridCol>
              </a:tblGrid>
              <a:tr h="370840">
                <a:tc>
                  <a:txBody>
                    <a:bodyPr/>
                    <a:lstStyle/>
                    <a:p>
                      <a:pPr marL="0" marR="0" lvl="0" indent="0" algn="l" rtl="0" eaLnBrk="1" fontAlgn="auto" latinLnBrk="0" hangingPunct="1">
                        <a:lnSpc>
                          <a:spcPct val="100000"/>
                        </a:lnSpc>
                        <a:spcBef>
                          <a:spcPts val="0"/>
                        </a:spcBef>
                        <a:spcAft>
                          <a:spcPts val="0"/>
                        </a:spcAft>
                        <a:buClrTx/>
                        <a:buSzTx/>
                        <a:buFontTx/>
                        <a:buNone/>
                      </a:pPr>
                      <a:r>
                        <a:rPr lang="nl-NL" sz="1800" b="1">
                          <a:solidFill>
                            <a:srgbClr val="1F4E79"/>
                          </a:solidFill>
                          <a:effectLst/>
                        </a:rPr>
                        <a:t>LPD 8</a:t>
                      </a:r>
                    </a:p>
                    <a:p>
                      <a:endParaRPr lang="nl-BE"/>
                    </a:p>
                  </a:txBody>
                  <a:tcPr>
                    <a:solidFill>
                      <a:srgbClr val="9CD1E0"/>
                    </a:solidFill>
                  </a:tcPr>
                </a:tc>
                <a:tc>
                  <a:txBody>
                    <a:bodyPr/>
                    <a:lstStyle/>
                    <a:p>
                      <a:pPr marL="0" marR="0" lvl="0" indent="0" algn="l" defTabSz="514337" rtl="0" eaLnBrk="1" fontAlgn="auto" latinLnBrk="0" hangingPunct="1">
                        <a:lnSpc>
                          <a:spcPct val="100000"/>
                        </a:lnSpc>
                        <a:spcBef>
                          <a:spcPts val="0"/>
                        </a:spcBef>
                        <a:spcAft>
                          <a:spcPts val="0"/>
                        </a:spcAft>
                        <a:buClrTx/>
                        <a:buSzTx/>
                        <a:buFontTx/>
                        <a:buNone/>
                      </a:pPr>
                      <a:r>
                        <a:rPr lang="nl-BE" sz="1800" b="1" kern="1200">
                          <a:solidFill>
                            <a:srgbClr val="1F4E79"/>
                          </a:solidFill>
                          <a:effectLst/>
                          <a:latin typeface="+mn-lt"/>
                          <a:ea typeface="+mn-ea"/>
                          <a:cs typeface="+mn-cs"/>
                        </a:rPr>
                        <a:t>De leerlingen passen inzicht in </a:t>
                      </a:r>
                      <a:r>
                        <a:rPr lang="nl-BE" sz="1800" b="1" kern="1200">
                          <a:solidFill>
                            <a:srgbClr val="00B050"/>
                          </a:solidFill>
                          <a:effectLst/>
                          <a:latin typeface="+mn-lt"/>
                          <a:ea typeface="+mn-ea"/>
                          <a:cs typeface="+mn-cs"/>
                          <a:hlinkClick r:id="rId3">
                            <a:extLst>
                              <a:ext uri="{A12FA001-AC4F-418D-AE19-62706E023703}">
                                <ahyp:hlinkClr xmlns:ahyp="http://schemas.microsoft.com/office/drawing/2018/hyperlinkcolor" val="tx"/>
                              </a:ext>
                            </a:extLst>
                          </a:hlinkClick>
                        </a:rPr>
                        <a:t>taalgebruik</a:t>
                      </a:r>
                      <a:r>
                        <a:rPr lang="nl-BE" sz="1800" b="1" kern="1200">
                          <a:solidFill>
                            <a:srgbClr val="1F4E79"/>
                          </a:solidFill>
                          <a:effectLst/>
                          <a:latin typeface="+mn-lt"/>
                          <a:ea typeface="+mn-ea"/>
                          <a:cs typeface="+mn-cs"/>
                        </a:rPr>
                        <a:t> toe ter ondersteuning van hun communicatieve handelingen. </a:t>
                      </a:r>
                    </a:p>
                  </a:txBody>
                  <a:tcPr>
                    <a:solidFill>
                      <a:srgbClr val="9CD1E0"/>
                    </a:solidFill>
                  </a:tcPr>
                </a:tc>
                <a:extLst>
                  <a:ext uri="{0D108BD9-81ED-4DB2-BD59-A6C34878D82A}">
                    <a16:rowId xmlns:a16="http://schemas.microsoft.com/office/drawing/2014/main" val="433211743"/>
                  </a:ext>
                </a:extLst>
              </a:tr>
              <a:tr h="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BE" sz="1800" b="1" kern="1200">
                          <a:solidFill>
                            <a:srgbClr val="1F4E79"/>
                          </a:solidFill>
                          <a:latin typeface="+mn-lt"/>
                          <a:ea typeface="+mn-ea"/>
                          <a:cs typeface="+mn-cs"/>
                        </a:rPr>
                        <a:t>Wenken</a:t>
                      </a:r>
                    </a:p>
                  </a:txBody>
                  <a:tcPr>
                    <a:solidFill>
                      <a:srgbClr val="EAF3F6"/>
                    </a:solidFill>
                  </a:tcPr>
                </a:tc>
                <a:tc>
                  <a:txBody>
                    <a:bodyPr/>
                    <a:lstStyle/>
                    <a:p>
                      <a:pPr marL="0" indent="0">
                        <a:buFont typeface="Arial" panose="020B0604020202020204" pitchFamily="34" charset="0"/>
                        <a:buNone/>
                      </a:pPr>
                      <a:r>
                        <a:rPr lang="nl-BE" sz="1800" dirty="0"/>
                        <a:t>Communicatiemodel </a:t>
                      </a:r>
                    </a:p>
                  </a:txBody>
                  <a:tcPr>
                    <a:solidFill>
                      <a:srgbClr val="EAF3F6"/>
                    </a:solidFill>
                  </a:tcPr>
                </a:tc>
                <a:extLst>
                  <a:ext uri="{0D108BD9-81ED-4DB2-BD59-A6C34878D82A}">
                    <a16:rowId xmlns:a16="http://schemas.microsoft.com/office/drawing/2014/main" val="1127203188"/>
                  </a:ext>
                </a:extLst>
              </a:tr>
              <a:tr h="12192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800"/>
                        <a:t>Aandacht voor verbale en non-verbale communicatie. Onderscheid maken tussen fysieke en online communicatievormen (videobellen, </a:t>
                      </a:r>
                      <a:r>
                        <a:rPr lang="nl-BE" sz="1800" err="1"/>
                        <a:t>webinar</a:t>
                      </a:r>
                      <a:r>
                        <a:rPr lang="nl-BE" sz="1800"/>
                        <a:t>, online vergadering)</a:t>
                      </a:r>
                    </a:p>
                  </a:txBody>
                  <a:tcPr>
                    <a:solidFill>
                      <a:srgbClr val="EAF3F6"/>
                    </a:solidFill>
                  </a:tcPr>
                </a:tc>
                <a:extLst>
                  <a:ext uri="{0D108BD9-81ED-4DB2-BD59-A6C34878D82A}">
                    <a16:rowId xmlns:a16="http://schemas.microsoft.com/office/drawing/2014/main" val="1337453042"/>
                  </a:ext>
                </a:extLst>
              </a:tr>
              <a:tr h="45720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800"/>
                        <a:t>Beleefdheidsconventies en registers van formeel en informeel, onderscheid tussen schrijf- en spreektaal.</a:t>
                      </a:r>
                    </a:p>
                  </a:txBody>
                  <a:tcPr>
                    <a:solidFill>
                      <a:srgbClr val="EAF3F6"/>
                    </a:solidFill>
                  </a:tcPr>
                </a:tc>
                <a:extLst>
                  <a:ext uri="{0D108BD9-81ED-4DB2-BD59-A6C34878D82A}">
                    <a16:rowId xmlns:a16="http://schemas.microsoft.com/office/drawing/2014/main" val="509769817"/>
                  </a:ext>
                </a:extLst>
              </a:tr>
              <a:tr h="45720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800" dirty="0"/>
                        <a:t>Bij de vaste tekststructuren variatie gebruiken. (probleem-, maatregel-, onderzoeks-, handelings- en evaluatiestructuur)</a:t>
                      </a:r>
                    </a:p>
                  </a:txBody>
                  <a:tcPr>
                    <a:solidFill>
                      <a:srgbClr val="EAF3F6"/>
                    </a:solidFill>
                  </a:tcPr>
                </a:tc>
                <a:extLst>
                  <a:ext uri="{0D108BD9-81ED-4DB2-BD59-A6C34878D82A}">
                    <a16:rowId xmlns:a16="http://schemas.microsoft.com/office/drawing/2014/main" val="567948892"/>
                  </a:ext>
                </a:extLst>
              </a:tr>
            </a:tbl>
          </a:graphicData>
        </a:graphic>
      </p:graphicFrame>
      <p:sp>
        <p:nvSpPr>
          <p:cNvPr id="5" name="Rechthoek: afgeronde hoeken 4">
            <a:extLst>
              <a:ext uri="{FF2B5EF4-FFF2-40B4-BE49-F238E27FC236}">
                <a16:creationId xmlns:a16="http://schemas.microsoft.com/office/drawing/2014/main" id="{D89E59B4-8829-916D-DB59-CC6EC357D72E}"/>
              </a:ext>
            </a:extLst>
          </p:cNvPr>
          <p:cNvSpPr/>
          <p:nvPr/>
        </p:nvSpPr>
        <p:spPr>
          <a:xfrm>
            <a:off x="1908618" y="4124960"/>
            <a:ext cx="6219382" cy="861400"/>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53679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AE8266-E6A5-BAF4-3FB4-972F6AB22B32}"/>
              </a:ext>
            </a:extLst>
          </p:cNvPr>
          <p:cNvSpPr>
            <a:spLocks noGrp="1"/>
          </p:cNvSpPr>
          <p:nvPr>
            <p:ph type="title"/>
          </p:nvPr>
        </p:nvSpPr>
        <p:spPr>
          <a:xfrm>
            <a:off x="159637" y="180000"/>
            <a:ext cx="5855084" cy="1143000"/>
          </a:xfrm>
        </p:spPr>
        <p:txBody>
          <a:bodyPr/>
          <a:lstStyle/>
          <a:p>
            <a:r>
              <a:rPr lang="nl-NL" dirty="0"/>
              <a:t>Tekststructuren: variatie in functie van interessegebied leerlingen</a:t>
            </a:r>
            <a:endParaRPr lang="nl-BE" dirty="0"/>
          </a:p>
        </p:txBody>
      </p:sp>
      <p:sp>
        <p:nvSpPr>
          <p:cNvPr id="3" name="Tijdelijke aanduiding voor tekst 2">
            <a:extLst>
              <a:ext uri="{FF2B5EF4-FFF2-40B4-BE49-F238E27FC236}">
                <a16:creationId xmlns:a16="http://schemas.microsoft.com/office/drawing/2014/main" id="{B16FD031-732F-5137-EBE9-1B67CE00E979}"/>
              </a:ext>
            </a:extLst>
          </p:cNvPr>
          <p:cNvSpPr>
            <a:spLocks noGrp="1"/>
          </p:cNvSpPr>
          <p:nvPr>
            <p:ph type="body" sz="quarter" idx="10"/>
          </p:nvPr>
        </p:nvSpPr>
        <p:spPr>
          <a:xfrm>
            <a:off x="375921" y="1323000"/>
            <a:ext cx="4673599" cy="5225760"/>
          </a:xfrm>
        </p:spPr>
        <p:txBody>
          <a:bodyPr>
            <a:normAutofit fontScale="55000" lnSpcReduction="20000"/>
          </a:bodyPr>
          <a:lstStyle/>
          <a:p>
            <a:pPr marL="0" indent="0" defTabSz="914377">
              <a:lnSpc>
                <a:spcPct val="107000"/>
              </a:lnSpc>
              <a:spcBef>
                <a:spcPts val="600"/>
              </a:spcBef>
              <a:spcAft>
                <a:spcPts val="1200"/>
              </a:spcAft>
              <a:buNone/>
            </a:pPr>
            <a:r>
              <a:rPr lang="nl-BE" sz="3200" dirty="0">
                <a:solidFill>
                  <a:srgbClr val="1F3864"/>
                </a:solidFill>
                <a:latin typeface="Calibri" panose="020F0502020204030204" pitchFamily="34" charset="0"/>
                <a:ea typeface="Calibri" panose="020F0502020204030204" pitchFamily="34" charset="0"/>
                <a:cs typeface="Times New Roman" panose="02020603050405020304" pitchFamily="18" charset="0"/>
              </a:rPr>
              <a:t>Bijvoorbeeld probleem-, de maatregel-, de evaluatie-, de handelings- en de onderzoeksstructuur. </a:t>
            </a:r>
          </a:p>
          <a:p>
            <a:pPr marL="0" indent="0" defTabSz="914377">
              <a:lnSpc>
                <a:spcPct val="107000"/>
              </a:lnSpc>
              <a:spcBef>
                <a:spcPts val="600"/>
              </a:spcBef>
              <a:spcAft>
                <a:spcPts val="1200"/>
              </a:spcAft>
              <a:buNone/>
            </a:pPr>
            <a:r>
              <a:rPr lang="nl-BE" sz="3200" dirty="0">
                <a:solidFill>
                  <a:srgbClr val="1F3864"/>
                </a:solidFill>
                <a:latin typeface="Calibri" panose="020F0502020204030204" pitchFamily="34" charset="0"/>
                <a:ea typeface="Calibri" panose="020F0502020204030204" pitchFamily="34" charset="0"/>
                <a:cs typeface="Times New Roman" panose="02020603050405020304" pitchFamily="18" charset="0"/>
              </a:rPr>
              <a:t>Productief en receptief</a:t>
            </a:r>
          </a:p>
          <a:p>
            <a:pPr marL="0" indent="0" defTabSz="914377">
              <a:lnSpc>
                <a:spcPct val="107000"/>
              </a:lnSpc>
              <a:spcBef>
                <a:spcPts val="600"/>
              </a:spcBef>
              <a:spcAft>
                <a:spcPts val="1200"/>
              </a:spcAft>
              <a:buNone/>
            </a:pPr>
            <a:r>
              <a:rPr lang="nl-BE" sz="3200" dirty="0">
                <a:solidFill>
                  <a:srgbClr val="1F3864"/>
                </a:solidFill>
                <a:latin typeface="Calibri" panose="020F0502020204030204" pitchFamily="34" charset="0"/>
                <a:ea typeface="Calibri" panose="020F0502020204030204" pitchFamily="34" charset="0"/>
                <a:cs typeface="Times New Roman" panose="02020603050405020304" pitchFamily="18" charset="0"/>
              </a:rPr>
              <a:t>Aan vaste structuren kan je de tekstverbanden koppelen die specifiek zijn voor een bepaalde structuur, bijvoorbeeld beschrijvend, chronologisch, middel-doelverband, oorzakelijk, redengevend, gevolgaanduidend, tegenstellend, toegevend, voordelen-nadelenverband, voorwaardelijk, opsommend, vergelijkend, toelichtend, samenvattend, concluderend. </a:t>
            </a:r>
          </a:p>
          <a:p>
            <a:pPr marL="0" indent="0" defTabSz="914377">
              <a:lnSpc>
                <a:spcPct val="107000"/>
              </a:lnSpc>
              <a:spcBef>
                <a:spcPts val="600"/>
              </a:spcBef>
              <a:spcAft>
                <a:spcPts val="1200"/>
              </a:spcAft>
              <a:buNone/>
            </a:pPr>
            <a:endParaRPr lang="nl-BE" sz="3200" dirty="0">
              <a:solidFill>
                <a:srgbClr val="1F3864"/>
              </a:solidFill>
              <a:latin typeface="Calibri" panose="020F0502020204030204" pitchFamily="34" charset="0"/>
              <a:ea typeface="Calibri" panose="020F0502020204030204" pitchFamily="34" charset="0"/>
              <a:cs typeface="Times New Roman" panose="02020603050405020304" pitchFamily="18" charset="0"/>
            </a:endParaRPr>
          </a:p>
          <a:p>
            <a:pPr marL="0" indent="0" defTabSz="914377">
              <a:lnSpc>
                <a:spcPct val="107000"/>
              </a:lnSpc>
              <a:spcBef>
                <a:spcPts val="600"/>
              </a:spcBef>
              <a:spcAft>
                <a:spcPts val="1200"/>
              </a:spcAft>
              <a:buNone/>
            </a:pPr>
            <a:r>
              <a:rPr lang="nl-BE" sz="3200" dirty="0">
                <a:solidFill>
                  <a:srgbClr val="1F3864"/>
                </a:solidFill>
                <a:latin typeface="Calibri" panose="020F0502020204030204" pitchFamily="34" charset="0"/>
                <a:ea typeface="Calibri" panose="020F0502020204030204" pitchFamily="34" charset="0"/>
                <a:cs typeface="Times New Roman" panose="02020603050405020304" pitchFamily="18" charset="0"/>
                <a:hlinkClick r:id="rId2"/>
              </a:rPr>
              <a:t>Artikel rond hoe tekststructuren </a:t>
            </a:r>
            <a:r>
              <a:rPr lang="nl-BE" sz="3200" dirty="0" err="1">
                <a:solidFill>
                  <a:srgbClr val="1F3864"/>
                </a:solidFill>
                <a:latin typeface="Calibri" panose="020F0502020204030204" pitchFamily="34" charset="0"/>
                <a:ea typeface="Calibri" panose="020F0502020204030204" pitchFamily="34" charset="0"/>
                <a:cs typeface="Times New Roman" panose="02020603050405020304" pitchFamily="18" charset="0"/>
                <a:hlinkClick r:id="rId2"/>
              </a:rPr>
              <a:t>onderwijsen</a:t>
            </a:r>
            <a:r>
              <a:rPr lang="nl-BE" sz="3200" dirty="0">
                <a:solidFill>
                  <a:srgbClr val="1F3864"/>
                </a:solidFill>
                <a:latin typeface="Calibri" panose="020F0502020204030204" pitchFamily="34" charset="0"/>
                <a:ea typeface="Calibri" panose="020F0502020204030204" pitchFamily="34" charset="0"/>
                <a:cs typeface="Times New Roman" panose="02020603050405020304" pitchFamily="18" charset="0"/>
                <a:hlinkClick r:id="rId2"/>
              </a:rPr>
              <a:t> – didactiek Nederlands</a:t>
            </a:r>
            <a:endParaRPr lang="nl-BE" sz="3200" dirty="0">
              <a:solidFill>
                <a:srgbClr val="1F3864"/>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Signaalwoorden en tekststructuren: Overzichtskaart - Downloadbaar  lesmateriaal - KlasCement">
            <a:extLst>
              <a:ext uri="{FF2B5EF4-FFF2-40B4-BE49-F238E27FC236}">
                <a16:creationId xmlns:a16="http://schemas.microsoft.com/office/drawing/2014/main" id="{B5DE198D-A388-D4FD-1043-6A4FE8FE2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804" y="701385"/>
            <a:ext cx="4135123" cy="584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0782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C43875-5485-A3DA-4B73-D3AA8EE1F373}"/>
              </a:ext>
            </a:extLst>
          </p:cNvPr>
          <p:cNvSpPr>
            <a:spLocks noGrp="1"/>
          </p:cNvSpPr>
          <p:nvPr>
            <p:ph type="title"/>
          </p:nvPr>
        </p:nvSpPr>
        <p:spPr>
          <a:xfrm>
            <a:off x="159635" y="5610639"/>
            <a:ext cx="7427169" cy="1143000"/>
          </a:xfrm>
        </p:spPr>
        <p:txBody>
          <a:bodyPr anchor="ctr">
            <a:normAutofit/>
          </a:bodyPr>
          <a:lstStyle/>
          <a:p>
            <a:r>
              <a:rPr lang="nl-NL" dirty="0"/>
              <a:t>Een opgenomen </a:t>
            </a:r>
            <a:r>
              <a:rPr lang="nl-NL" dirty="0" err="1"/>
              <a:t>webinar</a:t>
            </a:r>
            <a:r>
              <a:rPr lang="nl-NL" dirty="0"/>
              <a:t> volgen en aantekeningen maken</a:t>
            </a:r>
            <a:endParaRPr lang="nl-BE" dirty="0"/>
          </a:p>
        </p:txBody>
      </p:sp>
      <p:graphicFrame>
        <p:nvGraphicFramePr>
          <p:cNvPr id="5" name="Tijdelijke aanduiding voor tekst 2">
            <a:extLst>
              <a:ext uri="{FF2B5EF4-FFF2-40B4-BE49-F238E27FC236}">
                <a16:creationId xmlns:a16="http://schemas.microsoft.com/office/drawing/2014/main" id="{9A3D30B0-D9F6-7AA0-29E8-D2D2844C8521}"/>
              </a:ext>
            </a:extLst>
          </p:cNvPr>
          <p:cNvGraphicFramePr/>
          <p:nvPr>
            <p:extLst>
              <p:ext uri="{D42A27DB-BD31-4B8C-83A1-F6EECF244321}">
                <p14:modId xmlns:p14="http://schemas.microsoft.com/office/powerpoint/2010/main" val="2642177120"/>
              </p:ext>
            </p:extLst>
          </p:nvPr>
        </p:nvGraphicFramePr>
        <p:xfrm>
          <a:off x="2005220" y="575036"/>
          <a:ext cx="5581584" cy="49312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1485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0E5D5F8-F618-50CE-2817-BAF50E7E7373}"/>
              </a:ext>
            </a:extLst>
          </p:cNvPr>
          <p:cNvSpPr>
            <a:spLocks noGrp="1"/>
          </p:cNvSpPr>
          <p:nvPr>
            <p:ph type="title"/>
          </p:nvPr>
        </p:nvSpPr>
        <p:spPr/>
        <p:txBody>
          <a:bodyPr/>
          <a:lstStyle/>
          <a:p>
            <a:r>
              <a:rPr lang="nl-BE"/>
              <a:t>Doelstellingen</a:t>
            </a:r>
          </a:p>
        </p:txBody>
      </p:sp>
      <p:graphicFrame>
        <p:nvGraphicFramePr>
          <p:cNvPr id="2" name="Tijdelijke aanduiding voor inhoud 2">
            <a:extLst>
              <a:ext uri="{FF2B5EF4-FFF2-40B4-BE49-F238E27FC236}">
                <a16:creationId xmlns:a16="http://schemas.microsoft.com/office/drawing/2014/main" id="{95C7E838-062C-0EAA-D12A-9B9A1E1CD5FF}"/>
              </a:ext>
            </a:extLst>
          </p:cNvPr>
          <p:cNvGraphicFramePr>
            <a:graphicFrameLocks noGrp="1"/>
          </p:cNvGraphicFramePr>
          <p:nvPr>
            <p:ph idx="1"/>
            <p:extLst>
              <p:ext uri="{D42A27DB-BD31-4B8C-83A1-F6EECF244321}">
                <p14:modId xmlns:p14="http://schemas.microsoft.com/office/powerpoint/2010/main" val="2750026262"/>
              </p:ext>
            </p:extLst>
          </p:nvPr>
        </p:nvGraphicFramePr>
        <p:xfrm>
          <a:off x="711200" y="1359669"/>
          <a:ext cx="7721600" cy="4774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8561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63BB8-A181-B605-D70B-BDAF1DDE16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A24A37-689A-84A8-710D-AC91E20FBF0A}"/>
              </a:ext>
            </a:extLst>
          </p:cNvPr>
          <p:cNvSpPr>
            <a:spLocks noGrp="1"/>
          </p:cNvSpPr>
          <p:nvPr>
            <p:ph type="title"/>
          </p:nvPr>
        </p:nvSpPr>
        <p:spPr/>
        <p:txBody>
          <a:bodyPr/>
          <a:lstStyle/>
          <a:p>
            <a:r>
              <a:rPr lang="nl-BE"/>
              <a:t>Taal, taalgebruik en taalsysteem</a:t>
            </a:r>
          </a:p>
        </p:txBody>
      </p:sp>
      <p:sp>
        <p:nvSpPr>
          <p:cNvPr id="3" name="Tijdelijke aanduiding voor tekst 2">
            <a:extLst>
              <a:ext uri="{FF2B5EF4-FFF2-40B4-BE49-F238E27FC236}">
                <a16:creationId xmlns:a16="http://schemas.microsoft.com/office/drawing/2014/main" id="{0D3A0909-8F84-C1B5-2EF0-AA7FA844817C}"/>
              </a:ext>
            </a:extLst>
          </p:cNvPr>
          <p:cNvSpPr>
            <a:spLocks noGrp="1"/>
          </p:cNvSpPr>
          <p:nvPr>
            <p:ph type="body" sz="quarter" idx="10"/>
          </p:nvPr>
        </p:nvSpPr>
        <p:spPr/>
        <p:txBody>
          <a:bodyPr/>
          <a:lstStyle/>
          <a:p>
            <a:endParaRPr lang="nl-BE"/>
          </a:p>
        </p:txBody>
      </p:sp>
      <p:graphicFrame>
        <p:nvGraphicFramePr>
          <p:cNvPr id="4" name="Tabel 5">
            <a:extLst>
              <a:ext uri="{FF2B5EF4-FFF2-40B4-BE49-F238E27FC236}">
                <a16:creationId xmlns:a16="http://schemas.microsoft.com/office/drawing/2014/main" id="{4F6E0E3A-3009-2D78-44DE-3B85EF12F4F1}"/>
              </a:ext>
            </a:extLst>
          </p:cNvPr>
          <p:cNvGraphicFramePr>
            <a:graphicFrameLocks noGrp="1"/>
          </p:cNvGraphicFramePr>
          <p:nvPr>
            <p:extLst>
              <p:ext uri="{D42A27DB-BD31-4B8C-83A1-F6EECF244321}">
                <p14:modId xmlns:p14="http://schemas.microsoft.com/office/powerpoint/2010/main" val="791407109"/>
              </p:ext>
            </p:extLst>
          </p:nvPr>
        </p:nvGraphicFramePr>
        <p:xfrm>
          <a:off x="384142" y="1554480"/>
          <a:ext cx="8375715" cy="4937760"/>
        </p:xfrm>
        <a:graphic>
          <a:graphicData uri="http://schemas.openxmlformats.org/drawingml/2006/table">
            <a:tbl>
              <a:tblPr firstRow="1" bandRow="1">
                <a:tableStyleId>{7DF18680-E054-41AD-8BC1-D1AEF772440D}</a:tableStyleId>
              </a:tblPr>
              <a:tblGrid>
                <a:gridCol w="1201919">
                  <a:extLst>
                    <a:ext uri="{9D8B030D-6E8A-4147-A177-3AD203B41FA5}">
                      <a16:colId xmlns:a16="http://schemas.microsoft.com/office/drawing/2014/main" val="1335869668"/>
                    </a:ext>
                  </a:extLst>
                </a:gridCol>
                <a:gridCol w="7173796">
                  <a:extLst>
                    <a:ext uri="{9D8B030D-6E8A-4147-A177-3AD203B41FA5}">
                      <a16:colId xmlns:a16="http://schemas.microsoft.com/office/drawing/2014/main" val="2464920584"/>
                    </a:ext>
                  </a:extLst>
                </a:gridCol>
              </a:tblGrid>
              <a:tr h="590731">
                <a:tc>
                  <a:txBody>
                    <a:bodyPr/>
                    <a:lstStyle/>
                    <a:p>
                      <a:pPr marL="0" marR="0" lvl="0" indent="0" algn="l" rtl="0" eaLnBrk="1" fontAlgn="auto" latinLnBrk="0" hangingPunct="1">
                        <a:lnSpc>
                          <a:spcPct val="100000"/>
                        </a:lnSpc>
                        <a:spcBef>
                          <a:spcPts val="0"/>
                        </a:spcBef>
                        <a:spcAft>
                          <a:spcPts val="0"/>
                        </a:spcAft>
                        <a:buClrTx/>
                        <a:buSzTx/>
                        <a:buFontTx/>
                        <a:buNone/>
                      </a:pPr>
                      <a:r>
                        <a:rPr lang="nl-NL" sz="1800" b="1">
                          <a:solidFill>
                            <a:srgbClr val="1F4E79"/>
                          </a:solidFill>
                          <a:effectLst/>
                        </a:rPr>
                        <a:t>LPD 9</a:t>
                      </a:r>
                    </a:p>
                    <a:p>
                      <a:endParaRPr lang="nl-BE"/>
                    </a:p>
                  </a:txBody>
                  <a:tcPr>
                    <a:solidFill>
                      <a:srgbClr val="9CD1E0"/>
                    </a:solidFill>
                  </a:tcPr>
                </a:tc>
                <a:tc>
                  <a:txBody>
                    <a:bodyPr/>
                    <a:lstStyle/>
                    <a:p>
                      <a:pPr marL="0" marR="0" lvl="0" indent="0" algn="l" defTabSz="514337" rtl="0" eaLnBrk="1" fontAlgn="auto" latinLnBrk="0" hangingPunct="1">
                        <a:lnSpc>
                          <a:spcPct val="100000"/>
                        </a:lnSpc>
                        <a:spcBef>
                          <a:spcPts val="0"/>
                        </a:spcBef>
                        <a:spcAft>
                          <a:spcPts val="0"/>
                        </a:spcAft>
                        <a:buClrTx/>
                        <a:buSzTx/>
                        <a:buFontTx/>
                        <a:buNone/>
                        <a:tabLst/>
                        <a:defRPr/>
                      </a:pPr>
                      <a:r>
                        <a:rPr lang="nl-BE" sz="1800" b="1" kern="1200" noProof="0">
                          <a:solidFill>
                            <a:srgbClr val="1F4E79"/>
                          </a:solidFill>
                          <a:effectLst/>
                          <a:latin typeface="+mn-lt"/>
                          <a:ea typeface="+mn-ea"/>
                          <a:cs typeface="+mn-cs"/>
                        </a:rPr>
                        <a:t>De leerlingen passen inzicht in het </a:t>
                      </a:r>
                      <a:r>
                        <a:rPr lang="nl-BE" sz="1800" b="1" u="sng" kern="1200" noProof="0">
                          <a:solidFill>
                            <a:srgbClr val="00B050"/>
                          </a:solidFill>
                          <a:effectLst/>
                          <a:latin typeface="+mn-lt"/>
                          <a:ea typeface="+mn-ea"/>
                          <a:cs typeface="+mn-cs"/>
                        </a:rPr>
                        <a:t>taalsysteem</a:t>
                      </a:r>
                      <a:r>
                        <a:rPr lang="nl-BE" sz="1800" b="1" kern="1200" noProof="0">
                          <a:solidFill>
                            <a:srgbClr val="1F4E79"/>
                          </a:solidFill>
                          <a:effectLst/>
                          <a:latin typeface="+mn-lt"/>
                          <a:ea typeface="+mn-ea"/>
                          <a:cs typeface="+mn-cs"/>
                        </a:rPr>
                        <a:t> toe ter ondersteuning van hun communicatieve handelingen. </a:t>
                      </a:r>
                      <a:endParaRPr lang="nl-BE" sz="1800" b="1" u="none" strike="noStrike" kern="1200">
                        <a:solidFill>
                          <a:srgbClr val="00B050"/>
                        </a:solidFill>
                        <a:effectLst/>
                        <a:latin typeface="+mn-lt"/>
                        <a:ea typeface="+mn-ea"/>
                        <a:cs typeface="+mn-cs"/>
                      </a:endParaRPr>
                    </a:p>
                    <a:p>
                      <a:pPr lvl="0">
                        <a:buNone/>
                      </a:pPr>
                      <a:endParaRPr lang="nl-BE" sz="1800" b="1" u="none" strike="noStrike" kern="1200">
                        <a:solidFill>
                          <a:srgbClr val="00B050"/>
                        </a:solidFill>
                        <a:effectLst/>
                        <a:latin typeface="+mn-lt"/>
                        <a:ea typeface="+mn-ea"/>
                        <a:cs typeface="+mn-cs"/>
                      </a:endParaRPr>
                    </a:p>
                  </a:txBody>
                  <a:tcPr>
                    <a:solidFill>
                      <a:srgbClr val="9CD1E0"/>
                    </a:solidFill>
                  </a:tcPr>
                </a:tc>
                <a:extLst>
                  <a:ext uri="{0D108BD9-81ED-4DB2-BD59-A6C34878D82A}">
                    <a16:rowId xmlns:a16="http://schemas.microsoft.com/office/drawing/2014/main" val="433211743"/>
                  </a:ext>
                </a:extLst>
              </a:tr>
              <a:tr h="0">
                <a:tc>
                  <a:txBody>
                    <a:bodyPr/>
                    <a:lstStyle/>
                    <a:p>
                      <a:r>
                        <a:rPr lang="nl-BE" sz="1800" b="1" kern="1200">
                          <a:solidFill>
                            <a:srgbClr val="1F4E79"/>
                          </a:solidFill>
                          <a:latin typeface="+mn-lt"/>
                          <a:ea typeface="+mn-ea"/>
                          <a:cs typeface="+mn-cs"/>
                        </a:rPr>
                        <a:t>Duiding</a:t>
                      </a:r>
                      <a:endParaRPr lang="nl-BE"/>
                    </a:p>
                  </a:txBody>
                  <a:tcPr>
                    <a:solidFill>
                      <a:srgbClr val="EAF3F6"/>
                    </a:solidFill>
                  </a:tcPr>
                </a:tc>
                <a:tc>
                  <a:txBody>
                    <a:bodyPr/>
                    <a:lstStyle/>
                    <a:p>
                      <a:pPr marL="0" indent="0">
                        <a:buFont typeface="Arial" panose="020B0604020202020204" pitchFamily="34" charset="0"/>
                        <a:buNone/>
                      </a:pPr>
                      <a:r>
                        <a:rPr lang="nl-BE" sz="1800"/>
                        <a:t>Aspecten van het taalsysteem: klanken, woorden, zinnen, betekenissen, spelling en interpunctie.</a:t>
                      </a:r>
                    </a:p>
                  </a:txBody>
                  <a:tcPr>
                    <a:solidFill>
                      <a:srgbClr val="EAF3F6"/>
                    </a:solidFill>
                  </a:tcPr>
                </a:tc>
                <a:extLst>
                  <a:ext uri="{0D108BD9-81ED-4DB2-BD59-A6C34878D82A}">
                    <a16:rowId xmlns:a16="http://schemas.microsoft.com/office/drawing/2014/main" val="3478386495"/>
                  </a:ext>
                </a:extLst>
              </a:tr>
              <a:tr h="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BE" sz="1800" b="1" kern="1200">
                          <a:solidFill>
                            <a:srgbClr val="1F4E79"/>
                          </a:solidFill>
                          <a:latin typeface="+mn-lt"/>
                          <a:ea typeface="+mn-ea"/>
                          <a:cs typeface="+mn-cs"/>
                        </a:rPr>
                        <a:t>Wenken</a:t>
                      </a:r>
                    </a:p>
                  </a:txBody>
                  <a:tcPr>
                    <a:solidFill>
                      <a:srgbClr val="EAF3F6"/>
                    </a:solidFill>
                  </a:tcPr>
                </a:tc>
                <a:tc>
                  <a:txBody>
                    <a:bodyPr/>
                    <a:lstStyle/>
                    <a:p>
                      <a:pPr marL="0" indent="0">
                        <a:buFont typeface="Arial" panose="020B0604020202020204" pitchFamily="34" charset="0"/>
                        <a:buNone/>
                      </a:pPr>
                      <a:r>
                        <a:rPr lang="nl-BE" sz="1800"/>
                        <a:t>Geen theoretische benadering, maar het ondersteunen van de communicatie.</a:t>
                      </a:r>
                    </a:p>
                  </a:txBody>
                  <a:tcPr>
                    <a:solidFill>
                      <a:srgbClr val="EAF3F6"/>
                    </a:solidFill>
                  </a:tcPr>
                </a:tc>
                <a:extLst>
                  <a:ext uri="{0D108BD9-81ED-4DB2-BD59-A6C34878D82A}">
                    <a16:rowId xmlns:a16="http://schemas.microsoft.com/office/drawing/2014/main" val="1127203188"/>
                  </a:ext>
                </a:extLst>
              </a:tr>
              <a:tr h="12192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800"/>
                        <a:t>Maak gebruik van het metataal functioneel inzetten om de taalvaardigheid van de leerlingen te verbeteren. </a:t>
                      </a:r>
                    </a:p>
                  </a:txBody>
                  <a:tcPr>
                    <a:solidFill>
                      <a:srgbClr val="EAF3F6"/>
                    </a:solidFill>
                  </a:tcPr>
                </a:tc>
                <a:extLst>
                  <a:ext uri="{0D108BD9-81ED-4DB2-BD59-A6C34878D82A}">
                    <a16:rowId xmlns:a16="http://schemas.microsoft.com/office/drawing/2014/main" val="1337453042"/>
                  </a:ext>
                </a:extLst>
              </a:tr>
              <a:tr h="45720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800"/>
                        <a:t>Inzicht in een taalsysteem kan leerlingen ondersteunen bi het leren van talen: de eigen meertaligheid kan worden ingezet </a:t>
                      </a:r>
                      <a:r>
                        <a:rPr lang="nl-BE" sz="1800" err="1"/>
                        <a:t>i.f.v</a:t>
                      </a:r>
                      <a:r>
                        <a:rPr lang="nl-BE" sz="1800"/>
                        <a:t>. Standaardnederlands.</a:t>
                      </a:r>
                    </a:p>
                  </a:txBody>
                  <a:tcPr>
                    <a:solidFill>
                      <a:srgbClr val="EAF3F6"/>
                    </a:solidFill>
                  </a:tcPr>
                </a:tc>
                <a:extLst>
                  <a:ext uri="{0D108BD9-81ED-4DB2-BD59-A6C34878D82A}">
                    <a16:rowId xmlns:a16="http://schemas.microsoft.com/office/drawing/2014/main" val="509769817"/>
                  </a:ext>
                </a:extLst>
              </a:tr>
              <a:tr h="121920">
                <a:tc>
                  <a:txBody>
                    <a:bodyPr/>
                    <a:lstStyle/>
                    <a:p>
                      <a:r>
                        <a:rPr lang="nl-NL" sz="1800" b="1" kern="1200">
                          <a:solidFill>
                            <a:srgbClr val="1F4E79"/>
                          </a:solidFill>
                          <a:latin typeface="+mn-lt"/>
                          <a:ea typeface="+mn-ea"/>
                          <a:cs typeface="+mn-cs"/>
                        </a:rPr>
                        <a:t>Extra</a:t>
                      </a:r>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800"/>
                        <a:t>Verschillende vormen van humor aanbieden, zoals ironie, sarcasme, cynisme, satire, woordspeling, overdrijving. De leerlingen leren met humor omgaan, zowel receptief als productief en kunnen die gepast interpreteren en inzetten.</a:t>
                      </a:r>
                    </a:p>
                  </a:txBody>
                  <a:tcPr>
                    <a:solidFill>
                      <a:srgbClr val="EAF3F6"/>
                    </a:solidFill>
                  </a:tcPr>
                </a:tc>
                <a:extLst>
                  <a:ext uri="{0D108BD9-81ED-4DB2-BD59-A6C34878D82A}">
                    <a16:rowId xmlns:a16="http://schemas.microsoft.com/office/drawing/2014/main" val="2469993657"/>
                  </a:ext>
                </a:extLst>
              </a:tr>
            </a:tbl>
          </a:graphicData>
        </a:graphic>
      </p:graphicFrame>
      <p:sp>
        <p:nvSpPr>
          <p:cNvPr id="5" name="Rechthoek: afgeronde hoeken 4">
            <a:extLst>
              <a:ext uri="{FF2B5EF4-FFF2-40B4-BE49-F238E27FC236}">
                <a16:creationId xmlns:a16="http://schemas.microsoft.com/office/drawing/2014/main" id="{9D29B2EB-C5E8-CA64-9B55-E7030C6B6D17}"/>
              </a:ext>
            </a:extLst>
          </p:cNvPr>
          <p:cNvSpPr/>
          <p:nvPr/>
        </p:nvSpPr>
        <p:spPr>
          <a:xfrm>
            <a:off x="1604756" y="2998300"/>
            <a:ext cx="7011706" cy="741362"/>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afgeronde hoeken 5">
            <a:extLst>
              <a:ext uri="{FF2B5EF4-FFF2-40B4-BE49-F238E27FC236}">
                <a16:creationId xmlns:a16="http://schemas.microsoft.com/office/drawing/2014/main" id="{090C9487-E48C-DF0B-3B60-904138879316}"/>
              </a:ext>
            </a:extLst>
          </p:cNvPr>
          <p:cNvSpPr/>
          <p:nvPr/>
        </p:nvSpPr>
        <p:spPr>
          <a:xfrm>
            <a:off x="3774831" y="3770213"/>
            <a:ext cx="1266092" cy="414925"/>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4160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2D50831-CB42-DC6F-6CA8-1979B5B68889}"/>
              </a:ext>
            </a:extLst>
          </p:cNvPr>
          <p:cNvPicPr>
            <a:picLocks noChangeAspect="1"/>
          </p:cNvPicPr>
          <p:nvPr/>
        </p:nvPicPr>
        <p:blipFill>
          <a:blip r:embed="rId3"/>
          <a:srcRect r="6000" b="2"/>
          <a:stretch>
            <a:fillRect/>
          </a:stretch>
        </p:blipFill>
        <p:spPr>
          <a:xfrm>
            <a:off x="342900" y="439948"/>
            <a:ext cx="8035506" cy="6133381"/>
          </a:xfrm>
          <a:prstGeom prst="roundRect">
            <a:avLst>
              <a:gd name="adj" fmla="val 5447"/>
            </a:avLst>
          </a:prstGeom>
          <a:noFill/>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3352180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23470D5C-9BDD-4A89-B975-A9D95FCCC679}"/>
              </a:ext>
            </a:extLst>
          </p:cNvPr>
          <p:cNvSpPr>
            <a:spLocks noGrp="1"/>
          </p:cNvSpPr>
          <p:nvPr>
            <p:ph type="sldNum" sz="quarter" idx="11"/>
          </p:nvPr>
        </p:nvSpPr>
        <p:spPr>
          <a:xfrm>
            <a:off x="7081870" y="6429400"/>
            <a:ext cx="2062130" cy="428600"/>
          </a:xfrm>
        </p:spPr>
        <p:txBody>
          <a:bodyPr/>
          <a:lstStyle/>
          <a:p>
            <a:pPr>
              <a:spcAft>
                <a:spcPts val="600"/>
              </a:spcAft>
            </a:pPr>
            <a:fld id="{189E3A5C-986B-47BE-8F96-3787467B82A8}" type="slidenum">
              <a:rPr lang="nl-BE" smtClean="0">
                <a:solidFill>
                  <a:prstClr val="white"/>
                </a:solidFill>
              </a:rPr>
              <a:pPr>
                <a:spcAft>
                  <a:spcPts val="600"/>
                </a:spcAft>
              </a:pPr>
              <a:t>62</a:t>
            </a:fld>
            <a:endParaRPr lang="nl-BE">
              <a:solidFill>
                <a:prstClr val="white"/>
              </a:solidFill>
            </a:endParaRPr>
          </a:p>
        </p:txBody>
      </p:sp>
      <p:sp>
        <p:nvSpPr>
          <p:cNvPr id="2" name="Titel 1">
            <a:extLst>
              <a:ext uri="{FF2B5EF4-FFF2-40B4-BE49-F238E27FC236}">
                <a16:creationId xmlns:a16="http://schemas.microsoft.com/office/drawing/2014/main" id="{9F2A286A-473D-7E90-12A3-2D25D1F88488}"/>
              </a:ext>
            </a:extLst>
          </p:cNvPr>
          <p:cNvSpPr>
            <a:spLocks noGrp="1"/>
          </p:cNvSpPr>
          <p:nvPr>
            <p:ph type="title"/>
          </p:nvPr>
        </p:nvSpPr>
        <p:spPr>
          <a:xfrm>
            <a:off x="1259631" y="274638"/>
            <a:ext cx="7427169" cy="1143000"/>
          </a:xfrm>
        </p:spPr>
        <p:txBody>
          <a:bodyPr anchor="ctr">
            <a:normAutofit/>
          </a:bodyPr>
          <a:lstStyle/>
          <a:p>
            <a:r>
              <a:rPr lang="nl-NL" dirty="0"/>
              <a:t>Functioneel</a:t>
            </a:r>
            <a:endParaRPr lang="nl-BE" dirty="0"/>
          </a:p>
        </p:txBody>
      </p:sp>
      <p:graphicFrame>
        <p:nvGraphicFramePr>
          <p:cNvPr id="6" name="Tijdelijke aanduiding voor tekst 2">
            <a:extLst>
              <a:ext uri="{FF2B5EF4-FFF2-40B4-BE49-F238E27FC236}">
                <a16:creationId xmlns:a16="http://schemas.microsoft.com/office/drawing/2014/main" id="{DF55E7E6-B3A8-086E-84E9-ED23F814F1A6}"/>
              </a:ext>
            </a:extLst>
          </p:cNvPr>
          <p:cNvGraphicFramePr/>
          <p:nvPr>
            <p:extLst>
              <p:ext uri="{D42A27DB-BD31-4B8C-83A1-F6EECF244321}">
                <p14:modId xmlns:p14="http://schemas.microsoft.com/office/powerpoint/2010/main" val="756209741"/>
              </p:ext>
            </p:extLst>
          </p:nvPr>
        </p:nvGraphicFramePr>
        <p:xfrm>
          <a:off x="1259632" y="1600204"/>
          <a:ext cx="742716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75181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22BDA1E-B613-0EC1-A4DB-9B3250F5EA97}"/>
              </a:ext>
            </a:extLst>
          </p:cNvPr>
          <p:cNvSpPr>
            <a:spLocks noGrp="1"/>
          </p:cNvSpPr>
          <p:nvPr>
            <p:ph type="sldNum" sz="quarter" idx="11"/>
          </p:nvPr>
        </p:nvSpPr>
        <p:spPr>
          <a:xfrm>
            <a:off x="7081870" y="6429400"/>
            <a:ext cx="2062130" cy="428600"/>
          </a:xfrm>
        </p:spPr>
        <p:txBody>
          <a:bodyPr/>
          <a:lstStyle/>
          <a:p>
            <a:pPr>
              <a:spcAft>
                <a:spcPts val="600"/>
              </a:spcAft>
            </a:pPr>
            <a:fld id="{189E3A5C-986B-47BE-8F96-3787467B82A8}" type="slidenum">
              <a:rPr lang="nl-BE" smtClean="0">
                <a:solidFill>
                  <a:prstClr val="white"/>
                </a:solidFill>
              </a:rPr>
              <a:pPr>
                <a:spcAft>
                  <a:spcPts val="600"/>
                </a:spcAft>
              </a:pPr>
              <a:t>63</a:t>
            </a:fld>
            <a:endParaRPr lang="nl-BE">
              <a:solidFill>
                <a:prstClr val="white"/>
              </a:solidFill>
            </a:endParaRPr>
          </a:p>
        </p:txBody>
      </p:sp>
      <p:sp>
        <p:nvSpPr>
          <p:cNvPr id="3" name="Titel 2">
            <a:extLst>
              <a:ext uri="{FF2B5EF4-FFF2-40B4-BE49-F238E27FC236}">
                <a16:creationId xmlns:a16="http://schemas.microsoft.com/office/drawing/2014/main" id="{A5CB8A72-2713-F2BB-35E6-171C05DD922C}"/>
              </a:ext>
            </a:extLst>
          </p:cNvPr>
          <p:cNvSpPr>
            <a:spLocks noGrp="1"/>
          </p:cNvSpPr>
          <p:nvPr>
            <p:ph type="title"/>
          </p:nvPr>
        </p:nvSpPr>
        <p:spPr>
          <a:xfrm>
            <a:off x="1259631" y="274638"/>
            <a:ext cx="7427169" cy="1143000"/>
          </a:xfrm>
        </p:spPr>
        <p:txBody>
          <a:bodyPr anchor="ctr">
            <a:normAutofit/>
          </a:bodyPr>
          <a:lstStyle/>
          <a:p>
            <a:r>
              <a:rPr lang="nl-NL" dirty="0"/>
              <a:t>Interactief</a:t>
            </a:r>
            <a:endParaRPr lang="nl-BE" dirty="0"/>
          </a:p>
        </p:txBody>
      </p:sp>
      <p:graphicFrame>
        <p:nvGraphicFramePr>
          <p:cNvPr id="6" name="Tijdelijke aanduiding voor tekst 1">
            <a:extLst>
              <a:ext uri="{FF2B5EF4-FFF2-40B4-BE49-F238E27FC236}">
                <a16:creationId xmlns:a16="http://schemas.microsoft.com/office/drawing/2014/main" id="{0F3E8BEA-187B-5DAF-2E8B-86F04DCDBD46}"/>
              </a:ext>
            </a:extLst>
          </p:cNvPr>
          <p:cNvGraphicFramePr/>
          <p:nvPr>
            <p:extLst>
              <p:ext uri="{D42A27DB-BD31-4B8C-83A1-F6EECF244321}">
                <p14:modId xmlns:p14="http://schemas.microsoft.com/office/powerpoint/2010/main" val="42767681"/>
              </p:ext>
            </p:extLst>
          </p:nvPr>
        </p:nvGraphicFramePr>
        <p:xfrm>
          <a:off x="1259632" y="1600204"/>
          <a:ext cx="742716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4938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277DCFA9-A551-48B6-AF65-C73F554310D1}"/>
              </a:ext>
            </a:extLst>
          </p:cNvPr>
          <p:cNvSpPr>
            <a:spLocks noGrp="1"/>
          </p:cNvSpPr>
          <p:nvPr>
            <p:ph type="sldNum" sz="quarter" idx="11"/>
          </p:nvPr>
        </p:nvSpPr>
        <p:spPr>
          <a:xfrm>
            <a:off x="7081870" y="6429400"/>
            <a:ext cx="2062130" cy="428600"/>
          </a:xfrm>
        </p:spPr>
        <p:txBody>
          <a:bodyPr>
            <a:normAutofit/>
          </a:bodyPr>
          <a:lstStyle/>
          <a:p>
            <a:pPr>
              <a:spcAft>
                <a:spcPts val="600"/>
              </a:spcAft>
            </a:pPr>
            <a:fld id="{189E3A5C-986B-47BE-8F96-3787467B82A8}" type="slidenum">
              <a:rPr lang="nl-BE" smtClean="0">
                <a:solidFill>
                  <a:prstClr val="white"/>
                </a:solidFill>
              </a:rPr>
              <a:pPr>
                <a:spcAft>
                  <a:spcPts val="600"/>
                </a:spcAft>
              </a:pPr>
              <a:t>64</a:t>
            </a:fld>
            <a:endParaRPr lang="nl-BE">
              <a:solidFill>
                <a:prstClr val="white"/>
              </a:solidFill>
            </a:endParaRPr>
          </a:p>
        </p:txBody>
      </p:sp>
      <p:sp>
        <p:nvSpPr>
          <p:cNvPr id="3" name="Titel 2">
            <a:extLst>
              <a:ext uri="{FF2B5EF4-FFF2-40B4-BE49-F238E27FC236}">
                <a16:creationId xmlns:a16="http://schemas.microsoft.com/office/drawing/2014/main" id="{E9DC1E5E-8753-BA16-13C3-C4864098B47C}"/>
              </a:ext>
            </a:extLst>
          </p:cNvPr>
          <p:cNvSpPr>
            <a:spLocks noGrp="1"/>
          </p:cNvSpPr>
          <p:nvPr>
            <p:ph type="title"/>
          </p:nvPr>
        </p:nvSpPr>
        <p:spPr>
          <a:xfrm>
            <a:off x="1259631" y="274638"/>
            <a:ext cx="7427169" cy="1143000"/>
          </a:xfrm>
        </p:spPr>
        <p:txBody>
          <a:bodyPr anchor="ctr">
            <a:normAutofit/>
          </a:bodyPr>
          <a:lstStyle/>
          <a:p>
            <a:r>
              <a:rPr lang="nl-NL" dirty="0"/>
              <a:t>Schrijf op kaartje met welke taalbeschouwelijke inzichten leerlingen tijdens het schrijven rekening moeten houden</a:t>
            </a:r>
            <a:endParaRPr lang="nl-BE" dirty="0"/>
          </a:p>
        </p:txBody>
      </p:sp>
      <p:graphicFrame>
        <p:nvGraphicFramePr>
          <p:cNvPr id="6" name="Tijdelijke aanduiding voor inhoud 3">
            <a:extLst>
              <a:ext uri="{FF2B5EF4-FFF2-40B4-BE49-F238E27FC236}">
                <a16:creationId xmlns:a16="http://schemas.microsoft.com/office/drawing/2014/main" id="{93C2C37A-F8F2-B14A-E301-2B9B785EA7FD}"/>
              </a:ext>
            </a:extLst>
          </p:cNvPr>
          <p:cNvGraphicFramePr>
            <a:graphicFrameLocks noGrp="1"/>
          </p:cNvGraphicFramePr>
          <p:nvPr>
            <p:ph idx="1"/>
            <p:extLst>
              <p:ext uri="{D42A27DB-BD31-4B8C-83A1-F6EECF244321}">
                <p14:modId xmlns:p14="http://schemas.microsoft.com/office/powerpoint/2010/main" val="3889559903"/>
              </p:ext>
            </p:extLst>
          </p:nvPr>
        </p:nvGraphicFramePr>
        <p:xfrm>
          <a:off x="1259632" y="1209040"/>
          <a:ext cx="7427168" cy="4917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057919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695B6C-1992-0006-667F-7CEE139A0EA7}"/>
              </a:ext>
            </a:extLst>
          </p:cNvPr>
          <p:cNvSpPr>
            <a:spLocks noGrp="1"/>
          </p:cNvSpPr>
          <p:nvPr>
            <p:ph type="title"/>
          </p:nvPr>
        </p:nvSpPr>
        <p:spPr/>
        <p:txBody>
          <a:bodyPr/>
          <a:lstStyle/>
          <a:p>
            <a:r>
              <a:rPr lang="nl-BE">
                <a:latin typeface="Trebuchet MS"/>
                <a:cs typeface="Arial"/>
              </a:rPr>
              <a:t>Taal, taalgebruik en taalsysteem</a:t>
            </a:r>
            <a:endParaRPr lang="nl-BE"/>
          </a:p>
        </p:txBody>
      </p:sp>
      <p:sp>
        <p:nvSpPr>
          <p:cNvPr id="3" name="Tijdelijke aanduiding voor tekst 2">
            <a:extLst>
              <a:ext uri="{FF2B5EF4-FFF2-40B4-BE49-F238E27FC236}">
                <a16:creationId xmlns:a16="http://schemas.microsoft.com/office/drawing/2014/main" id="{8218A5C7-75A9-B068-677F-00FF8A0F32CD}"/>
              </a:ext>
            </a:extLst>
          </p:cNvPr>
          <p:cNvSpPr>
            <a:spLocks noGrp="1"/>
          </p:cNvSpPr>
          <p:nvPr>
            <p:ph type="body" sz="quarter" idx="10"/>
          </p:nvPr>
        </p:nvSpPr>
        <p:spPr/>
        <p:txBody>
          <a:bodyPr/>
          <a:lstStyle/>
          <a:p>
            <a:endParaRPr lang="nl-BE"/>
          </a:p>
        </p:txBody>
      </p:sp>
      <p:graphicFrame>
        <p:nvGraphicFramePr>
          <p:cNvPr id="4" name="Tabel 5">
            <a:extLst>
              <a:ext uri="{FF2B5EF4-FFF2-40B4-BE49-F238E27FC236}">
                <a16:creationId xmlns:a16="http://schemas.microsoft.com/office/drawing/2014/main" id="{8F042036-84B1-ECE7-601F-0A93BB33D7F9}"/>
              </a:ext>
            </a:extLst>
          </p:cNvPr>
          <p:cNvGraphicFramePr>
            <a:graphicFrameLocks noGrp="1"/>
          </p:cNvGraphicFramePr>
          <p:nvPr>
            <p:extLst>
              <p:ext uri="{D42A27DB-BD31-4B8C-83A1-F6EECF244321}">
                <p14:modId xmlns:p14="http://schemas.microsoft.com/office/powerpoint/2010/main" val="841464893"/>
              </p:ext>
            </p:extLst>
          </p:nvPr>
        </p:nvGraphicFramePr>
        <p:xfrm>
          <a:off x="384142" y="1139810"/>
          <a:ext cx="8375715" cy="5303520"/>
        </p:xfrm>
        <a:graphic>
          <a:graphicData uri="http://schemas.openxmlformats.org/drawingml/2006/table">
            <a:tbl>
              <a:tblPr firstRow="1" bandRow="1">
                <a:tableStyleId>{7DF18680-E054-41AD-8BC1-D1AEF772440D}</a:tableStyleId>
              </a:tblPr>
              <a:tblGrid>
                <a:gridCol w="1201919">
                  <a:extLst>
                    <a:ext uri="{9D8B030D-6E8A-4147-A177-3AD203B41FA5}">
                      <a16:colId xmlns:a16="http://schemas.microsoft.com/office/drawing/2014/main" val="1335869668"/>
                    </a:ext>
                  </a:extLst>
                </a:gridCol>
                <a:gridCol w="7173796">
                  <a:extLst>
                    <a:ext uri="{9D8B030D-6E8A-4147-A177-3AD203B41FA5}">
                      <a16:colId xmlns:a16="http://schemas.microsoft.com/office/drawing/2014/main" val="2464920584"/>
                    </a:ext>
                  </a:extLst>
                </a:gridCol>
              </a:tblGrid>
              <a:tr h="370840">
                <a:tc>
                  <a:txBody>
                    <a:bodyPr/>
                    <a:lstStyle/>
                    <a:p>
                      <a:pPr marL="0" marR="0" lvl="0" indent="0" algn="l" rtl="0" eaLnBrk="1" fontAlgn="auto" latinLnBrk="0" hangingPunct="1">
                        <a:lnSpc>
                          <a:spcPct val="100000"/>
                        </a:lnSpc>
                        <a:spcBef>
                          <a:spcPts val="0"/>
                        </a:spcBef>
                        <a:spcAft>
                          <a:spcPts val="0"/>
                        </a:spcAft>
                        <a:buClrTx/>
                        <a:buSzTx/>
                        <a:buFontTx/>
                        <a:buNone/>
                      </a:pPr>
                      <a:r>
                        <a:rPr lang="nl-NL" sz="1800" b="1">
                          <a:solidFill>
                            <a:srgbClr val="1F4E79"/>
                          </a:solidFill>
                          <a:effectLst/>
                        </a:rPr>
                        <a:t>LPD 10</a:t>
                      </a:r>
                    </a:p>
                    <a:p>
                      <a:endParaRPr lang="nl-BE"/>
                    </a:p>
                  </a:txBody>
                  <a:tcPr>
                    <a:solidFill>
                      <a:srgbClr val="9CD1E0"/>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BE" b="1" u="none" strike="noStrike">
                          <a:solidFill>
                            <a:srgbClr val="1F4E79"/>
                          </a:solidFill>
                          <a:effectLst/>
                          <a:uFill>
                            <a:solidFill>
                              <a:srgbClr val="002060"/>
                            </a:solidFill>
                          </a:uFill>
                          <a:latin typeface="Calibri" panose="020F0502020204030204" pitchFamily="34" charset="0"/>
                          <a:ea typeface="Calibri" panose="020F0502020204030204" pitchFamily="34" charset="0"/>
                          <a:cs typeface="Times New Roman" panose="02020603050405020304" pitchFamily="18" charset="0"/>
                        </a:rPr>
                        <a:t>De leerlingen zetten eerder en nieuwverworven woordenschat in ter ondersteuning van hun communicatieve handelingen. (</a:t>
                      </a:r>
                      <a:r>
                        <a:rPr lang="nl-BE" b="1" u="sng" strike="noStrike">
                          <a:solidFill>
                            <a:srgbClr val="7030A0"/>
                          </a:solidFill>
                          <a:effectLst/>
                          <a:uFill>
                            <a:solidFill>
                              <a:srgbClr val="002060"/>
                            </a:solidFill>
                          </a:uFill>
                          <a:latin typeface="Calibri" panose="020F0502020204030204" pitchFamily="34" charset="0"/>
                          <a:ea typeface="Calibri" panose="020F0502020204030204" pitchFamily="34" charset="0"/>
                          <a:cs typeface="Times New Roman" panose="02020603050405020304" pitchFamily="18" charset="0"/>
                        </a:rPr>
                        <a:t>Tekstkenmerken en minimumvereisten</a:t>
                      </a:r>
                      <a:r>
                        <a:rPr lang="nl-BE" b="1" u="none" strike="noStrike">
                          <a:solidFill>
                            <a:srgbClr val="1F4E79"/>
                          </a:solidFill>
                          <a:effectLst/>
                          <a:uFill>
                            <a:solidFill>
                              <a:srgbClr val="002060"/>
                            </a:solidFill>
                          </a:uFill>
                          <a:latin typeface="Calibri" panose="020F0502020204030204" pitchFamily="34" charset="0"/>
                          <a:ea typeface="Calibri" panose="020F0502020204030204" pitchFamily="34" charset="0"/>
                          <a:cs typeface="Times New Roman" panose="02020603050405020304" pitchFamily="18" charset="0"/>
                        </a:rPr>
                        <a:t>).</a:t>
                      </a:r>
                      <a:endParaRPr lang="nl-BE" sz="1100" b="1" u="none" strike="noStrike">
                        <a:solidFill>
                          <a:srgbClr val="1F4E79"/>
                        </a:solidFill>
                        <a:effectLst/>
                        <a:uFill>
                          <a:solidFill>
                            <a:srgbClr val="002060"/>
                          </a:solidFill>
                        </a:uFill>
                        <a:latin typeface="Calibri" panose="020F0502020204030204" pitchFamily="34" charset="0"/>
                        <a:ea typeface="Calibri" panose="020F0502020204030204" pitchFamily="34" charset="0"/>
                        <a:cs typeface="Times New Roman" panose="02020603050405020304" pitchFamily="18" charset="0"/>
                      </a:endParaRPr>
                    </a:p>
                    <a:p>
                      <a:pPr lvl="0">
                        <a:buNone/>
                      </a:pPr>
                      <a:endParaRPr lang="nl-BE" sz="1800" b="1" u="none" strike="noStrike" kern="1200">
                        <a:solidFill>
                          <a:srgbClr val="00B050"/>
                        </a:solidFill>
                        <a:effectLst/>
                        <a:latin typeface="+mn-lt"/>
                        <a:ea typeface="+mn-ea"/>
                        <a:cs typeface="+mn-cs"/>
                      </a:endParaRPr>
                    </a:p>
                  </a:txBody>
                  <a:tcPr>
                    <a:solidFill>
                      <a:srgbClr val="9CD1E0"/>
                    </a:solidFill>
                  </a:tcPr>
                </a:tc>
                <a:extLst>
                  <a:ext uri="{0D108BD9-81ED-4DB2-BD59-A6C34878D82A}">
                    <a16:rowId xmlns:a16="http://schemas.microsoft.com/office/drawing/2014/main" val="433211743"/>
                  </a:ext>
                </a:extLst>
              </a:tr>
              <a:tr h="0">
                <a:tc>
                  <a:txBody>
                    <a:bodyPr/>
                    <a:lstStyle/>
                    <a:p>
                      <a:r>
                        <a:rPr lang="nl-BE" sz="1800" b="1" kern="1200">
                          <a:solidFill>
                            <a:srgbClr val="1F4E79"/>
                          </a:solidFill>
                          <a:latin typeface="+mn-lt"/>
                          <a:ea typeface="+mn-ea"/>
                          <a:cs typeface="+mn-cs"/>
                        </a:rPr>
                        <a:t>Duiding</a:t>
                      </a:r>
                      <a:endParaRPr lang="nl-BE"/>
                    </a:p>
                  </a:txBody>
                  <a:tcPr>
                    <a:solidFill>
                      <a:srgbClr val="EAF3F6"/>
                    </a:solidFill>
                  </a:tcPr>
                </a:tc>
                <a:tc>
                  <a:txBody>
                    <a:bodyPr/>
                    <a:lstStyle/>
                    <a:p>
                      <a:pPr marL="0" indent="0">
                        <a:buFont typeface="Arial" panose="020B0604020202020204" pitchFamily="34" charset="0"/>
                        <a:buNone/>
                      </a:pPr>
                      <a:r>
                        <a:rPr lang="nl-BE"/>
                        <a:t>Aandacht voor Standaardnederlands en het dagelijks taalgebruik van de leerlingen. Ook specifieke taalregisters (school- en vaktaal) en aan frequente en laagfrequente woorden.</a:t>
                      </a:r>
                    </a:p>
                  </a:txBody>
                  <a:tcPr>
                    <a:solidFill>
                      <a:srgbClr val="EAF3F6"/>
                    </a:solidFill>
                  </a:tcPr>
                </a:tc>
                <a:extLst>
                  <a:ext uri="{0D108BD9-81ED-4DB2-BD59-A6C34878D82A}">
                    <a16:rowId xmlns:a16="http://schemas.microsoft.com/office/drawing/2014/main" val="3478386495"/>
                  </a:ext>
                </a:extLst>
              </a:tr>
              <a:tr h="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BE" sz="1800" b="1" kern="1200">
                          <a:solidFill>
                            <a:srgbClr val="1F4E79"/>
                          </a:solidFill>
                          <a:latin typeface="+mn-lt"/>
                          <a:ea typeface="+mn-ea"/>
                          <a:cs typeface="+mn-cs"/>
                        </a:rPr>
                        <a:t>Wenken</a:t>
                      </a:r>
                    </a:p>
                  </a:txBody>
                  <a:tcPr>
                    <a:solidFill>
                      <a:srgbClr val="EAF3F6"/>
                    </a:solidFill>
                  </a:tcPr>
                </a:tc>
                <a:tc>
                  <a:txBody>
                    <a:bodyPr/>
                    <a:lstStyle/>
                    <a:p>
                      <a:pPr marL="0" indent="0">
                        <a:buFont typeface="Arial" panose="020B0604020202020204" pitchFamily="34" charset="0"/>
                        <a:buNone/>
                      </a:pPr>
                      <a:r>
                        <a:rPr lang="nl-BE"/>
                        <a:t>Samenwerken met andere vakken.</a:t>
                      </a:r>
                    </a:p>
                  </a:txBody>
                  <a:tcPr>
                    <a:solidFill>
                      <a:srgbClr val="EAF3F6"/>
                    </a:solidFill>
                  </a:tcPr>
                </a:tc>
                <a:extLst>
                  <a:ext uri="{0D108BD9-81ED-4DB2-BD59-A6C34878D82A}">
                    <a16:rowId xmlns:a16="http://schemas.microsoft.com/office/drawing/2014/main" val="1127203188"/>
                  </a:ext>
                </a:extLst>
              </a:tr>
              <a:tr h="12192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nl-BE"/>
                        <a:t>Voldoende woordenschat beheersen om gesprekken te volgen, te begrijpen en die (nieuw) verworven woordenschat actief inzetten.</a:t>
                      </a:r>
                    </a:p>
                  </a:txBody>
                  <a:tcPr>
                    <a:solidFill>
                      <a:srgbClr val="EAF3F6"/>
                    </a:solidFill>
                  </a:tcPr>
                </a:tc>
                <a:extLst>
                  <a:ext uri="{0D108BD9-81ED-4DB2-BD59-A6C34878D82A}">
                    <a16:rowId xmlns:a16="http://schemas.microsoft.com/office/drawing/2014/main" val="1337453042"/>
                  </a:ext>
                </a:extLst>
              </a:tr>
              <a:tr h="45720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nl-BE"/>
                        <a:t>Inzetten op academisch taalgebruik door (pseudo)wetenschappelijke (luister)teksten aan te bieden voor receptie en de woordenschat laten gebruiken in een spreekopdracht.</a:t>
                      </a:r>
                    </a:p>
                  </a:txBody>
                  <a:tcPr>
                    <a:solidFill>
                      <a:srgbClr val="EAF3F6"/>
                    </a:solidFill>
                  </a:tcPr>
                </a:tc>
                <a:extLst>
                  <a:ext uri="{0D108BD9-81ED-4DB2-BD59-A6C34878D82A}">
                    <a16:rowId xmlns:a16="http://schemas.microsoft.com/office/drawing/2014/main" val="509769817"/>
                  </a:ext>
                </a:extLst>
              </a:tr>
              <a:tr h="45720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nl-BE"/>
                        <a:t>Bij woordleerstrategieën: begrippen of concepten zijn geen onveranderlijke en enkelvoudige gegevens.</a:t>
                      </a:r>
                    </a:p>
                  </a:txBody>
                  <a:tcPr>
                    <a:solidFill>
                      <a:srgbClr val="EAF3F6"/>
                    </a:solidFill>
                  </a:tcPr>
                </a:tc>
                <a:extLst>
                  <a:ext uri="{0D108BD9-81ED-4DB2-BD59-A6C34878D82A}">
                    <a16:rowId xmlns:a16="http://schemas.microsoft.com/office/drawing/2014/main" val="567948892"/>
                  </a:ext>
                </a:extLst>
              </a:tr>
              <a:tr h="121920">
                <a:tc>
                  <a:txBody>
                    <a:bodyPr/>
                    <a:lstStyle/>
                    <a:p>
                      <a:r>
                        <a:rPr lang="nl-NL" sz="1800" b="1" kern="1200">
                          <a:solidFill>
                            <a:srgbClr val="1F4E79"/>
                          </a:solidFill>
                          <a:latin typeface="+mn-lt"/>
                          <a:ea typeface="+mn-ea"/>
                          <a:cs typeface="+mn-cs"/>
                        </a:rPr>
                        <a:t>Extra</a:t>
                      </a:r>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dirty="0"/>
                    </a:p>
                  </a:txBody>
                  <a:tcPr>
                    <a:solidFill>
                      <a:srgbClr val="EAF3F6"/>
                    </a:solidFill>
                  </a:tcPr>
                </a:tc>
                <a:extLst>
                  <a:ext uri="{0D108BD9-81ED-4DB2-BD59-A6C34878D82A}">
                    <a16:rowId xmlns:a16="http://schemas.microsoft.com/office/drawing/2014/main" val="2469993657"/>
                  </a:ext>
                </a:extLst>
              </a:tr>
            </a:tbl>
          </a:graphicData>
        </a:graphic>
      </p:graphicFrame>
      <p:sp>
        <p:nvSpPr>
          <p:cNvPr id="5" name="Rechthoek: afgeronde hoeken 4">
            <a:extLst>
              <a:ext uri="{FF2B5EF4-FFF2-40B4-BE49-F238E27FC236}">
                <a16:creationId xmlns:a16="http://schemas.microsoft.com/office/drawing/2014/main" id="{4C2D32A1-8039-E3E2-B83D-BA83D25D5E23}"/>
              </a:ext>
            </a:extLst>
          </p:cNvPr>
          <p:cNvSpPr/>
          <p:nvPr/>
        </p:nvSpPr>
        <p:spPr>
          <a:xfrm>
            <a:off x="1499248" y="3619623"/>
            <a:ext cx="7011706" cy="1868294"/>
          </a:xfrm>
          <a:prstGeom prst="roundRect">
            <a:avLst/>
          </a:prstGeom>
          <a:noFill/>
          <a:ln w="76200">
            <a:solidFill>
              <a:srgbClr val="BF18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7384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A4E8-0CA0-F3E1-8D3D-61643AFC35C3}"/>
              </a:ext>
            </a:extLst>
          </p:cNvPr>
          <p:cNvSpPr>
            <a:spLocks noGrp="1"/>
          </p:cNvSpPr>
          <p:nvPr>
            <p:ph type="title"/>
          </p:nvPr>
        </p:nvSpPr>
        <p:spPr>
          <a:xfrm>
            <a:off x="1259632" y="274638"/>
            <a:ext cx="7427168" cy="1143000"/>
          </a:xfrm>
        </p:spPr>
        <p:txBody>
          <a:bodyPr anchor="ctr">
            <a:normAutofit/>
          </a:bodyPr>
          <a:lstStyle/>
          <a:p>
            <a:r>
              <a:rPr lang="nl-NL" dirty="0"/>
              <a:t>Zelfredzaamheid verhogen om betekenissen te achterhalen</a:t>
            </a:r>
            <a:endParaRPr lang="nl-BE" dirty="0"/>
          </a:p>
        </p:txBody>
      </p:sp>
      <p:sp>
        <p:nvSpPr>
          <p:cNvPr id="3" name="Tijdelijke aanduiding voor tekst 2">
            <a:extLst>
              <a:ext uri="{FF2B5EF4-FFF2-40B4-BE49-F238E27FC236}">
                <a16:creationId xmlns:a16="http://schemas.microsoft.com/office/drawing/2014/main" id="{07C3BD05-4CF6-7783-BF64-4C9839E9730D}"/>
              </a:ext>
            </a:extLst>
          </p:cNvPr>
          <p:cNvSpPr>
            <a:spLocks noGrp="1"/>
          </p:cNvSpPr>
          <p:nvPr>
            <p:ph idx="1"/>
          </p:nvPr>
        </p:nvSpPr>
        <p:spPr>
          <a:xfrm>
            <a:off x="1259632" y="1600204"/>
            <a:ext cx="7427168" cy="4525963"/>
          </a:xfrm>
        </p:spPr>
        <p:txBody>
          <a:bodyPr>
            <a:normAutofit/>
          </a:bodyPr>
          <a:lstStyle/>
          <a:p>
            <a:pPr>
              <a:lnSpc>
                <a:spcPct val="90000"/>
              </a:lnSpc>
              <a:spcAft>
                <a:spcPts val="750"/>
              </a:spcAft>
              <a:buFont typeface="Arial" panose="020B0604020202020204" pitchFamily="34" charset="0"/>
              <a:buChar char="•"/>
            </a:pPr>
            <a:r>
              <a:rPr lang="nl-NL" sz="2500" b="0" i="0">
                <a:effectLst/>
              </a:rPr>
              <a:t>Vind ik info in de tekst over het woord?</a:t>
            </a:r>
          </a:p>
          <a:p>
            <a:pPr>
              <a:lnSpc>
                <a:spcPct val="90000"/>
              </a:lnSpc>
              <a:spcAft>
                <a:spcPts val="750"/>
              </a:spcAft>
              <a:buFont typeface="Arial" panose="020B0604020202020204" pitchFamily="34" charset="0"/>
              <a:buChar char="•"/>
            </a:pPr>
            <a:r>
              <a:rPr lang="nl-NL" sz="2500" b="0" i="0">
                <a:effectLst/>
              </a:rPr>
              <a:t>Ken ik een deel van het woord? (her-, -aar, -je, -doek ...)</a:t>
            </a:r>
          </a:p>
          <a:p>
            <a:pPr>
              <a:lnSpc>
                <a:spcPct val="90000"/>
              </a:lnSpc>
              <a:spcAft>
                <a:spcPts val="750"/>
              </a:spcAft>
              <a:buFont typeface="Arial" panose="020B0604020202020204" pitchFamily="34" charset="0"/>
              <a:buChar char="•"/>
            </a:pPr>
            <a:r>
              <a:rPr lang="nl-NL" sz="2500" b="0" i="0">
                <a:effectLst/>
              </a:rPr>
              <a:t>Vind ik een vertaling/ synoniem via het internet of een ICT-tool?</a:t>
            </a:r>
          </a:p>
          <a:p>
            <a:pPr>
              <a:lnSpc>
                <a:spcPct val="90000"/>
              </a:lnSpc>
              <a:spcAft>
                <a:spcPts val="750"/>
              </a:spcAft>
              <a:buFont typeface="Arial" panose="020B0604020202020204" pitchFamily="34" charset="0"/>
              <a:buChar char="•"/>
            </a:pPr>
            <a:r>
              <a:rPr lang="nl-NL" sz="2500" b="0" i="0">
                <a:effectLst/>
              </a:rPr>
              <a:t>Kan iemand me helpen? (4 b's: brein, boek, buur, baas)​</a:t>
            </a:r>
          </a:p>
          <a:p>
            <a:pPr>
              <a:lnSpc>
                <a:spcPct val="90000"/>
              </a:lnSpc>
              <a:spcAft>
                <a:spcPts val="750"/>
              </a:spcAft>
              <a:buFont typeface="Arial" panose="020B0604020202020204" pitchFamily="34" charset="0"/>
              <a:buChar char="•"/>
            </a:pPr>
            <a:r>
              <a:rPr lang="nl-NL" sz="2500" b="0" i="0">
                <a:effectLst/>
              </a:rPr>
              <a:t>Doe aan betekenisonderhandeling, nagaan wat leerling al over het woord weet</a:t>
            </a:r>
          </a:p>
          <a:p>
            <a:pPr>
              <a:lnSpc>
                <a:spcPct val="90000"/>
              </a:lnSpc>
              <a:spcAft>
                <a:spcPts val="750"/>
              </a:spcAft>
              <a:buFont typeface="Arial" panose="020B0604020202020204" pitchFamily="34" charset="0"/>
              <a:buChar char="•"/>
            </a:pPr>
            <a:r>
              <a:rPr lang="nl-NL" sz="2500" b="0" i="0">
                <a:effectLst/>
              </a:rPr>
              <a:t>...</a:t>
            </a:r>
            <a:endParaRPr lang="nl-BE" sz="2500"/>
          </a:p>
        </p:txBody>
      </p:sp>
      <p:sp>
        <p:nvSpPr>
          <p:cNvPr id="8" name="Slide Number Placeholder 3">
            <a:extLst>
              <a:ext uri="{FF2B5EF4-FFF2-40B4-BE49-F238E27FC236}">
                <a16:creationId xmlns:a16="http://schemas.microsoft.com/office/drawing/2014/main" id="{2B3BE20F-05D6-9AF4-15D1-18EFE72453BC}"/>
              </a:ext>
            </a:extLst>
          </p:cNvPr>
          <p:cNvSpPr>
            <a:spLocks noGrp="1"/>
          </p:cNvSpPr>
          <p:nvPr>
            <p:ph type="sldNum" sz="quarter" idx="11"/>
          </p:nvPr>
        </p:nvSpPr>
        <p:spPr>
          <a:xfrm>
            <a:off x="7081870" y="6429400"/>
            <a:ext cx="2062130" cy="428600"/>
          </a:xfrm>
        </p:spPr>
        <p:txBody>
          <a:bodyPr/>
          <a:lstStyle/>
          <a:p>
            <a:pPr>
              <a:spcAft>
                <a:spcPts val="600"/>
              </a:spcAft>
            </a:pPr>
            <a:fld id="{189E3A5C-986B-47BE-8F96-3787467B82A8}" type="slidenum">
              <a:rPr lang="nl-BE" smtClean="0">
                <a:solidFill>
                  <a:prstClr val="white"/>
                </a:solidFill>
              </a:rPr>
              <a:pPr>
                <a:spcAft>
                  <a:spcPts val="600"/>
                </a:spcAft>
              </a:pPr>
              <a:t>66</a:t>
            </a:fld>
            <a:endParaRPr lang="nl-BE">
              <a:solidFill>
                <a:prstClr val="white"/>
              </a:solidFill>
            </a:endParaRPr>
          </a:p>
        </p:txBody>
      </p:sp>
    </p:spTree>
    <p:extLst>
      <p:ext uri="{BB962C8B-B14F-4D97-AF65-F5344CB8AC3E}">
        <p14:creationId xmlns:p14="http://schemas.microsoft.com/office/powerpoint/2010/main" val="7521059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DD6F15-6806-6441-53DB-EC61C2793703}"/>
              </a:ext>
            </a:extLst>
          </p:cNvPr>
          <p:cNvSpPr>
            <a:spLocks noGrp="1"/>
          </p:cNvSpPr>
          <p:nvPr>
            <p:ph type="title"/>
          </p:nvPr>
        </p:nvSpPr>
        <p:spPr>
          <a:xfrm>
            <a:off x="1259632" y="274638"/>
            <a:ext cx="7427168" cy="1143000"/>
          </a:xfrm>
        </p:spPr>
        <p:txBody>
          <a:bodyPr anchor="ctr">
            <a:normAutofit/>
          </a:bodyPr>
          <a:lstStyle/>
          <a:p>
            <a:r>
              <a:rPr lang="nl-NL" dirty="0"/>
              <a:t>Expliciet nieuwe woorden aanleren</a:t>
            </a:r>
            <a:endParaRPr lang="nl-BE" dirty="0"/>
          </a:p>
        </p:txBody>
      </p:sp>
      <p:sp>
        <p:nvSpPr>
          <p:cNvPr id="3" name="Tijdelijke aanduiding voor tekst 2">
            <a:extLst>
              <a:ext uri="{FF2B5EF4-FFF2-40B4-BE49-F238E27FC236}">
                <a16:creationId xmlns:a16="http://schemas.microsoft.com/office/drawing/2014/main" id="{711A26DE-B0A8-2B8E-43C5-BE64926123D9}"/>
              </a:ext>
            </a:extLst>
          </p:cNvPr>
          <p:cNvSpPr>
            <a:spLocks noGrp="1"/>
          </p:cNvSpPr>
          <p:nvPr>
            <p:ph idx="1"/>
          </p:nvPr>
        </p:nvSpPr>
        <p:spPr>
          <a:xfrm>
            <a:off x="1259632" y="1600204"/>
            <a:ext cx="7427168" cy="4525963"/>
          </a:xfrm>
        </p:spPr>
        <p:txBody>
          <a:bodyPr>
            <a:normAutofit/>
          </a:bodyPr>
          <a:lstStyle/>
          <a:p>
            <a:pPr>
              <a:lnSpc>
                <a:spcPct val="90000"/>
              </a:lnSpc>
              <a:spcAft>
                <a:spcPts val="750"/>
              </a:spcAft>
              <a:buFont typeface="Arial" panose="020B0604020202020204" pitchFamily="34" charset="0"/>
              <a:buChar char="•"/>
            </a:pPr>
            <a:r>
              <a:rPr lang="nl-NL" sz="2000" b="0" i="0" dirty="0">
                <a:effectLst/>
              </a:rPr>
              <a:t>Gebruik de woorden.</a:t>
            </a:r>
          </a:p>
          <a:p>
            <a:pPr>
              <a:lnSpc>
                <a:spcPct val="90000"/>
              </a:lnSpc>
              <a:spcAft>
                <a:spcPts val="750"/>
              </a:spcAft>
              <a:buFont typeface="Arial" panose="020B0604020202020204" pitchFamily="34" charset="0"/>
              <a:buChar char="•"/>
            </a:pPr>
            <a:r>
              <a:rPr lang="nl-NL" sz="2000" b="0" i="0" dirty="0">
                <a:effectLst/>
              </a:rPr>
              <a:t>Maak de woorden tijdens het gesprek vooraf al zichtbaar.</a:t>
            </a:r>
          </a:p>
          <a:p>
            <a:pPr>
              <a:lnSpc>
                <a:spcPct val="90000"/>
              </a:lnSpc>
              <a:spcAft>
                <a:spcPts val="750"/>
              </a:spcAft>
              <a:buFont typeface="Arial" panose="020B0604020202020204" pitchFamily="34" charset="0"/>
              <a:buChar char="•"/>
            </a:pPr>
            <a:r>
              <a:rPr lang="nl-NL" sz="2000" b="0" i="0" dirty="0">
                <a:effectLst/>
              </a:rPr>
              <a:t>Geef leerlingen de kans om de woorden te gebruiken en in te oefenen tijdens je les en gebruik de woorden. </a:t>
            </a:r>
          </a:p>
          <a:p>
            <a:pPr>
              <a:lnSpc>
                <a:spcPct val="90000"/>
              </a:lnSpc>
              <a:spcAft>
                <a:spcPts val="750"/>
              </a:spcAft>
              <a:buFont typeface="Arial" panose="020B0604020202020204" pitchFamily="34" charset="0"/>
              <a:buChar char="•"/>
            </a:pPr>
            <a:r>
              <a:rPr lang="nl-NL" sz="2000" b="0" i="0" dirty="0">
                <a:effectLst/>
              </a:rPr>
              <a:t>Maak de woorden tijdens het gesprek vooraf al zichtbaar.</a:t>
            </a:r>
          </a:p>
          <a:p>
            <a:pPr>
              <a:lnSpc>
                <a:spcPct val="90000"/>
              </a:lnSpc>
              <a:spcAft>
                <a:spcPts val="750"/>
              </a:spcAft>
              <a:buFont typeface="Arial" panose="020B0604020202020204" pitchFamily="34" charset="0"/>
              <a:buChar char="•"/>
            </a:pPr>
            <a:r>
              <a:rPr lang="nl-NL" sz="2000" b="0" i="0" dirty="0">
                <a:effectLst/>
              </a:rPr>
              <a:t>Gebruik de woorden veel tijdens het gesprek.</a:t>
            </a:r>
          </a:p>
          <a:p>
            <a:pPr>
              <a:lnSpc>
                <a:spcPct val="90000"/>
              </a:lnSpc>
              <a:spcAft>
                <a:spcPts val="750"/>
              </a:spcAft>
              <a:buFont typeface="Arial" panose="020B0604020202020204" pitchFamily="34" charset="0"/>
              <a:buChar char="•"/>
            </a:pPr>
            <a:r>
              <a:rPr lang="nl-NL" sz="2000" b="0" i="0" dirty="0">
                <a:effectLst/>
              </a:rPr>
              <a:t>Laat leerlingen ook tekstjes schrijven met de woorden die ze leerden.</a:t>
            </a:r>
          </a:p>
          <a:p>
            <a:pPr>
              <a:lnSpc>
                <a:spcPct val="90000"/>
              </a:lnSpc>
              <a:spcAft>
                <a:spcPts val="750"/>
              </a:spcAft>
              <a:buFont typeface="Arial" panose="020B0604020202020204" pitchFamily="34" charset="0"/>
              <a:buChar char="•"/>
            </a:pPr>
            <a:r>
              <a:rPr lang="nl-NL" sz="2000" b="0" i="0" dirty="0">
                <a:effectLst/>
              </a:rPr>
              <a:t>Maak aanvulzinnen waarin de geleerde woorden staan voor je hen zelf zinnen laat bouwen met die woorden.</a:t>
            </a:r>
          </a:p>
          <a:p>
            <a:pPr>
              <a:lnSpc>
                <a:spcPct val="90000"/>
              </a:lnSpc>
            </a:pPr>
            <a:endParaRPr lang="nl-BE" sz="2000" dirty="0"/>
          </a:p>
        </p:txBody>
      </p:sp>
      <p:sp>
        <p:nvSpPr>
          <p:cNvPr id="8" name="Slide Number Placeholder 3">
            <a:extLst>
              <a:ext uri="{FF2B5EF4-FFF2-40B4-BE49-F238E27FC236}">
                <a16:creationId xmlns:a16="http://schemas.microsoft.com/office/drawing/2014/main" id="{23D2452F-DCCD-D060-DB18-53D32F7A751C}"/>
              </a:ext>
            </a:extLst>
          </p:cNvPr>
          <p:cNvSpPr>
            <a:spLocks noGrp="1"/>
          </p:cNvSpPr>
          <p:nvPr>
            <p:ph type="sldNum" sz="quarter" idx="11"/>
          </p:nvPr>
        </p:nvSpPr>
        <p:spPr>
          <a:xfrm>
            <a:off x="7081870" y="6429400"/>
            <a:ext cx="2062130" cy="428600"/>
          </a:xfrm>
        </p:spPr>
        <p:txBody>
          <a:bodyPr/>
          <a:lstStyle/>
          <a:p>
            <a:pPr>
              <a:spcAft>
                <a:spcPts val="600"/>
              </a:spcAft>
            </a:pPr>
            <a:fld id="{189E3A5C-986B-47BE-8F96-3787467B82A8}" type="slidenum">
              <a:rPr lang="nl-BE" smtClean="0">
                <a:solidFill>
                  <a:prstClr val="white"/>
                </a:solidFill>
              </a:rPr>
              <a:pPr>
                <a:spcAft>
                  <a:spcPts val="600"/>
                </a:spcAft>
              </a:pPr>
              <a:t>67</a:t>
            </a:fld>
            <a:endParaRPr lang="nl-BE">
              <a:solidFill>
                <a:prstClr val="white"/>
              </a:solidFill>
            </a:endParaRPr>
          </a:p>
        </p:txBody>
      </p:sp>
    </p:spTree>
    <p:extLst>
      <p:ext uri="{BB962C8B-B14F-4D97-AF65-F5344CB8AC3E}">
        <p14:creationId xmlns:p14="http://schemas.microsoft.com/office/powerpoint/2010/main" val="37457630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56191D-B26E-35AD-3A2A-66D48BA3DCC2}"/>
              </a:ext>
            </a:extLst>
          </p:cNvPr>
          <p:cNvSpPr>
            <a:spLocks noGrp="1"/>
          </p:cNvSpPr>
          <p:nvPr>
            <p:ph type="title"/>
          </p:nvPr>
        </p:nvSpPr>
        <p:spPr/>
        <p:txBody>
          <a:bodyPr/>
          <a:lstStyle/>
          <a:p>
            <a:r>
              <a:rPr lang="nl-NL" dirty="0"/>
              <a:t>Filmpje dubben</a:t>
            </a:r>
            <a:endParaRPr lang="nl-BE" dirty="0"/>
          </a:p>
        </p:txBody>
      </p:sp>
      <p:sp>
        <p:nvSpPr>
          <p:cNvPr id="3" name="Tijdelijke aanduiding voor tekst 2">
            <a:extLst>
              <a:ext uri="{FF2B5EF4-FFF2-40B4-BE49-F238E27FC236}">
                <a16:creationId xmlns:a16="http://schemas.microsoft.com/office/drawing/2014/main" id="{809B1175-BD10-29BA-1C83-690F7AE45DDF}"/>
              </a:ext>
            </a:extLst>
          </p:cNvPr>
          <p:cNvSpPr>
            <a:spLocks noGrp="1"/>
          </p:cNvSpPr>
          <p:nvPr>
            <p:ph type="body" sz="quarter" idx="10"/>
          </p:nvPr>
        </p:nvSpPr>
        <p:spPr/>
        <p:txBody>
          <a:bodyPr/>
          <a:lstStyle/>
          <a:p>
            <a:endParaRPr lang="nl-BE"/>
          </a:p>
        </p:txBody>
      </p:sp>
      <p:pic>
        <p:nvPicPr>
          <p:cNvPr id="4" name="Afbeelding 3">
            <a:extLst>
              <a:ext uri="{FF2B5EF4-FFF2-40B4-BE49-F238E27FC236}">
                <a16:creationId xmlns:a16="http://schemas.microsoft.com/office/drawing/2014/main" id="{B18501ED-FDE8-B23F-08FC-98F0EAF6A867}"/>
              </a:ext>
            </a:extLst>
          </p:cNvPr>
          <p:cNvPicPr>
            <a:picLocks noChangeAspect="1"/>
          </p:cNvPicPr>
          <p:nvPr/>
        </p:nvPicPr>
        <p:blipFill>
          <a:blip r:embed="rId3"/>
          <a:stretch>
            <a:fillRect/>
          </a:stretch>
        </p:blipFill>
        <p:spPr>
          <a:xfrm>
            <a:off x="757791" y="1500387"/>
            <a:ext cx="7628417" cy="4011071"/>
          </a:xfrm>
          <a:prstGeom prst="rect">
            <a:avLst/>
          </a:prstGeom>
        </p:spPr>
      </p:pic>
    </p:spTree>
    <p:extLst>
      <p:ext uri="{BB962C8B-B14F-4D97-AF65-F5344CB8AC3E}">
        <p14:creationId xmlns:p14="http://schemas.microsoft.com/office/powerpoint/2010/main" val="34027037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788EF7-0D9C-5B9D-0433-C2CE0CBE47D7}"/>
              </a:ext>
            </a:extLst>
          </p:cNvPr>
          <p:cNvSpPr>
            <a:spLocks noGrp="1"/>
          </p:cNvSpPr>
          <p:nvPr>
            <p:ph type="title"/>
          </p:nvPr>
        </p:nvSpPr>
        <p:spPr>
          <a:xfrm>
            <a:off x="1230594" y="274638"/>
            <a:ext cx="7456206" cy="1143000"/>
          </a:xfrm>
        </p:spPr>
        <p:txBody>
          <a:bodyPr anchor="ctr">
            <a:normAutofit/>
          </a:bodyPr>
          <a:lstStyle/>
          <a:p>
            <a:r>
              <a:rPr lang="nl-NL">
                <a:hlinkClick r:id="rId2"/>
              </a:rPr>
              <a:t> Oriënt-taal</a:t>
            </a:r>
            <a:endParaRPr lang="nl-BE"/>
          </a:p>
        </p:txBody>
      </p:sp>
      <p:pic>
        <p:nvPicPr>
          <p:cNvPr id="11" name="Afbeelding 10">
            <a:extLst>
              <a:ext uri="{FF2B5EF4-FFF2-40B4-BE49-F238E27FC236}">
                <a16:creationId xmlns:a16="http://schemas.microsoft.com/office/drawing/2014/main" id="{7FE72E7B-88A3-4258-3DFE-F263C2904A0D}"/>
              </a:ext>
            </a:extLst>
          </p:cNvPr>
          <p:cNvPicPr>
            <a:picLocks noChangeAspect="1"/>
          </p:cNvPicPr>
          <p:nvPr/>
        </p:nvPicPr>
        <p:blipFill>
          <a:blip r:embed="rId3"/>
          <a:stretch>
            <a:fillRect/>
          </a:stretch>
        </p:blipFill>
        <p:spPr>
          <a:xfrm>
            <a:off x="282997" y="2628900"/>
            <a:ext cx="4289003" cy="1951496"/>
          </a:xfrm>
          <a:prstGeom prst="rect">
            <a:avLst/>
          </a:prstGeom>
          <a:noFill/>
        </p:spPr>
      </p:pic>
      <p:sp>
        <p:nvSpPr>
          <p:cNvPr id="3" name="Tijdelijke aanduiding voor tekst 2">
            <a:extLst>
              <a:ext uri="{FF2B5EF4-FFF2-40B4-BE49-F238E27FC236}">
                <a16:creationId xmlns:a16="http://schemas.microsoft.com/office/drawing/2014/main" id="{2252DB76-B3A6-43FF-C113-BB71CB39EC25}"/>
              </a:ext>
            </a:extLst>
          </p:cNvPr>
          <p:cNvSpPr>
            <a:spLocks noGrp="1"/>
          </p:cNvSpPr>
          <p:nvPr>
            <p:ph sz="half" idx="2"/>
          </p:nvPr>
        </p:nvSpPr>
        <p:spPr>
          <a:xfrm>
            <a:off x="4862557" y="1028700"/>
            <a:ext cx="3824243" cy="5097467"/>
          </a:xfrm>
        </p:spPr>
        <p:txBody>
          <a:bodyPr>
            <a:normAutofit/>
          </a:bodyPr>
          <a:lstStyle/>
          <a:p>
            <a:pPr marL="0" indent="0">
              <a:buNone/>
            </a:pPr>
            <a:r>
              <a:rPr lang="nl-NL" dirty="0"/>
              <a:t>Oriënt is een platform van hogeschool UCLL dat ook in klasverband ingezet kan worden. Zo vinden leerkrachten er o.a. een remediëringstoets Nederlands. Scholen kunnen een login via de website aanvragen. </a:t>
            </a:r>
          </a:p>
          <a:p>
            <a:endParaRPr lang="nl-BE" dirty="0"/>
          </a:p>
        </p:txBody>
      </p:sp>
    </p:spTree>
    <p:extLst>
      <p:ext uri="{BB962C8B-B14F-4D97-AF65-F5344CB8AC3E}">
        <p14:creationId xmlns:p14="http://schemas.microsoft.com/office/powerpoint/2010/main" val="1686270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p:txBody>
          <a:bodyPr/>
          <a:lstStyle/>
          <a:p>
            <a:pPr defTabSz="914377"/>
            <a:r>
              <a:rPr lang="en-US" sz="2700" err="1"/>
              <a:t>Nieuwe</a:t>
            </a:r>
            <a:r>
              <a:rPr lang="en-US" sz="2700"/>
              <a:t> </a:t>
            </a:r>
            <a:r>
              <a:rPr lang="en-US" sz="2700" err="1"/>
              <a:t>leerplannen</a:t>
            </a:r>
            <a:r>
              <a:rPr lang="en-US" sz="2700"/>
              <a:t> </a:t>
            </a:r>
            <a:r>
              <a:rPr lang="en-US" sz="2700" err="1"/>
              <a:t>verkennen</a:t>
            </a:r>
            <a:endParaRPr lang="nl-BE" sz="2700"/>
          </a:p>
        </p:txBody>
      </p:sp>
      <p:sp>
        <p:nvSpPr>
          <p:cNvPr id="3" name="Tijdelijke aanduiding voor inhoud 2">
            <a:extLst>
              <a:ext uri="{FF2B5EF4-FFF2-40B4-BE49-F238E27FC236}">
                <a16:creationId xmlns:a16="http://schemas.microsoft.com/office/drawing/2014/main" id="{A9D12EFA-6208-78DC-EDED-3354512CFB27}"/>
              </a:ext>
            </a:extLst>
          </p:cNvPr>
          <p:cNvSpPr>
            <a:spLocks noGrp="1"/>
          </p:cNvSpPr>
          <p:nvPr>
            <p:ph idx="4294967295"/>
          </p:nvPr>
        </p:nvSpPr>
        <p:spPr>
          <a:xfrm>
            <a:off x="486813" y="1147527"/>
            <a:ext cx="5581584" cy="5161141"/>
          </a:xfrm>
        </p:spPr>
        <p:txBody>
          <a:bodyPr>
            <a:normAutofit/>
          </a:bodyPr>
          <a:lstStyle/>
          <a:p>
            <a:r>
              <a:rPr lang="nl-BE"/>
              <a:t>Derde graad – </a:t>
            </a:r>
            <a:r>
              <a:rPr lang="nl-BE" i="1" err="1"/>
              <a:t>kruimelpad</a:t>
            </a:r>
            <a:endParaRPr lang="nl-BE" i="1"/>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endParaRPr lang="nl-BE"/>
          </a:p>
          <a:p>
            <a:r>
              <a:rPr lang="nl-BE"/>
              <a:t>Rechtstreekse link + QR-code</a:t>
            </a:r>
          </a:p>
        </p:txBody>
      </p:sp>
      <p:graphicFrame>
        <p:nvGraphicFramePr>
          <p:cNvPr id="4" name="Diagram 3">
            <a:extLst>
              <a:ext uri="{FF2B5EF4-FFF2-40B4-BE49-F238E27FC236}">
                <a16:creationId xmlns:a16="http://schemas.microsoft.com/office/drawing/2014/main" id="{B6F15AFC-3969-7CCF-3006-4DB7FE7568F7}"/>
              </a:ext>
            </a:extLst>
          </p:cNvPr>
          <p:cNvGraphicFramePr/>
          <p:nvPr>
            <p:extLst>
              <p:ext uri="{D42A27DB-BD31-4B8C-83A1-F6EECF244321}">
                <p14:modId xmlns:p14="http://schemas.microsoft.com/office/powerpoint/2010/main" val="2384255866"/>
              </p:ext>
            </p:extLst>
          </p:nvPr>
        </p:nvGraphicFramePr>
        <p:xfrm>
          <a:off x="442090" y="1501628"/>
          <a:ext cx="8148237" cy="40228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vak 5">
            <a:extLst>
              <a:ext uri="{FF2B5EF4-FFF2-40B4-BE49-F238E27FC236}">
                <a16:creationId xmlns:a16="http://schemas.microsoft.com/office/drawing/2014/main" id="{F6639253-90C9-825A-C802-D16FBF678062}"/>
              </a:ext>
            </a:extLst>
          </p:cNvPr>
          <p:cNvSpPr txBox="1"/>
          <p:nvPr/>
        </p:nvSpPr>
        <p:spPr>
          <a:xfrm>
            <a:off x="595870" y="6019171"/>
            <a:ext cx="4576194" cy="369332"/>
          </a:xfrm>
          <a:prstGeom prst="rect">
            <a:avLst/>
          </a:prstGeom>
          <a:noFill/>
        </p:spPr>
        <p:txBody>
          <a:bodyPr wrap="square">
            <a:spAutoFit/>
          </a:bodyPr>
          <a:lstStyle/>
          <a:p>
            <a:r>
              <a:rPr lang="en-US" err="1">
                <a:hlinkClick r:id="rId8"/>
              </a:rPr>
              <a:t>Leerplan</a:t>
            </a:r>
            <a:r>
              <a:rPr lang="en-US">
                <a:hlinkClick r:id="rId8"/>
              </a:rPr>
              <a:t> (</a:t>
            </a:r>
            <a:r>
              <a:rPr lang="en-US" err="1">
                <a:hlinkClick r:id="rId8"/>
              </a:rPr>
              <a:t>katholiekonderwijs.vlaanderen</a:t>
            </a:r>
            <a:r>
              <a:rPr lang="en-US">
                <a:hlinkClick r:id="rId8"/>
              </a:rPr>
              <a:t>)</a:t>
            </a:r>
            <a:endParaRPr lang="en-US"/>
          </a:p>
        </p:txBody>
      </p:sp>
      <p:pic>
        <p:nvPicPr>
          <p:cNvPr id="8" name="Afbeelding 7">
            <a:extLst>
              <a:ext uri="{FF2B5EF4-FFF2-40B4-BE49-F238E27FC236}">
                <a16:creationId xmlns:a16="http://schemas.microsoft.com/office/drawing/2014/main" id="{7C0DB4CE-65DD-7A73-8770-EA784607739C}"/>
              </a:ext>
            </a:extLst>
          </p:cNvPr>
          <p:cNvPicPr>
            <a:picLocks noChangeAspect="1"/>
          </p:cNvPicPr>
          <p:nvPr/>
        </p:nvPicPr>
        <p:blipFill>
          <a:blip r:embed="rId9"/>
          <a:stretch>
            <a:fillRect/>
          </a:stretch>
        </p:blipFill>
        <p:spPr>
          <a:xfrm>
            <a:off x="5865557" y="4920492"/>
            <a:ext cx="1918872" cy="1900106"/>
          </a:xfrm>
          <a:prstGeom prst="rect">
            <a:avLst/>
          </a:prstGeom>
        </p:spPr>
      </p:pic>
    </p:spTree>
    <p:extLst>
      <p:ext uri="{BB962C8B-B14F-4D97-AF65-F5344CB8AC3E}">
        <p14:creationId xmlns:p14="http://schemas.microsoft.com/office/powerpoint/2010/main" val="23467649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A23A6D-6894-E553-7C2D-76096C7F107B}"/>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42B01DB1-076A-ACED-85C7-9F9CA4E8F987}"/>
              </a:ext>
            </a:extLst>
          </p:cNvPr>
          <p:cNvSpPr>
            <a:spLocks noGrp="1"/>
          </p:cNvSpPr>
          <p:nvPr>
            <p:ph type="body" sz="quarter" idx="10"/>
          </p:nvPr>
        </p:nvSpPr>
        <p:spPr/>
        <p:txBody>
          <a:bodyPr/>
          <a:lstStyle/>
          <a:p>
            <a:endParaRPr lang="nl-BE"/>
          </a:p>
        </p:txBody>
      </p:sp>
      <p:pic>
        <p:nvPicPr>
          <p:cNvPr id="5" name="Afbeelding 4">
            <a:extLst>
              <a:ext uri="{FF2B5EF4-FFF2-40B4-BE49-F238E27FC236}">
                <a16:creationId xmlns:a16="http://schemas.microsoft.com/office/drawing/2014/main" id="{85D24900-D28C-A287-7948-5CC8EBD8FE9D}"/>
              </a:ext>
            </a:extLst>
          </p:cNvPr>
          <p:cNvPicPr>
            <a:picLocks noChangeAspect="1"/>
          </p:cNvPicPr>
          <p:nvPr/>
        </p:nvPicPr>
        <p:blipFill>
          <a:blip r:embed="rId3"/>
          <a:stretch>
            <a:fillRect/>
          </a:stretch>
        </p:blipFill>
        <p:spPr>
          <a:xfrm>
            <a:off x="0" y="358849"/>
            <a:ext cx="9144000" cy="6140302"/>
          </a:xfrm>
          <a:prstGeom prst="rect">
            <a:avLst/>
          </a:prstGeom>
        </p:spPr>
      </p:pic>
    </p:spTree>
    <p:extLst>
      <p:ext uri="{BB962C8B-B14F-4D97-AF65-F5344CB8AC3E}">
        <p14:creationId xmlns:p14="http://schemas.microsoft.com/office/powerpoint/2010/main" val="23352672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D5FBFB-BF92-BDA7-DC48-F1E93BAD0A84}"/>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010C847E-61D7-181C-1F26-2EC793EF9EE7}"/>
              </a:ext>
            </a:extLst>
          </p:cNvPr>
          <p:cNvSpPr>
            <a:spLocks noGrp="1"/>
          </p:cNvSpPr>
          <p:nvPr>
            <p:ph type="body" sz="quarter" idx="10"/>
          </p:nvPr>
        </p:nvSpPr>
        <p:spPr/>
        <p:txBody>
          <a:bodyPr/>
          <a:lstStyle/>
          <a:p>
            <a:endParaRPr lang="nl-BE"/>
          </a:p>
        </p:txBody>
      </p:sp>
      <p:pic>
        <p:nvPicPr>
          <p:cNvPr id="5" name="Afbeelding 4">
            <a:extLst>
              <a:ext uri="{FF2B5EF4-FFF2-40B4-BE49-F238E27FC236}">
                <a16:creationId xmlns:a16="http://schemas.microsoft.com/office/drawing/2014/main" id="{491415DF-3A23-9FA8-E25E-9E91CBF122B8}"/>
              </a:ext>
            </a:extLst>
          </p:cNvPr>
          <p:cNvPicPr>
            <a:picLocks noChangeAspect="1"/>
          </p:cNvPicPr>
          <p:nvPr/>
        </p:nvPicPr>
        <p:blipFill>
          <a:blip r:embed="rId3"/>
          <a:stretch>
            <a:fillRect/>
          </a:stretch>
        </p:blipFill>
        <p:spPr>
          <a:xfrm>
            <a:off x="0" y="291182"/>
            <a:ext cx="9144000" cy="6275635"/>
          </a:xfrm>
          <a:prstGeom prst="rect">
            <a:avLst/>
          </a:prstGeom>
        </p:spPr>
      </p:pic>
    </p:spTree>
    <p:extLst>
      <p:ext uri="{BB962C8B-B14F-4D97-AF65-F5344CB8AC3E}">
        <p14:creationId xmlns:p14="http://schemas.microsoft.com/office/powerpoint/2010/main" val="11697692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318292-0006-D5B1-B5B8-ABF30852182D}"/>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33811620-0851-83CE-42FF-A450E5567D98}"/>
              </a:ext>
            </a:extLst>
          </p:cNvPr>
          <p:cNvSpPr>
            <a:spLocks noGrp="1"/>
          </p:cNvSpPr>
          <p:nvPr>
            <p:ph type="body" sz="quarter" idx="10"/>
          </p:nvPr>
        </p:nvSpPr>
        <p:spPr/>
        <p:txBody>
          <a:bodyPr/>
          <a:lstStyle/>
          <a:p>
            <a:endParaRPr lang="nl-BE"/>
          </a:p>
        </p:txBody>
      </p:sp>
      <p:pic>
        <p:nvPicPr>
          <p:cNvPr id="5" name="Afbeelding 4">
            <a:extLst>
              <a:ext uri="{FF2B5EF4-FFF2-40B4-BE49-F238E27FC236}">
                <a16:creationId xmlns:a16="http://schemas.microsoft.com/office/drawing/2014/main" id="{9B2D471B-E35C-1301-9E41-E8DC82F703EF}"/>
              </a:ext>
            </a:extLst>
          </p:cNvPr>
          <p:cNvPicPr>
            <a:picLocks noChangeAspect="1"/>
          </p:cNvPicPr>
          <p:nvPr/>
        </p:nvPicPr>
        <p:blipFill>
          <a:blip r:embed="rId2"/>
          <a:stretch>
            <a:fillRect/>
          </a:stretch>
        </p:blipFill>
        <p:spPr>
          <a:xfrm>
            <a:off x="0" y="295528"/>
            <a:ext cx="9144000" cy="6266943"/>
          </a:xfrm>
          <a:prstGeom prst="rect">
            <a:avLst/>
          </a:prstGeom>
        </p:spPr>
      </p:pic>
    </p:spTree>
    <p:extLst>
      <p:ext uri="{BB962C8B-B14F-4D97-AF65-F5344CB8AC3E}">
        <p14:creationId xmlns:p14="http://schemas.microsoft.com/office/powerpoint/2010/main" val="27553706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64AF50-B757-FB7C-BD14-C79BA3169F3B}"/>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5719DBFD-921A-1A54-0CDE-C3FEB481DEE2}"/>
              </a:ext>
            </a:extLst>
          </p:cNvPr>
          <p:cNvSpPr>
            <a:spLocks noGrp="1"/>
          </p:cNvSpPr>
          <p:nvPr>
            <p:ph type="body" sz="quarter" idx="10"/>
          </p:nvPr>
        </p:nvSpPr>
        <p:spPr/>
        <p:txBody>
          <a:bodyPr/>
          <a:lstStyle/>
          <a:p>
            <a:endParaRPr lang="nl-BE"/>
          </a:p>
        </p:txBody>
      </p:sp>
      <p:pic>
        <p:nvPicPr>
          <p:cNvPr id="5" name="Afbeelding 4">
            <a:extLst>
              <a:ext uri="{FF2B5EF4-FFF2-40B4-BE49-F238E27FC236}">
                <a16:creationId xmlns:a16="http://schemas.microsoft.com/office/drawing/2014/main" id="{9F9C0A76-3010-7A18-68FD-E5291BB985A4}"/>
              </a:ext>
            </a:extLst>
          </p:cNvPr>
          <p:cNvPicPr>
            <a:picLocks noChangeAspect="1"/>
          </p:cNvPicPr>
          <p:nvPr/>
        </p:nvPicPr>
        <p:blipFill>
          <a:blip r:embed="rId2"/>
          <a:stretch>
            <a:fillRect/>
          </a:stretch>
        </p:blipFill>
        <p:spPr>
          <a:xfrm>
            <a:off x="0" y="424419"/>
            <a:ext cx="9144000" cy="6009162"/>
          </a:xfrm>
          <a:prstGeom prst="rect">
            <a:avLst/>
          </a:prstGeom>
        </p:spPr>
      </p:pic>
    </p:spTree>
    <p:extLst>
      <p:ext uri="{BB962C8B-B14F-4D97-AF65-F5344CB8AC3E}">
        <p14:creationId xmlns:p14="http://schemas.microsoft.com/office/powerpoint/2010/main" val="7593224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7EAD51-16A2-C2F6-9EA4-B8D511118B86}"/>
              </a:ext>
            </a:extLst>
          </p:cNvPr>
          <p:cNvSpPr>
            <a:spLocks noGrp="1"/>
          </p:cNvSpPr>
          <p:nvPr>
            <p:ph type="title"/>
          </p:nvPr>
        </p:nvSpPr>
        <p:spPr/>
        <p:txBody>
          <a:bodyPr/>
          <a:lstStyle/>
          <a:p>
            <a:r>
              <a:rPr lang="nl-BE"/>
              <a:t>Taal, taalgebruik en taalsysteem</a:t>
            </a:r>
          </a:p>
        </p:txBody>
      </p:sp>
      <p:graphicFrame>
        <p:nvGraphicFramePr>
          <p:cNvPr id="6" name="Tabel 5">
            <a:extLst>
              <a:ext uri="{FF2B5EF4-FFF2-40B4-BE49-F238E27FC236}">
                <a16:creationId xmlns:a16="http://schemas.microsoft.com/office/drawing/2014/main" id="{4BEEBE17-DD8E-65EA-47D3-D63A329D70D9}"/>
              </a:ext>
            </a:extLst>
          </p:cNvPr>
          <p:cNvGraphicFramePr>
            <a:graphicFrameLocks noGrp="1"/>
          </p:cNvGraphicFramePr>
          <p:nvPr>
            <p:extLst>
              <p:ext uri="{D42A27DB-BD31-4B8C-83A1-F6EECF244321}">
                <p14:modId xmlns:p14="http://schemas.microsoft.com/office/powerpoint/2010/main" val="1897717052"/>
              </p:ext>
            </p:extLst>
          </p:nvPr>
        </p:nvGraphicFramePr>
        <p:xfrm>
          <a:off x="384142" y="1554480"/>
          <a:ext cx="8375715" cy="2926080"/>
        </p:xfrm>
        <a:graphic>
          <a:graphicData uri="http://schemas.openxmlformats.org/drawingml/2006/table">
            <a:tbl>
              <a:tblPr firstRow="1" bandRow="1">
                <a:tableStyleId>{7DF18680-E054-41AD-8BC1-D1AEF772440D}</a:tableStyleId>
              </a:tblPr>
              <a:tblGrid>
                <a:gridCol w="1201919">
                  <a:extLst>
                    <a:ext uri="{9D8B030D-6E8A-4147-A177-3AD203B41FA5}">
                      <a16:colId xmlns:a16="http://schemas.microsoft.com/office/drawing/2014/main" val="1335869668"/>
                    </a:ext>
                  </a:extLst>
                </a:gridCol>
                <a:gridCol w="7173796">
                  <a:extLst>
                    <a:ext uri="{9D8B030D-6E8A-4147-A177-3AD203B41FA5}">
                      <a16:colId xmlns:a16="http://schemas.microsoft.com/office/drawing/2014/main" val="2464920584"/>
                    </a:ext>
                  </a:extLst>
                </a:gridCol>
              </a:tblGrid>
              <a:tr h="370840">
                <a:tc>
                  <a:txBody>
                    <a:bodyPr/>
                    <a:lstStyle/>
                    <a:p>
                      <a:pPr marL="0" marR="0" lvl="0" indent="0" algn="l" rtl="0" eaLnBrk="1" fontAlgn="auto" latinLnBrk="0" hangingPunct="1">
                        <a:lnSpc>
                          <a:spcPct val="100000"/>
                        </a:lnSpc>
                        <a:spcBef>
                          <a:spcPts val="0"/>
                        </a:spcBef>
                        <a:spcAft>
                          <a:spcPts val="0"/>
                        </a:spcAft>
                        <a:buClrTx/>
                        <a:buSzTx/>
                        <a:buFontTx/>
                        <a:buNone/>
                      </a:pPr>
                      <a:r>
                        <a:rPr lang="nl-NL" sz="1800" b="1">
                          <a:solidFill>
                            <a:srgbClr val="1F4E79"/>
                          </a:solidFill>
                          <a:effectLst/>
                        </a:rPr>
                        <a:t>LPD 11</a:t>
                      </a:r>
                    </a:p>
                    <a:p>
                      <a:endParaRPr lang="nl-BE"/>
                    </a:p>
                  </a:txBody>
                  <a:tcPr>
                    <a:solidFill>
                      <a:srgbClr val="9CD1E0"/>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BE" b="1" u="none" strike="noStrike">
                          <a:solidFill>
                            <a:srgbClr val="1F4E79"/>
                          </a:solidFill>
                          <a:effectLst/>
                          <a:uFill>
                            <a:solidFill>
                              <a:srgbClr val="002060"/>
                            </a:solidFill>
                          </a:uFill>
                          <a:latin typeface="Calibri" panose="020F0502020204030204" pitchFamily="34" charset="0"/>
                          <a:ea typeface="Calibri" panose="020F0502020204030204" pitchFamily="34" charset="0"/>
                          <a:cs typeface="Times New Roman" panose="02020603050405020304" pitchFamily="18" charset="0"/>
                        </a:rPr>
                        <a:t>De leerlingen zetten doelgericht strategieën in ter ondersteuning van informatieverwerking en communicatieve handelingen.</a:t>
                      </a:r>
                      <a:endParaRPr lang="nl-BE" sz="1800" b="1" u="none" strike="noStrike" kern="1200">
                        <a:solidFill>
                          <a:srgbClr val="00B050"/>
                        </a:solidFill>
                        <a:effectLst/>
                        <a:latin typeface="+mn-lt"/>
                        <a:ea typeface="+mn-ea"/>
                        <a:cs typeface="+mn-cs"/>
                      </a:endParaRPr>
                    </a:p>
                  </a:txBody>
                  <a:tcPr>
                    <a:solidFill>
                      <a:srgbClr val="9CD1E0"/>
                    </a:solidFill>
                  </a:tcPr>
                </a:tc>
                <a:extLst>
                  <a:ext uri="{0D108BD9-81ED-4DB2-BD59-A6C34878D82A}">
                    <a16:rowId xmlns:a16="http://schemas.microsoft.com/office/drawing/2014/main" val="433211743"/>
                  </a:ext>
                </a:extLst>
              </a:tr>
              <a:tr h="0">
                <a:tc>
                  <a:txBody>
                    <a:bodyPr/>
                    <a:lstStyle/>
                    <a:p>
                      <a:r>
                        <a:rPr lang="nl-BE" sz="1800" b="1" kern="1200">
                          <a:solidFill>
                            <a:srgbClr val="1F4E79"/>
                          </a:solidFill>
                          <a:latin typeface="+mn-lt"/>
                          <a:ea typeface="+mn-ea"/>
                          <a:cs typeface="+mn-cs"/>
                        </a:rPr>
                        <a:t>Duiding</a:t>
                      </a:r>
                      <a:endParaRPr lang="nl-BE"/>
                    </a:p>
                  </a:txBody>
                  <a:tcPr>
                    <a:solidFill>
                      <a:srgbClr val="EAF3F6"/>
                    </a:solidFill>
                  </a:tcPr>
                </a:tc>
                <a:tc>
                  <a:txBody>
                    <a:bodyPr/>
                    <a:lstStyle/>
                    <a:p>
                      <a:pPr marL="0" indent="0">
                        <a:buFont typeface="Arial" panose="020B0604020202020204" pitchFamily="34" charset="0"/>
                        <a:buNone/>
                      </a:pPr>
                      <a:r>
                        <a:rPr lang="nl-BE"/>
                        <a:t>Inzetten van die strategieën die de leerlingen zelf nodig hebben voor doelgerichte communicatie. </a:t>
                      </a:r>
                    </a:p>
                  </a:txBody>
                  <a:tcPr>
                    <a:solidFill>
                      <a:srgbClr val="EAF3F6"/>
                    </a:solidFill>
                  </a:tcPr>
                </a:tc>
                <a:extLst>
                  <a:ext uri="{0D108BD9-81ED-4DB2-BD59-A6C34878D82A}">
                    <a16:rowId xmlns:a16="http://schemas.microsoft.com/office/drawing/2014/main" val="3478386495"/>
                  </a:ext>
                </a:extLst>
              </a:tr>
              <a:tr h="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nl-BE" sz="1800" b="1" kern="1200">
                          <a:solidFill>
                            <a:srgbClr val="1F4E79"/>
                          </a:solidFill>
                          <a:latin typeface="+mn-lt"/>
                          <a:ea typeface="+mn-ea"/>
                          <a:cs typeface="+mn-cs"/>
                        </a:rPr>
                        <a:t>Wenken</a:t>
                      </a:r>
                    </a:p>
                  </a:txBody>
                  <a:tcPr>
                    <a:solidFill>
                      <a:srgbClr val="EAF3F6"/>
                    </a:solidFill>
                  </a:tcPr>
                </a:tc>
                <a:tc>
                  <a:txBody>
                    <a:bodyPr/>
                    <a:lstStyle/>
                    <a:p>
                      <a:pPr marL="0" indent="0">
                        <a:buFont typeface="Arial" panose="020B0604020202020204" pitchFamily="34" charset="0"/>
                        <a:buNone/>
                      </a:pPr>
                      <a:r>
                        <a:rPr lang="nl-BE"/>
                        <a:t>Strategieën bij receptieve vaardigheden.</a:t>
                      </a:r>
                    </a:p>
                  </a:txBody>
                  <a:tcPr>
                    <a:solidFill>
                      <a:srgbClr val="EAF3F6"/>
                    </a:solidFill>
                  </a:tcPr>
                </a:tc>
                <a:extLst>
                  <a:ext uri="{0D108BD9-81ED-4DB2-BD59-A6C34878D82A}">
                    <a16:rowId xmlns:a16="http://schemas.microsoft.com/office/drawing/2014/main" val="1127203188"/>
                  </a:ext>
                </a:extLst>
              </a:tr>
              <a:tr h="12192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nl-BE"/>
                        <a:t>Strategieën om betekenissen te achterhalen.</a:t>
                      </a:r>
                    </a:p>
                  </a:txBody>
                  <a:tcPr>
                    <a:solidFill>
                      <a:srgbClr val="EAF3F6"/>
                    </a:solidFill>
                  </a:tcPr>
                </a:tc>
                <a:extLst>
                  <a:ext uri="{0D108BD9-81ED-4DB2-BD59-A6C34878D82A}">
                    <a16:rowId xmlns:a16="http://schemas.microsoft.com/office/drawing/2014/main" val="1337453042"/>
                  </a:ext>
                </a:extLst>
              </a:tr>
              <a:tr h="45720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nl-BE"/>
                        <a:t>Strategieën bij de productieve vaardigheden.</a:t>
                      </a:r>
                    </a:p>
                  </a:txBody>
                  <a:tcPr>
                    <a:solidFill>
                      <a:srgbClr val="EAF3F6"/>
                    </a:solidFill>
                  </a:tcPr>
                </a:tc>
                <a:extLst>
                  <a:ext uri="{0D108BD9-81ED-4DB2-BD59-A6C34878D82A}">
                    <a16:rowId xmlns:a16="http://schemas.microsoft.com/office/drawing/2014/main" val="509769817"/>
                  </a:ext>
                </a:extLst>
              </a:tr>
              <a:tr h="457200">
                <a:tc>
                  <a:txBody>
                    <a:bodyPr/>
                    <a:lstStyle/>
                    <a:p>
                      <a:endParaRPr lang="nl-BE" sz="1800" b="1" kern="1200">
                        <a:solidFill>
                          <a:srgbClr val="1F4E79"/>
                        </a:solidFill>
                        <a:latin typeface="+mn-lt"/>
                        <a:ea typeface="+mn-ea"/>
                        <a:cs typeface="+mn-cs"/>
                      </a:endParaRPr>
                    </a:p>
                  </a:txBody>
                  <a:tcPr>
                    <a:solidFill>
                      <a:srgbClr val="EAF3F6"/>
                    </a:solidFill>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nl-BE"/>
                        <a:t>Strategieën bijkomend bij de interactie.</a:t>
                      </a:r>
                    </a:p>
                  </a:txBody>
                  <a:tcPr>
                    <a:solidFill>
                      <a:srgbClr val="EAF3F6"/>
                    </a:solidFill>
                  </a:tcPr>
                </a:tc>
                <a:extLst>
                  <a:ext uri="{0D108BD9-81ED-4DB2-BD59-A6C34878D82A}">
                    <a16:rowId xmlns:a16="http://schemas.microsoft.com/office/drawing/2014/main" val="567948892"/>
                  </a:ext>
                </a:extLst>
              </a:tr>
            </a:tbl>
          </a:graphicData>
        </a:graphic>
      </p:graphicFrame>
    </p:spTree>
    <p:extLst>
      <p:ext uri="{BB962C8B-B14F-4D97-AF65-F5344CB8AC3E}">
        <p14:creationId xmlns:p14="http://schemas.microsoft.com/office/powerpoint/2010/main" val="32574422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0CCBD-F0F0-E224-D989-1BF27B988F8E}"/>
              </a:ext>
            </a:extLst>
          </p:cNvPr>
          <p:cNvSpPr>
            <a:spLocks noGrp="1"/>
          </p:cNvSpPr>
          <p:nvPr>
            <p:ph type="title"/>
          </p:nvPr>
        </p:nvSpPr>
        <p:spPr>
          <a:xfrm>
            <a:off x="1259631" y="274638"/>
            <a:ext cx="7427169" cy="722609"/>
          </a:xfrm>
        </p:spPr>
        <p:txBody>
          <a:bodyPr anchor="ctr">
            <a:normAutofit fontScale="90000"/>
          </a:bodyPr>
          <a:lstStyle/>
          <a:p>
            <a:r>
              <a:rPr lang="nl-NL" sz="2400" dirty="0"/>
              <a:t>Strategieën receptie: van </a:t>
            </a:r>
            <a:r>
              <a:rPr lang="nl-NL" sz="2400" dirty="0" err="1"/>
              <a:t>modeling</a:t>
            </a:r>
            <a:r>
              <a:rPr lang="nl-NL" sz="2400" dirty="0"/>
              <a:t> naar samen naar zelfstandig toepassen</a:t>
            </a:r>
            <a:endParaRPr lang="nl-BE" sz="2400" dirty="0"/>
          </a:p>
        </p:txBody>
      </p:sp>
      <p:sp>
        <p:nvSpPr>
          <p:cNvPr id="11" name="Slide Number Placeholder 1">
            <a:extLst>
              <a:ext uri="{FF2B5EF4-FFF2-40B4-BE49-F238E27FC236}">
                <a16:creationId xmlns:a16="http://schemas.microsoft.com/office/drawing/2014/main" id="{E85B500E-4F5A-9DDB-ED84-B298FF623270}"/>
              </a:ext>
            </a:extLst>
          </p:cNvPr>
          <p:cNvSpPr>
            <a:spLocks noGrp="1"/>
          </p:cNvSpPr>
          <p:nvPr>
            <p:ph type="sldNum" sz="quarter" idx="11"/>
          </p:nvPr>
        </p:nvSpPr>
        <p:spPr>
          <a:xfrm>
            <a:off x="7081870" y="6429400"/>
            <a:ext cx="2062130" cy="428600"/>
          </a:xfrm>
        </p:spPr>
        <p:txBody>
          <a:bodyPr anchor="ctr">
            <a:normAutofit/>
          </a:bodyPr>
          <a:lstStyle/>
          <a:p>
            <a:pPr>
              <a:spcAft>
                <a:spcPts val="600"/>
              </a:spcAft>
            </a:pPr>
            <a:fld id="{189E3A5C-986B-47BE-8F96-3787467B82A8}" type="slidenum">
              <a:rPr lang="nl-BE" smtClean="0">
                <a:solidFill>
                  <a:prstClr val="white"/>
                </a:solidFill>
              </a:rPr>
              <a:pPr>
                <a:spcAft>
                  <a:spcPts val="600"/>
                </a:spcAft>
              </a:pPr>
              <a:t>75</a:t>
            </a:fld>
            <a:endParaRPr lang="nl-BE">
              <a:solidFill>
                <a:prstClr val="white"/>
              </a:solidFill>
            </a:endParaRPr>
          </a:p>
        </p:txBody>
      </p:sp>
      <p:graphicFrame>
        <p:nvGraphicFramePr>
          <p:cNvPr id="12" name="Tijdelijke aanduiding voor tekst 2">
            <a:extLst>
              <a:ext uri="{FF2B5EF4-FFF2-40B4-BE49-F238E27FC236}">
                <a16:creationId xmlns:a16="http://schemas.microsoft.com/office/drawing/2014/main" id="{AF9B9D5A-39BF-36E6-CAF1-72078B75EB3F}"/>
              </a:ext>
            </a:extLst>
          </p:cNvPr>
          <p:cNvGraphicFramePr/>
          <p:nvPr>
            <p:extLst>
              <p:ext uri="{D42A27DB-BD31-4B8C-83A1-F6EECF244321}">
                <p14:modId xmlns:p14="http://schemas.microsoft.com/office/powerpoint/2010/main" val="1120624395"/>
              </p:ext>
            </p:extLst>
          </p:nvPr>
        </p:nvGraphicFramePr>
        <p:xfrm>
          <a:off x="279400" y="894080"/>
          <a:ext cx="8585200" cy="52320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52998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8EC51F6-F5D1-03EE-585E-A9297CDF3DAB}"/>
              </a:ext>
            </a:extLst>
          </p:cNvPr>
          <p:cNvSpPr>
            <a:spLocks noGrp="1"/>
          </p:cNvSpPr>
          <p:nvPr>
            <p:ph type="sldNum" sz="quarter" idx="11"/>
          </p:nvPr>
        </p:nvSpPr>
        <p:spPr>
          <a:xfrm>
            <a:off x="7081870" y="6429400"/>
            <a:ext cx="2062130" cy="428600"/>
          </a:xfrm>
        </p:spPr>
        <p:txBody>
          <a:bodyPr/>
          <a:lstStyle/>
          <a:p>
            <a:pPr>
              <a:spcAft>
                <a:spcPts val="600"/>
              </a:spcAft>
            </a:pPr>
            <a:fld id="{189E3A5C-986B-47BE-8F96-3787467B82A8}" type="slidenum">
              <a:rPr lang="nl-BE" smtClean="0">
                <a:solidFill>
                  <a:prstClr val="white"/>
                </a:solidFill>
              </a:rPr>
              <a:pPr>
                <a:spcAft>
                  <a:spcPts val="600"/>
                </a:spcAft>
              </a:pPr>
              <a:t>76</a:t>
            </a:fld>
            <a:endParaRPr lang="nl-BE">
              <a:solidFill>
                <a:prstClr val="white"/>
              </a:solidFill>
            </a:endParaRPr>
          </a:p>
        </p:txBody>
      </p:sp>
      <p:sp>
        <p:nvSpPr>
          <p:cNvPr id="2" name="Titel 1">
            <a:extLst>
              <a:ext uri="{FF2B5EF4-FFF2-40B4-BE49-F238E27FC236}">
                <a16:creationId xmlns:a16="http://schemas.microsoft.com/office/drawing/2014/main" id="{0C198EDA-C49C-819D-1AFC-D35717927959}"/>
              </a:ext>
            </a:extLst>
          </p:cNvPr>
          <p:cNvSpPr>
            <a:spLocks noGrp="1"/>
          </p:cNvSpPr>
          <p:nvPr>
            <p:ph type="title"/>
          </p:nvPr>
        </p:nvSpPr>
        <p:spPr>
          <a:xfrm>
            <a:off x="1259631" y="274638"/>
            <a:ext cx="7427169" cy="1143000"/>
          </a:xfrm>
        </p:spPr>
        <p:txBody>
          <a:bodyPr anchor="ctr">
            <a:normAutofit/>
          </a:bodyPr>
          <a:lstStyle/>
          <a:p>
            <a:pPr defTabSz="914377"/>
            <a:r>
              <a:rPr lang="nl-NL" sz="2200" b="1" dirty="0">
                <a:latin typeface="Trebuchet MS" panose="020B0603020202020204" pitchFamily="34" charset="0"/>
                <a:ea typeface="+mj-ea"/>
                <a:cs typeface="Arial" pitchFamily="34" charset="0"/>
              </a:rPr>
              <a:t>Strategieën productie: van </a:t>
            </a:r>
            <a:r>
              <a:rPr lang="nl-NL" sz="2200" b="1" dirty="0" err="1">
                <a:latin typeface="Trebuchet MS" panose="020B0603020202020204" pitchFamily="34" charset="0"/>
                <a:ea typeface="+mj-ea"/>
                <a:cs typeface="Arial" pitchFamily="34" charset="0"/>
              </a:rPr>
              <a:t>modeling</a:t>
            </a:r>
            <a:r>
              <a:rPr lang="nl-NL" sz="2200" b="1" dirty="0">
                <a:latin typeface="Trebuchet MS" panose="020B0603020202020204" pitchFamily="34" charset="0"/>
                <a:ea typeface="+mj-ea"/>
                <a:cs typeface="Arial" pitchFamily="34" charset="0"/>
              </a:rPr>
              <a:t> naar … samen naar … zelfstandig toepassen</a:t>
            </a:r>
            <a:endParaRPr lang="nl-BE" sz="2200" b="1" dirty="0">
              <a:latin typeface="Trebuchet MS" panose="020B0603020202020204" pitchFamily="34" charset="0"/>
              <a:ea typeface="+mj-ea"/>
              <a:cs typeface="Arial" pitchFamily="34" charset="0"/>
            </a:endParaRPr>
          </a:p>
        </p:txBody>
      </p:sp>
      <p:graphicFrame>
        <p:nvGraphicFramePr>
          <p:cNvPr id="5" name="Tijdelijke aanduiding voor tekst 2">
            <a:extLst>
              <a:ext uri="{FF2B5EF4-FFF2-40B4-BE49-F238E27FC236}">
                <a16:creationId xmlns:a16="http://schemas.microsoft.com/office/drawing/2014/main" id="{8F45BBEA-71B8-0072-EBB5-239AAC8E418B}"/>
              </a:ext>
            </a:extLst>
          </p:cNvPr>
          <p:cNvGraphicFramePr/>
          <p:nvPr>
            <p:extLst>
              <p:ext uri="{D42A27DB-BD31-4B8C-83A1-F6EECF244321}">
                <p14:modId xmlns:p14="http://schemas.microsoft.com/office/powerpoint/2010/main" val="2274848367"/>
              </p:ext>
            </p:extLst>
          </p:nvPr>
        </p:nvGraphicFramePr>
        <p:xfrm>
          <a:off x="751840" y="1158240"/>
          <a:ext cx="7934960" cy="49679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384367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F180B8-880E-1FB9-C977-1FFB11CB2CCF}"/>
              </a:ext>
            </a:extLst>
          </p:cNvPr>
          <p:cNvSpPr>
            <a:spLocks noGrp="1"/>
          </p:cNvSpPr>
          <p:nvPr>
            <p:ph type="title"/>
          </p:nvPr>
        </p:nvSpPr>
        <p:spPr/>
        <p:txBody>
          <a:bodyPr/>
          <a:lstStyle/>
          <a:p>
            <a:r>
              <a:rPr lang="nl-BE"/>
              <a:t>Geïntegreerd werken</a:t>
            </a:r>
          </a:p>
        </p:txBody>
      </p:sp>
      <p:sp>
        <p:nvSpPr>
          <p:cNvPr id="3" name="Tijdelijke aanduiding voor tekst 2">
            <a:extLst>
              <a:ext uri="{FF2B5EF4-FFF2-40B4-BE49-F238E27FC236}">
                <a16:creationId xmlns:a16="http://schemas.microsoft.com/office/drawing/2014/main" id="{85C3589D-7C27-6877-E980-DD796BD78B23}"/>
              </a:ext>
            </a:extLst>
          </p:cNvPr>
          <p:cNvSpPr>
            <a:spLocks noGrp="1"/>
          </p:cNvSpPr>
          <p:nvPr>
            <p:ph type="body" sz="quarter" idx="10"/>
          </p:nvPr>
        </p:nvSpPr>
        <p:spPr/>
        <p:txBody>
          <a:bodyPr/>
          <a:lstStyle/>
          <a:p>
            <a:endParaRPr lang="nl-BE"/>
          </a:p>
        </p:txBody>
      </p:sp>
      <p:pic>
        <p:nvPicPr>
          <p:cNvPr id="3074" name="Picture 2">
            <a:extLst>
              <a:ext uri="{FF2B5EF4-FFF2-40B4-BE49-F238E27FC236}">
                <a16:creationId xmlns:a16="http://schemas.microsoft.com/office/drawing/2014/main" id="{276B1DB9-0A8A-1929-9689-CCB8589B6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688" y="1411443"/>
            <a:ext cx="6333175" cy="4188959"/>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B2EE296E-8CEB-43AE-E7FE-D7D6C5750F92}"/>
              </a:ext>
            </a:extLst>
          </p:cNvPr>
          <p:cNvSpPr txBox="1"/>
          <p:nvPr/>
        </p:nvSpPr>
        <p:spPr>
          <a:xfrm>
            <a:off x="690088" y="5823857"/>
            <a:ext cx="8164286" cy="646331"/>
          </a:xfrm>
          <a:prstGeom prst="rect">
            <a:avLst/>
          </a:prstGeom>
          <a:noFill/>
        </p:spPr>
        <p:txBody>
          <a:bodyPr wrap="square">
            <a:spAutoFit/>
          </a:bodyPr>
          <a:lstStyle/>
          <a:p>
            <a:r>
              <a:rPr lang="nl-BE" sz="1800" b="0" i="0" u="none" strike="noStrike">
                <a:solidFill>
                  <a:srgbClr val="000000"/>
                </a:solidFill>
                <a:effectLst/>
                <a:latin typeface="Trebuchet MS" panose="020B0603020202020204" pitchFamily="34" charset="0"/>
              </a:rPr>
              <a:t>extra: interactie, gedachten en gevoelens verwoorden, eigen interpretatie, maar ook strategieën </a:t>
            </a:r>
            <a:endParaRPr lang="nl-BE"/>
          </a:p>
        </p:txBody>
      </p:sp>
    </p:spTree>
    <p:extLst>
      <p:ext uri="{BB962C8B-B14F-4D97-AF65-F5344CB8AC3E}">
        <p14:creationId xmlns:p14="http://schemas.microsoft.com/office/powerpoint/2010/main" val="838866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F164A-3FF9-4C70-CE6C-0B933688DD3E}"/>
              </a:ext>
            </a:extLst>
          </p:cNvPr>
          <p:cNvSpPr>
            <a:spLocks noGrp="1"/>
          </p:cNvSpPr>
          <p:nvPr>
            <p:ph type="title"/>
          </p:nvPr>
        </p:nvSpPr>
        <p:spPr/>
        <p:txBody>
          <a:bodyPr/>
          <a:lstStyle/>
          <a:p>
            <a:r>
              <a:rPr lang="nl-NL">
                <a:latin typeface="Poppins ExtraBold"/>
                <a:ea typeface="Roboto"/>
                <a:cs typeface="Poppins ExtraBold"/>
              </a:rPr>
              <a:t>Belang van </a:t>
            </a:r>
            <a:r>
              <a:rPr lang="nl-NL" err="1">
                <a:latin typeface="Poppins ExtraBold"/>
                <a:ea typeface="Roboto"/>
                <a:cs typeface="Poppins ExtraBold"/>
              </a:rPr>
              <a:t>vakgroepwerking</a:t>
            </a:r>
            <a:r>
              <a:rPr lang="nl-NL">
                <a:latin typeface="Poppins ExtraBold"/>
                <a:ea typeface="Roboto"/>
                <a:cs typeface="Poppins ExtraBold"/>
              </a:rPr>
              <a:t> en leerlijnen</a:t>
            </a:r>
            <a:endParaRPr lang="nl-BE">
              <a:latin typeface="Poppins ExtraBold"/>
              <a:ea typeface="Roboto"/>
              <a:cs typeface="Poppins ExtraBold"/>
            </a:endParaRPr>
          </a:p>
        </p:txBody>
      </p:sp>
      <p:sp>
        <p:nvSpPr>
          <p:cNvPr id="4" name="Tijdelijke aanduiding voor inhoud 3">
            <a:extLst>
              <a:ext uri="{FF2B5EF4-FFF2-40B4-BE49-F238E27FC236}">
                <a16:creationId xmlns:a16="http://schemas.microsoft.com/office/drawing/2014/main" id="{7C6B5C20-08FF-0908-8D3D-582D50D1FBBE}"/>
              </a:ext>
            </a:extLst>
          </p:cNvPr>
          <p:cNvSpPr>
            <a:spLocks noGrp="1"/>
          </p:cNvSpPr>
          <p:nvPr/>
        </p:nvSpPr>
        <p:spPr>
          <a:xfrm>
            <a:off x="664029" y="1323001"/>
            <a:ext cx="7876214" cy="5050200"/>
          </a:xfrm>
          <a:prstGeom prst="rect">
            <a:avLst/>
          </a:prstGeom>
        </p:spPr>
        <p:txBody>
          <a:bodyPr vert="horz" lIns="91440" tIns="45720" rIns="91440" bIns="45720" rtlCol="0" anchor="t">
            <a:normAutofit fontScale="70000" lnSpcReduction="20000"/>
          </a:bodyPr>
          <a:lstStyle>
            <a:lvl1pPr marL="342891" indent="-342891" algn="l" defTabSz="914377" rtl="0" eaLnBrk="1" latinLnBrk="0" hangingPunct="1">
              <a:spcBef>
                <a:spcPct val="20000"/>
              </a:spcBef>
              <a:buClrTx/>
              <a:buFont typeface="Arial" pitchFamily="34" charset="0"/>
              <a:buChar char="•"/>
              <a:defRPr sz="3200" kern="1200">
                <a:solidFill>
                  <a:schemeClr val="tx1"/>
                </a:solidFill>
                <a:latin typeface="+mn-lt"/>
                <a:ea typeface="+mn-ea"/>
                <a:cs typeface="Arial" pitchFamily="34" charset="0"/>
              </a:defRPr>
            </a:lvl1pPr>
            <a:lvl2pPr marL="742932" indent="-285744" algn="l" defTabSz="914377" rtl="0" eaLnBrk="1" latinLnBrk="0" hangingPunct="1">
              <a:spcBef>
                <a:spcPct val="20000"/>
              </a:spcBef>
              <a:buClr>
                <a:srgbClr val="BF18B3"/>
              </a:buClr>
              <a:buFont typeface="Arial" pitchFamily="34" charset="0"/>
              <a:buChar char="–"/>
              <a:defRPr sz="2800" kern="1200">
                <a:solidFill>
                  <a:srgbClr val="BF18B3"/>
                </a:solidFill>
                <a:latin typeface="+mn-lt"/>
                <a:ea typeface="+mn-ea"/>
                <a:cs typeface="Arial" pitchFamily="34" charset="0"/>
              </a:defRPr>
            </a:lvl2pPr>
            <a:lvl3pPr marL="1142971" indent="-228594" algn="l" defTabSz="914377" rtl="0" eaLnBrk="1" latinLnBrk="0" hangingPunct="1">
              <a:spcBef>
                <a:spcPct val="20000"/>
              </a:spcBef>
              <a:buClr>
                <a:srgbClr val="F18E00"/>
              </a:buClr>
              <a:buFont typeface="Arial" pitchFamily="34" charset="0"/>
              <a:buChar char="•"/>
              <a:defRPr sz="2400" kern="1200">
                <a:solidFill>
                  <a:srgbClr val="FF8414"/>
                </a:solidFill>
                <a:latin typeface="+mn-lt"/>
                <a:ea typeface="+mn-ea"/>
                <a:cs typeface="Arial" pitchFamily="34" charset="0"/>
              </a:defRPr>
            </a:lvl3pPr>
            <a:lvl4pPr marL="1600160" indent="-228594" algn="l" defTabSz="914377" rtl="0" eaLnBrk="1" latinLnBrk="0" hangingPunct="1">
              <a:spcBef>
                <a:spcPct val="20000"/>
              </a:spcBef>
              <a:buClr>
                <a:schemeClr val="tx1"/>
              </a:buClr>
              <a:buFont typeface="Arial" pitchFamily="34" charset="0"/>
              <a:buChar char="–"/>
              <a:defRPr sz="2000" kern="1200">
                <a:solidFill>
                  <a:schemeClr val="tx1"/>
                </a:solidFill>
                <a:latin typeface="+mn-lt"/>
                <a:ea typeface="+mn-ea"/>
                <a:cs typeface="Arial" pitchFamily="34" charset="0"/>
              </a:defRPr>
            </a:lvl4pPr>
            <a:lvl5pPr marL="2057349" indent="-228594" algn="l" defTabSz="914377" rtl="0" eaLnBrk="1" latinLnBrk="0" hangingPunct="1">
              <a:spcBef>
                <a:spcPct val="20000"/>
              </a:spcBef>
              <a:buClr>
                <a:srgbClr val="BF18B3"/>
              </a:buClr>
              <a:buFont typeface="Arial" panose="020B0604020202020204" pitchFamily="34" charset="0"/>
              <a:buChar char="•"/>
              <a:defRPr sz="2000" kern="1200">
                <a:solidFill>
                  <a:srgbClr val="BF18B3"/>
                </a:solidFill>
                <a:latin typeface="+mn-lt"/>
                <a:ea typeface="+mn-ea"/>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07000"/>
              </a:lnSpc>
              <a:buFont typeface="Wingdings" panose="05000000000000000000" pitchFamily="2" charset="2"/>
              <a:buChar char="Ø"/>
            </a:pPr>
            <a:r>
              <a:rPr lang="nl-BE" sz="3400" kern="100">
                <a:effectLst/>
                <a:latin typeface="Calibri" panose="020F0502020204030204" pitchFamily="34" charset="0"/>
                <a:ea typeface="Calibri" panose="020F0502020204030204" pitchFamily="34" charset="0"/>
                <a:cs typeface="Times New Roman" panose="02020603050405020304" pitchFamily="18" charset="0"/>
              </a:rPr>
              <a:t>Welke tekstsoorten worden in welke graad/welk jaar behandeld? Is dat receptief: lezen of beluisteren en moeten ze die ook produceren: mondeling of schriftelijk?</a:t>
            </a:r>
          </a:p>
          <a:p>
            <a:pPr lvl="0">
              <a:lnSpc>
                <a:spcPct val="107000"/>
              </a:lnSpc>
              <a:buFont typeface="Wingdings" panose="05000000000000000000" pitchFamily="2" charset="2"/>
              <a:buChar char="Ø"/>
            </a:pPr>
            <a:r>
              <a:rPr lang="nl-BE" sz="3400" kern="100">
                <a:effectLst/>
                <a:latin typeface="Calibri" panose="020F0502020204030204" pitchFamily="34" charset="0"/>
                <a:ea typeface="Calibri" panose="020F0502020204030204" pitchFamily="34" charset="0"/>
                <a:cs typeface="Times New Roman" panose="02020603050405020304" pitchFamily="18" charset="0"/>
              </a:rPr>
              <a:t>Welke methodes van samenvatting werden al aangeboden, ingeoefend?</a:t>
            </a:r>
          </a:p>
          <a:p>
            <a:pPr lvl="0">
              <a:lnSpc>
                <a:spcPct val="107000"/>
              </a:lnSpc>
              <a:buFont typeface="Wingdings" panose="05000000000000000000" pitchFamily="2" charset="2"/>
              <a:buChar char="Ø"/>
            </a:pPr>
            <a:r>
              <a:rPr lang="nl-BE" sz="3400" kern="100">
                <a:effectLst/>
                <a:latin typeface="Calibri" panose="020F0502020204030204" pitchFamily="34" charset="0"/>
                <a:ea typeface="Calibri" panose="020F0502020204030204" pitchFamily="34" charset="0"/>
                <a:cs typeface="Times New Roman" panose="02020603050405020304" pitchFamily="18" charset="0"/>
              </a:rPr>
              <a:t>Met welke strategieën gaan ze in welk jaar expliciet aan de slag?</a:t>
            </a:r>
          </a:p>
          <a:p>
            <a:pPr lvl="0">
              <a:lnSpc>
                <a:spcPct val="107000"/>
              </a:lnSpc>
              <a:buFont typeface="Wingdings" panose="05000000000000000000" pitchFamily="2" charset="2"/>
              <a:buChar char="Ø"/>
            </a:pPr>
            <a:r>
              <a:rPr lang="nl-BE" sz="3400" kern="100">
                <a:effectLst/>
                <a:latin typeface="Calibri" panose="020F0502020204030204" pitchFamily="34" charset="0"/>
                <a:ea typeface="Calibri" panose="020F0502020204030204" pitchFamily="34" charset="0"/>
                <a:cs typeface="Times New Roman" panose="02020603050405020304" pitchFamily="18" charset="0"/>
              </a:rPr>
              <a:t>Welke woordenschatvelden worden behandeld? </a:t>
            </a:r>
          </a:p>
          <a:p>
            <a:pPr lvl="0">
              <a:lnSpc>
                <a:spcPct val="107000"/>
              </a:lnSpc>
              <a:buFont typeface="Wingdings" panose="05000000000000000000" pitchFamily="2" charset="2"/>
              <a:buChar char="Ø"/>
            </a:pPr>
            <a:r>
              <a:rPr lang="nl-BE" sz="3400" kern="100">
                <a:effectLst/>
                <a:latin typeface="Calibri" panose="020F0502020204030204" pitchFamily="34" charset="0"/>
                <a:ea typeface="Calibri" panose="020F0502020204030204" pitchFamily="34" charset="0"/>
                <a:cs typeface="Times New Roman" panose="02020603050405020304" pitchFamily="18" charset="0"/>
              </a:rPr>
              <a:t>Welke creatieve uitdrukkingsvormen met taal komen aan bod?</a:t>
            </a:r>
          </a:p>
          <a:p>
            <a:pPr lvl="0">
              <a:lnSpc>
                <a:spcPct val="107000"/>
              </a:lnSpc>
              <a:buFont typeface="Wingdings" panose="05000000000000000000" pitchFamily="2" charset="2"/>
              <a:buChar char="Ø"/>
            </a:pPr>
            <a:r>
              <a:rPr lang="nl-BE" sz="3400" kern="100">
                <a:effectLst/>
                <a:latin typeface="Calibri" panose="020F0502020204030204" pitchFamily="34" charset="0"/>
                <a:ea typeface="Calibri" panose="020F0502020204030204" pitchFamily="34" charset="0"/>
                <a:cs typeface="Times New Roman" panose="02020603050405020304" pitchFamily="18" charset="0"/>
              </a:rPr>
              <a:t>Werken we met een portfolio literatuur? Wat lezen/beluisteren/bekijken ze in welk jaar? </a:t>
            </a:r>
          </a:p>
          <a:p>
            <a:pPr lvl="0">
              <a:lnSpc>
                <a:spcPct val="107000"/>
              </a:lnSpc>
              <a:buFont typeface="Wingdings" panose="05000000000000000000" pitchFamily="2" charset="2"/>
              <a:buChar char="Ø"/>
            </a:pPr>
            <a:r>
              <a:rPr lang="nl-BE" sz="3400" kern="100">
                <a:effectLst/>
                <a:latin typeface="Calibri" panose="020F0502020204030204" pitchFamily="34" charset="0"/>
                <a:ea typeface="Calibri" panose="020F0502020204030204" pitchFamily="34" charset="0"/>
                <a:cs typeface="Times New Roman" panose="02020603050405020304" pitchFamily="18" charset="0"/>
              </a:rPr>
              <a:t>…</a:t>
            </a:r>
            <a:r>
              <a:rPr lang="nl-BE" sz="3400" kern="10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a:t>
            </a:r>
            <a:endParaRPr lang="nl-BE" sz="3400" kern="100">
              <a:effectLst/>
              <a:latin typeface="Calibri" panose="020F0502020204030204" pitchFamily="34" charset="0"/>
              <a:ea typeface="Calibri" panose="020F0502020204030204" pitchFamily="34" charset="0"/>
              <a:cs typeface="Times New Roman" panose="02020603050405020304" pitchFamily="18" charset="0"/>
            </a:endParaRPr>
          </a:p>
          <a:p>
            <a:pPr marL="342265" indent="-342265"/>
            <a:endParaRPr lang="nl-NL">
              <a:highlight>
                <a:srgbClr val="FFFF00"/>
              </a:highlight>
            </a:endParaRPr>
          </a:p>
        </p:txBody>
      </p:sp>
    </p:spTree>
    <p:extLst>
      <p:ext uri="{BB962C8B-B14F-4D97-AF65-F5344CB8AC3E}">
        <p14:creationId xmlns:p14="http://schemas.microsoft.com/office/powerpoint/2010/main" val="3015620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49D67-6599-50FD-247F-DF63C10A7081}"/>
              </a:ext>
            </a:extLst>
          </p:cNvPr>
          <p:cNvSpPr>
            <a:spLocks noGrp="1"/>
          </p:cNvSpPr>
          <p:nvPr>
            <p:ph type="title"/>
          </p:nvPr>
        </p:nvSpPr>
        <p:spPr/>
        <p:txBody>
          <a:bodyPr/>
          <a:lstStyle/>
          <a:p>
            <a:r>
              <a:rPr lang="nl-BE">
                <a:latin typeface="Poppins ExtraBold"/>
                <a:ea typeface="Roboto"/>
                <a:cs typeface="Poppins ExtraBold"/>
              </a:rPr>
              <a:t>Fysieke contactmomenten in 2025 – 2026 </a:t>
            </a:r>
          </a:p>
        </p:txBody>
      </p:sp>
      <p:sp>
        <p:nvSpPr>
          <p:cNvPr id="5" name="Tekstvak 4">
            <a:extLst>
              <a:ext uri="{FF2B5EF4-FFF2-40B4-BE49-F238E27FC236}">
                <a16:creationId xmlns:a16="http://schemas.microsoft.com/office/drawing/2014/main" id="{B44C7D31-82AA-A57F-8C5B-8CF7A1022C78}"/>
              </a:ext>
            </a:extLst>
          </p:cNvPr>
          <p:cNvSpPr txBox="1"/>
          <p:nvPr/>
        </p:nvSpPr>
        <p:spPr>
          <a:xfrm>
            <a:off x="1095474" y="2016986"/>
            <a:ext cx="7427169" cy="2246769"/>
          </a:xfrm>
          <a:prstGeom prst="rect">
            <a:avLst/>
          </a:prstGeom>
          <a:noFill/>
        </p:spPr>
        <p:txBody>
          <a:bodyPr wrap="square">
            <a:spAutoFit/>
          </a:bodyPr>
          <a:lstStyle/>
          <a:p>
            <a:pPr marL="342265" indent="-342265"/>
            <a:r>
              <a:rPr lang="en-US" sz="2800">
                <a:cs typeface="Arial"/>
              </a:rPr>
              <a:t>- </a:t>
            </a:r>
            <a:r>
              <a:rPr lang="en-US" sz="2800" err="1">
                <a:cs typeface="Arial"/>
              </a:rPr>
              <a:t>Ingaan</a:t>
            </a:r>
            <a:r>
              <a:rPr lang="en-US" sz="2800">
                <a:cs typeface="Arial"/>
              </a:rPr>
              <a:t> op </a:t>
            </a:r>
            <a:r>
              <a:rPr lang="en-US" sz="2800" err="1">
                <a:cs typeface="Arial"/>
              </a:rPr>
              <a:t>vragen</a:t>
            </a:r>
            <a:r>
              <a:rPr lang="en-US" sz="2800">
                <a:cs typeface="Arial"/>
              </a:rPr>
              <a:t> </a:t>
            </a:r>
            <a:r>
              <a:rPr lang="en-US" sz="2800" err="1">
                <a:cs typeface="Arial"/>
              </a:rPr>
              <a:t>uit</a:t>
            </a:r>
            <a:r>
              <a:rPr lang="en-US" sz="2800">
                <a:cs typeface="Arial"/>
              </a:rPr>
              <a:t> de Padlet</a:t>
            </a:r>
          </a:p>
          <a:p>
            <a:pPr marL="342265" indent="-342265"/>
            <a:r>
              <a:rPr lang="en-US" sz="2800">
                <a:cs typeface="Arial"/>
              </a:rPr>
              <a:t>- Concrete </a:t>
            </a:r>
            <a:r>
              <a:rPr lang="en-US" sz="2800" err="1">
                <a:cs typeface="Arial"/>
              </a:rPr>
              <a:t>vragen</a:t>
            </a:r>
            <a:r>
              <a:rPr lang="en-US" sz="2800">
                <a:cs typeface="Arial"/>
              </a:rPr>
              <a:t> van </a:t>
            </a:r>
            <a:r>
              <a:rPr lang="en-US" sz="2800" err="1">
                <a:cs typeface="Arial"/>
              </a:rPr>
              <a:t>deelnemers</a:t>
            </a:r>
            <a:r>
              <a:rPr lang="en-US" sz="2800">
                <a:cs typeface="Arial"/>
              </a:rPr>
              <a:t> </a:t>
            </a:r>
            <a:r>
              <a:rPr lang="en-US" sz="2800" err="1">
                <a:cs typeface="Arial"/>
              </a:rPr>
              <a:t>overlopen</a:t>
            </a:r>
            <a:endParaRPr lang="en-US" sz="2800">
              <a:cs typeface="Arial"/>
            </a:endParaRPr>
          </a:p>
          <a:p>
            <a:pPr marL="342265" indent="-342265"/>
            <a:r>
              <a:rPr lang="en-US" sz="2800">
                <a:cs typeface="Arial"/>
              </a:rPr>
              <a:t>- </a:t>
            </a:r>
            <a:r>
              <a:rPr lang="en-US" sz="2800" err="1">
                <a:cs typeface="Arial"/>
              </a:rPr>
              <a:t>Verdere</a:t>
            </a:r>
            <a:r>
              <a:rPr lang="en-US" sz="2800">
                <a:cs typeface="Arial"/>
              </a:rPr>
              <a:t> </a:t>
            </a:r>
            <a:r>
              <a:rPr lang="en-US" sz="2800" err="1">
                <a:cs typeface="Arial"/>
              </a:rPr>
              <a:t>concretisering</a:t>
            </a:r>
            <a:endParaRPr lang="en-US" sz="2800"/>
          </a:p>
          <a:p>
            <a:pPr marL="742315" lvl="1" indent="-285115"/>
            <a:r>
              <a:rPr lang="en-US" sz="2800" err="1">
                <a:solidFill>
                  <a:srgbClr val="000000"/>
                </a:solidFill>
                <a:cs typeface="Arial"/>
              </a:rPr>
              <a:t>Voorbeelden</a:t>
            </a:r>
            <a:endParaRPr lang="en-US" sz="2800"/>
          </a:p>
          <a:p>
            <a:pPr marL="742315" lvl="1" indent="-285115"/>
            <a:r>
              <a:rPr lang="en-US" sz="2800" err="1">
                <a:solidFill>
                  <a:srgbClr val="000000"/>
                </a:solidFill>
                <a:cs typeface="Arial"/>
              </a:rPr>
              <a:t>Lesideeën</a:t>
            </a:r>
            <a:r>
              <a:rPr lang="en-US" sz="2800">
                <a:solidFill>
                  <a:srgbClr val="000000"/>
                </a:solidFill>
                <a:cs typeface="Arial"/>
              </a:rPr>
              <a:t> </a:t>
            </a:r>
            <a:endParaRPr lang="en-US" sz="2800">
              <a:solidFill>
                <a:srgbClr val="000000"/>
              </a:solidFill>
            </a:endParaRPr>
          </a:p>
        </p:txBody>
      </p:sp>
    </p:spTree>
    <p:extLst>
      <p:ext uri="{BB962C8B-B14F-4D97-AF65-F5344CB8AC3E}">
        <p14:creationId xmlns:p14="http://schemas.microsoft.com/office/powerpoint/2010/main" val="1080721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DAD13348-2D5E-8850-B215-945F9590F436}"/>
              </a:ext>
            </a:extLst>
          </p:cNvPr>
          <p:cNvSpPr>
            <a:spLocks noGrp="1"/>
          </p:cNvSpPr>
          <p:nvPr>
            <p:ph type="sldNum" sz="quarter" idx="11"/>
          </p:nvPr>
        </p:nvSpPr>
        <p:spPr>
          <a:xfrm>
            <a:off x="7081870" y="6429400"/>
            <a:ext cx="2062130" cy="428600"/>
          </a:xfrm>
        </p:spPr>
        <p:txBody>
          <a:bodyPr/>
          <a:lstStyle/>
          <a:p>
            <a:pPr>
              <a:spcAft>
                <a:spcPts val="600"/>
              </a:spcAft>
            </a:pPr>
            <a:fld id="{189E3A5C-986B-47BE-8F96-3787467B82A8}" type="slidenum">
              <a:rPr lang="nl-BE" smtClean="0">
                <a:solidFill>
                  <a:prstClr val="white"/>
                </a:solidFill>
              </a:rPr>
              <a:pPr>
                <a:spcAft>
                  <a:spcPts val="600"/>
                </a:spcAft>
              </a:pPr>
              <a:t>8</a:t>
            </a:fld>
            <a:endParaRPr lang="nl-BE">
              <a:solidFill>
                <a:prstClr val="white"/>
              </a:solidFill>
            </a:endParaRPr>
          </a:p>
        </p:txBody>
      </p:sp>
      <p:sp>
        <p:nvSpPr>
          <p:cNvPr id="2" name="Titel 1">
            <a:extLst>
              <a:ext uri="{FF2B5EF4-FFF2-40B4-BE49-F238E27FC236}">
                <a16:creationId xmlns:a16="http://schemas.microsoft.com/office/drawing/2014/main" id="{724B7813-6E70-A011-CB36-472CEAE5987B}"/>
              </a:ext>
            </a:extLst>
          </p:cNvPr>
          <p:cNvSpPr>
            <a:spLocks noGrp="1"/>
          </p:cNvSpPr>
          <p:nvPr>
            <p:ph type="title"/>
          </p:nvPr>
        </p:nvSpPr>
        <p:spPr>
          <a:xfrm>
            <a:off x="1259631" y="274638"/>
            <a:ext cx="7427169" cy="1143000"/>
          </a:xfrm>
        </p:spPr>
        <p:txBody>
          <a:bodyPr anchor="ctr">
            <a:normAutofit/>
          </a:bodyPr>
          <a:lstStyle/>
          <a:p>
            <a:r>
              <a:rPr lang="nl-BE"/>
              <a:t>Plaats in de lessentabel</a:t>
            </a:r>
          </a:p>
        </p:txBody>
      </p:sp>
      <p:graphicFrame>
        <p:nvGraphicFramePr>
          <p:cNvPr id="6" name="Tijdelijke aanduiding voor inhoud 2">
            <a:extLst>
              <a:ext uri="{FF2B5EF4-FFF2-40B4-BE49-F238E27FC236}">
                <a16:creationId xmlns:a16="http://schemas.microsoft.com/office/drawing/2014/main" id="{DC43E44C-81BF-7F0F-D308-33FBD98D9DD7}"/>
              </a:ext>
            </a:extLst>
          </p:cNvPr>
          <p:cNvGraphicFramePr>
            <a:graphicFrameLocks noGrp="1"/>
          </p:cNvGraphicFramePr>
          <p:nvPr>
            <p:ph idx="1"/>
            <p:extLst>
              <p:ext uri="{D42A27DB-BD31-4B8C-83A1-F6EECF244321}">
                <p14:modId xmlns:p14="http://schemas.microsoft.com/office/powerpoint/2010/main" val="1935367655"/>
              </p:ext>
            </p:extLst>
          </p:nvPr>
        </p:nvGraphicFramePr>
        <p:xfrm>
          <a:off x="1259632" y="1600204"/>
          <a:ext cx="7427168"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18662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5EED1-5007-DE51-96B1-7CB556CC0265}"/>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BAE3F244-920D-9838-4F8B-1BBDEFCDD46C}"/>
              </a:ext>
            </a:extLst>
          </p:cNvPr>
          <p:cNvSpPr>
            <a:spLocks noGrp="1"/>
          </p:cNvSpPr>
          <p:nvPr>
            <p:ph type="body" sz="quarter" idx="10"/>
          </p:nvPr>
        </p:nvSpPr>
        <p:spPr/>
        <p:txBody>
          <a:bodyPr/>
          <a:lstStyle/>
          <a:p>
            <a:endParaRPr lang="nl-BE"/>
          </a:p>
        </p:txBody>
      </p:sp>
      <p:pic>
        <p:nvPicPr>
          <p:cNvPr id="4" name="Picture 2">
            <a:extLst>
              <a:ext uri="{FF2B5EF4-FFF2-40B4-BE49-F238E27FC236}">
                <a16:creationId xmlns:a16="http://schemas.microsoft.com/office/drawing/2014/main" id="{3F792922-FE0C-9A11-DDE5-1117391D07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99" r="15021"/>
          <a:stretch/>
        </p:blipFill>
        <p:spPr bwMode="auto">
          <a:xfrm>
            <a:off x="2062843" y="1520143"/>
            <a:ext cx="5018314" cy="4734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9430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9CD30-64DE-458D-47B1-D73F6C6C5EE4}"/>
              </a:ext>
            </a:extLst>
          </p:cNvPr>
          <p:cNvSpPr>
            <a:spLocks noGrp="1"/>
          </p:cNvSpPr>
          <p:nvPr>
            <p:ph type="title"/>
          </p:nvPr>
        </p:nvSpPr>
        <p:spPr/>
        <p:txBody>
          <a:bodyPr/>
          <a:lstStyle/>
          <a:p>
            <a:r>
              <a:rPr lang="nl-BE"/>
              <a:t>Nog vragen? </a:t>
            </a:r>
          </a:p>
        </p:txBody>
      </p:sp>
      <p:pic>
        <p:nvPicPr>
          <p:cNvPr id="4098" name="Picture 2" descr="Thumbnail Image twee 3D-humanoïde figuren met vraagtekens boven hun hoofd, de achtergrond is wit met een blauw golfontwerp aan de bovenkant.">
            <a:extLst>
              <a:ext uri="{FF2B5EF4-FFF2-40B4-BE49-F238E27FC236}">
                <a16:creationId xmlns:a16="http://schemas.microsoft.com/office/drawing/2014/main" id="{ABDFD577-96DF-CA9C-721D-2BB0FDA10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556" y="1109556"/>
            <a:ext cx="4638888" cy="463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8734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B7B640-0D1B-8A94-961E-B2F084712F65}"/>
              </a:ext>
            </a:extLst>
          </p:cNvPr>
          <p:cNvSpPr>
            <a:spLocks noGrp="1"/>
          </p:cNvSpPr>
          <p:nvPr>
            <p:ph type="title"/>
          </p:nvPr>
        </p:nvSpPr>
        <p:spPr/>
        <p:txBody>
          <a:bodyPr/>
          <a:lstStyle/>
          <a:p>
            <a:r>
              <a:rPr lang="nl-BE"/>
              <a:t>Contacteer je begeleider</a:t>
            </a:r>
          </a:p>
        </p:txBody>
      </p:sp>
      <p:sp>
        <p:nvSpPr>
          <p:cNvPr id="3" name="Tijdelijke aanduiding voor tekst 2">
            <a:extLst>
              <a:ext uri="{FF2B5EF4-FFF2-40B4-BE49-F238E27FC236}">
                <a16:creationId xmlns:a16="http://schemas.microsoft.com/office/drawing/2014/main" id="{FDCB47F1-7D30-795D-58ED-93CE0D68A5EE}"/>
              </a:ext>
            </a:extLst>
          </p:cNvPr>
          <p:cNvSpPr>
            <a:spLocks noGrp="1"/>
          </p:cNvSpPr>
          <p:nvPr>
            <p:ph type="body" sz="quarter" idx="10"/>
          </p:nvPr>
        </p:nvSpPr>
        <p:spPr/>
        <p:txBody>
          <a:bodyPr/>
          <a:lstStyle/>
          <a:p>
            <a:endParaRPr lang="nl-BE"/>
          </a:p>
        </p:txBody>
      </p:sp>
      <p:graphicFrame>
        <p:nvGraphicFramePr>
          <p:cNvPr id="4" name="Tabel 5">
            <a:extLst>
              <a:ext uri="{FF2B5EF4-FFF2-40B4-BE49-F238E27FC236}">
                <a16:creationId xmlns:a16="http://schemas.microsoft.com/office/drawing/2014/main" id="{188A33C7-E8A8-9637-0F1F-C8EA1A940463}"/>
              </a:ext>
            </a:extLst>
          </p:cNvPr>
          <p:cNvGraphicFramePr>
            <a:graphicFrameLocks/>
          </p:cNvGraphicFramePr>
          <p:nvPr>
            <p:extLst>
              <p:ext uri="{D42A27DB-BD31-4B8C-83A1-F6EECF244321}">
                <p14:modId xmlns:p14="http://schemas.microsoft.com/office/powerpoint/2010/main" val="452693082"/>
              </p:ext>
            </p:extLst>
          </p:nvPr>
        </p:nvGraphicFramePr>
        <p:xfrm>
          <a:off x="1240826" y="1436490"/>
          <a:ext cx="7601422" cy="4361918"/>
        </p:xfrm>
        <a:graphic>
          <a:graphicData uri="http://schemas.openxmlformats.org/drawingml/2006/table">
            <a:tbl>
              <a:tblPr firstRow="1" bandRow="1">
                <a:tableStyleId>{5C22544A-7EE6-4342-B048-85BDC9FD1C3A}</a:tableStyleId>
              </a:tblPr>
              <a:tblGrid>
                <a:gridCol w="2975670">
                  <a:extLst>
                    <a:ext uri="{9D8B030D-6E8A-4147-A177-3AD203B41FA5}">
                      <a16:colId xmlns:a16="http://schemas.microsoft.com/office/drawing/2014/main" val="1970150291"/>
                    </a:ext>
                  </a:extLst>
                </a:gridCol>
                <a:gridCol w="4625752">
                  <a:extLst>
                    <a:ext uri="{9D8B030D-6E8A-4147-A177-3AD203B41FA5}">
                      <a16:colId xmlns:a16="http://schemas.microsoft.com/office/drawing/2014/main" val="332966795"/>
                    </a:ext>
                  </a:extLst>
                </a:gridCol>
              </a:tblGrid>
              <a:tr h="308175">
                <a:tc>
                  <a:txBody>
                    <a:bodyPr/>
                    <a:lstStyle/>
                    <a:p>
                      <a:r>
                        <a:rPr lang="nl-BE" sz="1400"/>
                        <a:t>Regio</a:t>
                      </a:r>
                    </a:p>
                  </a:txBody>
                  <a:tcPr marL="68580" marR="68580" marT="34290" marB="34290"/>
                </a:tc>
                <a:tc>
                  <a:txBody>
                    <a:bodyPr/>
                    <a:lstStyle/>
                    <a:p>
                      <a:r>
                        <a:rPr lang="nl-BE" sz="1400"/>
                        <a:t>Contact</a:t>
                      </a:r>
                    </a:p>
                  </a:txBody>
                  <a:tcPr marL="68580" marR="68580" marT="34290" marB="34290"/>
                </a:tc>
                <a:extLst>
                  <a:ext uri="{0D108BD9-81ED-4DB2-BD59-A6C34878D82A}">
                    <a16:rowId xmlns:a16="http://schemas.microsoft.com/office/drawing/2014/main" val="461217013"/>
                  </a:ext>
                </a:extLst>
              </a:tr>
              <a:tr h="749615">
                <a:tc>
                  <a:txBody>
                    <a:bodyPr/>
                    <a:lstStyle/>
                    <a:p>
                      <a:r>
                        <a:rPr lang="nl-BE" sz="1400"/>
                        <a:t>Oost-Vlaanderen</a:t>
                      </a:r>
                    </a:p>
                  </a:txBody>
                  <a:tcPr marL="68580" marR="68580" marT="34290" marB="34290"/>
                </a:tc>
                <a:tc>
                  <a:txBody>
                    <a:bodyPr/>
                    <a:lstStyle/>
                    <a:p>
                      <a:r>
                        <a:rPr lang="nl-BE" sz="1400" err="1">
                          <a:hlinkClick r:id="rId3"/>
                        </a:rPr>
                        <a:t>Inge.detroyer@katholiekonderwijs.vlaanderen</a:t>
                      </a:r>
                      <a:r>
                        <a:rPr lang="nl-BE" sz="1400"/>
                        <a:t> </a:t>
                      </a:r>
                    </a:p>
                    <a:p>
                      <a:r>
                        <a:rPr lang="nl-BE" sz="1400" err="1">
                          <a:hlinkClick r:id="rId4"/>
                        </a:rPr>
                        <a:t>Peter.vandamme@katholiekonderwijs.vlaanderen</a:t>
                      </a:r>
                      <a:r>
                        <a:rPr lang="nl-BE" sz="1400"/>
                        <a:t> </a:t>
                      </a:r>
                    </a:p>
                  </a:txBody>
                  <a:tcPr marL="68580" marR="68580" marT="34290" marB="34290"/>
                </a:tc>
                <a:extLst>
                  <a:ext uri="{0D108BD9-81ED-4DB2-BD59-A6C34878D82A}">
                    <a16:rowId xmlns:a16="http://schemas.microsoft.com/office/drawing/2014/main" val="3838786487"/>
                  </a:ext>
                </a:extLst>
              </a:tr>
              <a:tr h="774602">
                <a:tc>
                  <a:txBody>
                    <a:bodyPr/>
                    <a:lstStyle/>
                    <a:p>
                      <a:r>
                        <a:rPr lang="nl-BE" sz="1400"/>
                        <a:t>West-Vlaanderen</a:t>
                      </a:r>
                    </a:p>
                  </a:txBody>
                  <a:tcPr marL="68580" marR="68580" marT="34290" marB="34290"/>
                </a:tc>
                <a:tc>
                  <a:txBody>
                    <a:bodyPr/>
                    <a:lstStyle/>
                    <a:p>
                      <a:r>
                        <a:rPr lang="nl-BE" sz="1400" err="1">
                          <a:hlinkClick r:id="rId5"/>
                        </a:rPr>
                        <a:t>Barbara.axters@katholiekonderwijs.vlaanderen</a:t>
                      </a:r>
                      <a:r>
                        <a:rPr lang="nl-BE" sz="1400"/>
                        <a:t> </a:t>
                      </a:r>
                    </a:p>
                    <a:p>
                      <a:r>
                        <a:rPr lang="nl-BE" sz="1400" err="1">
                          <a:hlinkClick r:id="rId6"/>
                        </a:rPr>
                        <a:t>Ine.desplinter@katholiekonderwijs.vlaanderen</a:t>
                      </a:r>
                      <a:r>
                        <a:rPr lang="nl-BE" sz="1400"/>
                        <a:t> </a:t>
                      </a:r>
                    </a:p>
                    <a:p>
                      <a:r>
                        <a:rPr lang="nl-BE" sz="1400" err="1">
                          <a:hlinkClick r:id="rId7"/>
                        </a:rPr>
                        <a:t>Corneel.teerlinck@katholiekonderwijs.vlaanderen</a:t>
                      </a:r>
                      <a:r>
                        <a:rPr lang="nl-BE" sz="1400"/>
                        <a:t> </a:t>
                      </a:r>
                    </a:p>
                    <a:p>
                      <a:endParaRPr lang="nl-BE" sz="1400"/>
                    </a:p>
                  </a:txBody>
                  <a:tcPr marL="68580" marR="68580" marT="34290" marB="34290"/>
                </a:tc>
                <a:extLst>
                  <a:ext uri="{0D108BD9-81ED-4DB2-BD59-A6C34878D82A}">
                    <a16:rowId xmlns:a16="http://schemas.microsoft.com/office/drawing/2014/main" val="3244070589"/>
                  </a:ext>
                </a:extLst>
              </a:tr>
              <a:tr h="541388">
                <a:tc>
                  <a:txBody>
                    <a:bodyPr/>
                    <a:lstStyle/>
                    <a:p>
                      <a:r>
                        <a:rPr lang="nl-BE" sz="1400"/>
                        <a:t>Antwerpen</a:t>
                      </a:r>
                    </a:p>
                  </a:txBody>
                  <a:tcPr marL="68580" marR="68580" marT="34290" marB="34290"/>
                </a:tc>
                <a:tc>
                  <a:txBody>
                    <a:bodyPr/>
                    <a:lstStyle/>
                    <a:p>
                      <a:r>
                        <a:rPr lang="nl-BE" sz="1400" err="1">
                          <a:hlinkClick r:id="rId8"/>
                        </a:rPr>
                        <a:t>Sophie.vangenechten@katholiekonderwijs.vlaanderen</a:t>
                      </a:r>
                      <a:r>
                        <a:rPr lang="nl-BE" sz="1400"/>
                        <a:t> </a:t>
                      </a:r>
                    </a:p>
                    <a:p>
                      <a:r>
                        <a:rPr lang="nl-BE" sz="1400" err="1">
                          <a:hlinkClick r:id="rId9"/>
                        </a:rPr>
                        <a:t>Hannelore.cornelis@katholiekonderwijs.vlaanderen</a:t>
                      </a:r>
                      <a:r>
                        <a:rPr lang="nl-BE" sz="1400"/>
                        <a:t> </a:t>
                      </a:r>
                    </a:p>
                  </a:txBody>
                  <a:tcPr marL="68580" marR="68580" marT="34290" marB="34290"/>
                </a:tc>
                <a:extLst>
                  <a:ext uri="{0D108BD9-81ED-4DB2-BD59-A6C34878D82A}">
                    <a16:rowId xmlns:a16="http://schemas.microsoft.com/office/drawing/2014/main" val="150874286"/>
                  </a:ext>
                </a:extLst>
              </a:tr>
              <a:tr h="541388">
                <a:tc>
                  <a:txBody>
                    <a:bodyPr/>
                    <a:lstStyle/>
                    <a:p>
                      <a:r>
                        <a:rPr lang="nl-BE" sz="1400"/>
                        <a:t>Limburg</a:t>
                      </a:r>
                    </a:p>
                  </a:txBody>
                  <a:tcPr marL="68580" marR="68580" marT="34290" marB="34290"/>
                </a:tc>
                <a:tc>
                  <a:txBody>
                    <a:bodyPr/>
                    <a:lstStyle/>
                    <a:p>
                      <a:r>
                        <a:rPr lang="nl-BE" sz="1400" err="1">
                          <a:hlinkClick r:id="rId10"/>
                        </a:rPr>
                        <a:t>Kaat.ryckaert@katholiekonderwijs.vlaanderen</a:t>
                      </a:r>
                      <a:endParaRPr lang="nl-BE" sz="1400"/>
                    </a:p>
                    <a:p>
                      <a:r>
                        <a:rPr lang="nl-BE" sz="1400" err="1">
                          <a:hlinkClick r:id="rId11"/>
                        </a:rPr>
                        <a:t>Ann.vanmeert@katholiekonderwijs.vlaanderen</a:t>
                      </a:r>
                      <a:r>
                        <a:rPr lang="nl-BE" sz="1400"/>
                        <a:t> </a:t>
                      </a:r>
                    </a:p>
                  </a:txBody>
                  <a:tcPr marL="68580" marR="68580" marT="34290" marB="34290"/>
                </a:tc>
                <a:extLst>
                  <a:ext uri="{0D108BD9-81ED-4DB2-BD59-A6C34878D82A}">
                    <a16:rowId xmlns:a16="http://schemas.microsoft.com/office/drawing/2014/main" val="3343280182"/>
                  </a:ext>
                </a:extLst>
              </a:tr>
              <a:tr h="774602">
                <a:tc>
                  <a:txBody>
                    <a:bodyPr/>
                    <a:lstStyle/>
                    <a:p>
                      <a:r>
                        <a:rPr lang="nl-BE" sz="1400"/>
                        <a:t>Mechelen-Brussel </a:t>
                      </a:r>
                    </a:p>
                  </a:txBody>
                  <a:tcPr marL="68580" marR="68580" marT="34290" marB="34290"/>
                </a:tc>
                <a:tc>
                  <a:txBody>
                    <a:bodyPr/>
                    <a:lstStyle/>
                    <a:p>
                      <a:r>
                        <a:rPr lang="nl-BE" sz="1400" err="1">
                          <a:hlinkClick r:id="rId12"/>
                        </a:rPr>
                        <a:t>Gino.bombeke@katholiekonderwijs.vlaanderen</a:t>
                      </a:r>
                      <a:r>
                        <a:rPr lang="nl-BE" sz="1400"/>
                        <a:t> </a:t>
                      </a:r>
                    </a:p>
                    <a:p>
                      <a:r>
                        <a:rPr lang="nl-BE" sz="1400" err="1">
                          <a:hlinkClick r:id="rId13"/>
                        </a:rPr>
                        <a:t>Patricia.versieck@katholiekonderwijs.vlaanderen</a:t>
                      </a:r>
                      <a:r>
                        <a:rPr lang="nl-BE" sz="1400"/>
                        <a:t> </a:t>
                      </a:r>
                    </a:p>
                  </a:txBody>
                  <a:tcPr marL="68580" marR="68580" marT="34290" marB="34290"/>
                </a:tc>
                <a:extLst>
                  <a:ext uri="{0D108BD9-81ED-4DB2-BD59-A6C34878D82A}">
                    <a16:rowId xmlns:a16="http://schemas.microsoft.com/office/drawing/2014/main" val="3797086737"/>
                  </a:ext>
                </a:extLst>
              </a:tr>
              <a:tr h="524730">
                <a:tc>
                  <a:txBody>
                    <a:bodyPr/>
                    <a:lstStyle/>
                    <a:p>
                      <a:pPr lvl="0">
                        <a:buNone/>
                      </a:pPr>
                      <a:r>
                        <a:rPr lang="nl-BE" sz="1400"/>
                        <a:t>Salesianen van Don Bosco</a:t>
                      </a:r>
                    </a:p>
                  </a:txBody>
                  <a:tcPr marL="68580" marR="68580" marT="34290" marB="34290"/>
                </a:tc>
                <a:tc>
                  <a:txBody>
                    <a:bodyPr/>
                    <a:lstStyle/>
                    <a:p>
                      <a:r>
                        <a:rPr lang="nl-BE" sz="1400" err="1">
                          <a:hlinkClick r:id="rId14"/>
                        </a:rPr>
                        <a:t>Ingrid.saelen@katholiekonderwijs.vlaanderen</a:t>
                      </a:r>
                      <a:r>
                        <a:rPr lang="nl-BE" sz="1400"/>
                        <a:t> </a:t>
                      </a:r>
                    </a:p>
                  </a:txBody>
                  <a:tcPr marL="68580" marR="68580" marT="34290" marB="34290"/>
                </a:tc>
                <a:extLst>
                  <a:ext uri="{0D108BD9-81ED-4DB2-BD59-A6C34878D82A}">
                    <a16:rowId xmlns:a16="http://schemas.microsoft.com/office/drawing/2014/main" val="1887434002"/>
                  </a:ext>
                </a:extLst>
              </a:tr>
            </a:tbl>
          </a:graphicData>
        </a:graphic>
      </p:graphicFrame>
    </p:spTree>
    <p:extLst>
      <p:ext uri="{BB962C8B-B14F-4D97-AF65-F5344CB8AC3E}">
        <p14:creationId xmlns:p14="http://schemas.microsoft.com/office/powerpoint/2010/main" val="3107915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932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4AA7BD5C-D679-4918-BAE3-D17E047A1CD3}"/>
              </a:ext>
            </a:extLst>
          </p:cNvPr>
          <p:cNvSpPr>
            <a:spLocks noGrp="1"/>
          </p:cNvSpPr>
          <p:nvPr>
            <p:ph type="sldNum" sz="quarter" idx="11"/>
          </p:nvPr>
        </p:nvSpPr>
        <p:spPr/>
        <p:txBody>
          <a:bodyPr/>
          <a:lstStyle/>
          <a:p>
            <a:pPr defTabSz="685800">
              <a:defRPr/>
            </a:pPr>
            <a:fld id="{189E3A5C-986B-47BE-8F96-3787467B82A8}" type="slidenum">
              <a:rPr lang="nl-BE" sz="675">
                <a:solidFill>
                  <a:prstClr val="white"/>
                </a:solidFill>
                <a:latin typeface="Trebuchet MS"/>
              </a:rPr>
              <a:pPr defTabSz="685800">
                <a:defRPr/>
              </a:pPr>
              <a:t>9</a:t>
            </a:fld>
            <a:endParaRPr lang="nl-BE" sz="675">
              <a:solidFill>
                <a:prstClr val="white"/>
              </a:solidFill>
              <a:latin typeface="Trebuchet MS"/>
            </a:endParaRPr>
          </a:p>
        </p:txBody>
      </p:sp>
      <p:graphicFrame>
        <p:nvGraphicFramePr>
          <p:cNvPr id="9" name="Tabel 8">
            <a:extLst>
              <a:ext uri="{FF2B5EF4-FFF2-40B4-BE49-F238E27FC236}">
                <a16:creationId xmlns:a16="http://schemas.microsoft.com/office/drawing/2014/main" id="{168EE1EB-7483-5434-4293-C78DBFBFD7A7}"/>
              </a:ext>
            </a:extLst>
          </p:cNvPr>
          <p:cNvGraphicFramePr>
            <a:graphicFrameLocks noGrp="1"/>
          </p:cNvGraphicFramePr>
          <p:nvPr>
            <p:extLst>
              <p:ext uri="{D42A27DB-BD31-4B8C-83A1-F6EECF244321}">
                <p14:modId xmlns:p14="http://schemas.microsoft.com/office/powerpoint/2010/main" val="741027421"/>
              </p:ext>
            </p:extLst>
          </p:nvPr>
        </p:nvGraphicFramePr>
        <p:xfrm>
          <a:off x="0" y="59183"/>
          <a:ext cx="9033964" cy="3160851"/>
        </p:xfrm>
        <a:graphic>
          <a:graphicData uri="http://schemas.openxmlformats.org/drawingml/2006/table">
            <a:tbl>
              <a:tblPr firstRow="1" firstCol="1" bandRow="1"/>
              <a:tblGrid>
                <a:gridCol w="2533364">
                  <a:extLst>
                    <a:ext uri="{9D8B030D-6E8A-4147-A177-3AD203B41FA5}">
                      <a16:colId xmlns:a16="http://schemas.microsoft.com/office/drawing/2014/main" val="1762341841"/>
                    </a:ext>
                  </a:extLst>
                </a:gridCol>
                <a:gridCol w="3069427">
                  <a:extLst>
                    <a:ext uri="{9D8B030D-6E8A-4147-A177-3AD203B41FA5}">
                      <a16:colId xmlns:a16="http://schemas.microsoft.com/office/drawing/2014/main" val="2905916419"/>
                    </a:ext>
                  </a:extLst>
                </a:gridCol>
                <a:gridCol w="3431173">
                  <a:extLst>
                    <a:ext uri="{9D8B030D-6E8A-4147-A177-3AD203B41FA5}">
                      <a16:colId xmlns:a16="http://schemas.microsoft.com/office/drawing/2014/main" val="3842222806"/>
                    </a:ext>
                  </a:extLst>
                </a:gridCol>
              </a:tblGrid>
              <a:tr h="387171">
                <a:tc>
                  <a:txBody>
                    <a:bodyPr/>
                    <a:lstStyle/>
                    <a:p>
                      <a:pPr>
                        <a:lnSpc>
                          <a:spcPct val="100000"/>
                        </a:lnSpc>
                        <a:spcAft>
                          <a:spcPts val="0"/>
                        </a:spcAft>
                      </a:pPr>
                      <a:r>
                        <a:rPr lang="nl-BE" sz="1400" b="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Huidige onderwijsstructuur</a:t>
                      </a:r>
                      <a:endPar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43981" marR="4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7DC"/>
                    </a:solidFill>
                  </a:tcPr>
                </a:tc>
                <a:tc>
                  <a:txBody>
                    <a:bodyPr/>
                    <a:lstStyle/>
                    <a:p>
                      <a:pPr>
                        <a:lnSpc>
                          <a:spcPct val="100000"/>
                        </a:lnSpc>
                        <a:spcAft>
                          <a:spcPts val="0"/>
                        </a:spcAft>
                      </a:pPr>
                      <a:r>
                        <a:rPr lang="nl-BE" sz="1400" b="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Modernisering </a:t>
                      </a:r>
                      <a:r>
                        <a:rPr lang="nl-BE" sz="1400" b="1" err="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so</a:t>
                      </a:r>
                      <a:endPar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43981" marR="4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7DC"/>
                    </a:solidFill>
                  </a:tcPr>
                </a:tc>
                <a:tc>
                  <a:txBody>
                    <a:bodyPr/>
                    <a:lstStyle/>
                    <a:p>
                      <a:pPr>
                        <a:lnSpc>
                          <a:spcPct val="100000"/>
                        </a:lnSpc>
                        <a:spcAft>
                          <a:spcPts val="0"/>
                        </a:spcAft>
                      </a:pPr>
                      <a:r>
                        <a:rPr lang="nl-BE" sz="1400" b="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Doorstroom hoger onderwijs? </a:t>
                      </a:r>
                      <a:endPar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43981" marR="4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D7DC"/>
                    </a:solidFill>
                  </a:tcPr>
                </a:tc>
                <a:extLst>
                  <a:ext uri="{0D108BD9-81ED-4DB2-BD59-A6C34878D82A}">
                    <a16:rowId xmlns:a16="http://schemas.microsoft.com/office/drawing/2014/main" val="1304157746"/>
                  </a:ext>
                </a:extLst>
              </a:tr>
              <a:tr h="2744654">
                <a:tc>
                  <a:txBody>
                    <a:bodyPr/>
                    <a:lstStyle/>
                    <a:p>
                      <a:pPr>
                        <a:lnSpc>
                          <a:spcPct val="100000"/>
                        </a:lnSpc>
                        <a:spcAft>
                          <a:spcPts val="0"/>
                        </a:spcAft>
                      </a:pPr>
                      <a:r>
                        <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7</a:t>
                      </a:r>
                      <a:r>
                        <a:rPr lang="nl-BE" sz="1400" baseline="300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de</a:t>
                      </a:r>
                      <a:r>
                        <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 specialisatiejaar </a:t>
                      </a:r>
                      <a:r>
                        <a:rPr lang="nl-BE" sz="1400" err="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bso</a:t>
                      </a:r>
                      <a:r>
                        <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0000"/>
                        </a:lnSpc>
                        <a:spcAft>
                          <a:spcPts val="0"/>
                        </a:spcAft>
                      </a:pPr>
                      <a:endPar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marL="171450" indent="-171450">
                        <a:lnSpc>
                          <a:spcPct val="100000"/>
                        </a:lnSpc>
                        <a:spcAft>
                          <a:spcPts val="0"/>
                        </a:spcAft>
                        <a:buFont typeface="Wingdings" panose="05000000000000000000" pitchFamily="2" charset="2"/>
                        <a:buChar char="è"/>
                      </a:pPr>
                      <a:r>
                        <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Combinatie van algemene vorming en technische/praktische vorming</a:t>
                      </a:r>
                    </a:p>
                    <a:p>
                      <a:pPr marL="171450" indent="-171450">
                        <a:lnSpc>
                          <a:spcPct val="100000"/>
                        </a:lnSpc>
                        <a:spcAft>
                          <a:spcPts val="0"/>
                        </a:spcAft>
                        <a:buFont typeface="Wingdings" panose="05000000000000000000" pitchFamily="2" charset="2"/>
                        <a:buChar char="è"/>
                      </a:pPr>
                      <a:r>
                        <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Diploma secundair onderwijs (toegang tot bacheloropleidingen hoger onderwijs)</a:t>
                      </a:r>
                    </a:p>
                  </a:txBody>
                  <a:tcPr marL="43981" marR="4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00000"/>
                        </a:lnSpc>
                        <a:spcAft>
                          <a:spcPts val="0"/>
                        </a:spcAft>
                      </a:pPr>
                      <a:r>
                        <a:rPr lang="nl-BE" sz="14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7</a:t>
                      </a:r>
                      <a:r>
                        <a:rPr lang="nl-BE" sz="1400" baseline="300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de</a:t>
                      </a:r>
                      <a:r>
                        <a:rPr lang="nl-BE" sz="14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 leerjaar gericht op instroom arbeidsmarkt na behaalde OK3</a:t>
                      </a:r>
                    </a:p>
                    <a:p>
                      <a:pPr>
                        <a:lnSpc>
                          <a:spcPct val="100000"/>
                        </a:lnSpc>
                        <a:spcAft>
                          <a:spcPts val="0"/>
                        </a:spcAft>
                      </a:pPr>
                      <a:endParaRPr lang="nl-BE" sz="14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marL="171450" indent="-171450">
                        <a:lnSpc>
                          <a:spcPct val="100000"/>
                        </a:lnSpc>
                        <a:spcAft>
                          <a:spcPts val="0"/>
                        </a:spcAft>
                        <a:buFont typeface="Wingdings" panose="05000000000000000000" pitchFamily="2" charset="2"/>
                        <a:buChar char="è"/>
                      </a:pPr>
                      <a:r>
                        <a:rPr lang="nl-BE" sz="1400" dirty="0" err="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Domeingebonden</a:t>
                      </a:r>
                      <a:r>
                        <a:rPr lang="nl-BE" sz="14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 studierichting met beroepsgerichte specialisatie na behaalde OK3 </a:t>
                      </a:r>
                    </a:p>
                    <a:p>
                      <a:pPr marL="171450" indent="-171450">
                        <a:lnSpc>
                          <a:spcPct val="100000"/>
                        </a:lnSpc>
                        <a:spcAft>
                          <a:spcPts val="0"/>
                        </a:spcAft>
                        <a:buFont typeface="Wingdings" panose="05000000000000000000" pitchFamily="2" charset="2"/>
                        <a:buChar char="è"/>
                      </a:pPr>
                      <a:r>
                        <a:rPr lang="nl-BE" sz="14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Beroepskwalificatie</a:t>
                      </a:r>
                    </a:p>
                  </a:txBody>
                  <a:tcPr marL="43981" marR="4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00000"/>
                        </a:lnSpc>
                        <a:spcAft>
                          <a:spcPts val="0"/>
                        </a:spcAft>
                      </a:pPr>
                      <a:r>
                        <a:rPr lang="nl-BE" sz="14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Na 7</a:t>
                      </a:r>
                      <a:r>
                        <a:rPr lang="nl-BE" sz="1400" baseline="300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de</a:t>
                      </a:r>
                      <a:r>
                        <a:rPr lang="nl-BE" sz="14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 leerjaar gericht op instroom arbeidsmarkt:</a:t>
                      </a:r>
                    </a:p>
                    <a:p>
                      <a:pPr>
                        <a:lnSpc>
                          <a:spcPct val="100000"/>
                        </a:lnSpc>
                        <a:spcAft>
                          <a:spcPts val="0"/>
                        </a:spcAft>
                      </a:pPr>
                      <a:endParaRPr lang="nl-BE" sz="14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marL="171450" indent="-171450">
                        <a:lnSpc>
                          <a:spcPct val="100000"/>
                        </a:lnSpc>
                        <a:spcAft>
                          <a:spcPts val="0"/>
                        </a:spcAft>
                        <a:buFont typeface="Wingdings" panose="05000000000000000000" pitchFamily="2" charset="2"/>
                        <a:buChar char="è"/>
                      </a:pPr>
                      <a:r>
                        <a:rPr lang="nl-BE" sz="14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Beroepskwalificatie</a:t>
                      </a:r>
                    </a:p>
                    <a:p>
                      <a:pPr marL="171450" indent="-171450">
                        <a:lnSpc>
                          <a:spcPct val="100000"/>
                        </a:lnSpc>
                        <a:spcAft>
                          <a:spcPts val="0"/>
                        </a:spcAft>
                        <a:buFont typeface="Wingdings" panose="05000000000000000000" pitchFamily="2" charset="2"/>
                        <a:buChar char="è"/>
                      </a:pPr>
                      <a:r>
                        <a:rPr lang="nl-BE" sz="14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Geen bijkomende onderwijskwalificatie</a:t>
                      </a:r>
                    </a:p>
                    <a:p>
                      <a:pPr>
                        <a:lnSpc>
                          <a:spcPct val="100000"/>
                        </a:lnSpc>
                        <a:spcAft>
                          <a:spcPts val="0"/>
                        </a:spcAft>
                      </a:pPr>
                      <a:r>
                        <a:rPr lang="nl-BE" sz="1400" i="1"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Toegang tot graduaatsopleidingen op basis van OK3</a:t>
                      </a:r>
                      <a:endParaRPr lang="nl-BE" sz="14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0000"/>
                        </a:lnSpc>
                        <a:spcAft>
                          <a:spcPts val="0"/>
                        </a:spcAft>
                      </a:pPr>
                      <a:r>
                        <a:rPr lang="nl-BE" sz="1400" i="1"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Wordt onderzocht: toegang tot professionele bacheloropleidingen via afwijkende toelatingsproef op voorwaarde van OK3 en bijkomend BK in 7de </a:t>
                      </a:r>
                      <a:r>
                        <a:rPr lang="nl-BE" sz="1400" i="1" dirty="0" err="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lj</a:t>
                      </a:r>
                      <a:r>
                        <a:rPr lang="nl-BE" sz="1400" i="1"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a:t>
                      </a:r>
                      <a:endParaRPr lang="nl-BE" sz="1400" dirty="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43981" marR="4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67787979"/>
                  </a:ext>
                </a:extLst>
              </a:tr>
            </a:tbl>
          </a:graphicData>
        </a:graphic>
      </p:graphicFrame>
      <p:graphicFrame>
        <p:nvGraphicFramePr>
          <p:cNvPr id="2" name="Tabel 1">
            <a:extLst>
              <a:ext uri="{FF2B5EF4-FFF2-40B4-BE49-F238E27FC236}">
                <a16:creationId xmlns:a16="http://schemas.microsoft.com/office/drawing/2014/main" id="{C9655D92-C69C-CC52-56D4-71B8970E6A93}"/>
              </a:ext>
            </a:extLst>
          </p:cNvPr>
          <p:cNvGraphicFramePr>
            <a:graphicFrameLocks noGrp="1"/>
          </p:cNvGraphicFramePr>
          <p:nvPr/>
        </p:nvGraphicFramePr>
        <p:xfrm>
          <a:off x="-2" y="3220034"/>
          <a:ext cx="9033964" cy="1920240"/>
        </p:xfrm>
        <a:graphic>
          <a:graphicData uri="http://schemas.openxmlformats.org/drawingml/2006/table">
            <a:tbl>
              <a:tblPr firstRow="1" firstCol="1" bandRow="1"/>
              <a:tblGrid>
                <a:gridCol w="2533363">
                  <a:extLst>
                    <a:ext uri="{9D8B030D-6E8A-4147-A177-3AD203B41FA5}">
                      <a16:colId xmlns:a16="http://schemas.microsoft.com/office/drawing/2014/main" val="1515192918"/>
                    </a:ext>
                  </a:extLst>
                </a:gridCol>
                <a:gridCol w="3069429">
                  <a:extLst>
                    <a:ext uri="{9D8B030D-6E8A-4147-A177-3AD203B41FA5}">
                      <a16:colId xmlns:a16="http://schemas.microsoft.com/office/drawing/2014/main" val="2825711028"/>
                    </a:ext>
                  </a:extLst>
                </a:gridCol>
                <a:gridCol w="3431172">
                  <a:extLst>
                    <a:ext uri="{9D8B030D-6E8A-4147-A177-3AD203B41FA5}">
                      <a16:colId xmlns:a16="http://schemas.microsoft.com/office/drawing/2014/main" val="726642415"/>
                    </a:ext>
                  </a:extLst>
                </a:gridCol>
              </a:tblGrid>
              <a:tr h="1360237">
                <a:tc>
                  <a:txBody>
                    <a:bodyPr/>
                    <a:lstStyle/>
                    <a:p>
                      <a:pPr>
                        <a:lnSpc>
                          <a:spcPct val="100000"/>
                        </a:lnSpc>
                        <a:spcAft>
                          <a:spcPts val="0"/>
                        </a:spcAft>
                      </a:pPr>
                      <a:r>
                        <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Naamloos leerjaar </a:t>
                      </a:r>
                      <a:r>
                        <a:rPr lang="nl-BE" sz="1400" err="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bso</a:t>
                      </a:r>
                      <a:r>
                        <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00000"/>
                        </a:lnSpc>
                        <a:spcAft>
                          <a:spcPts val="0"/>
                        </a:spcAft>
                      </a:pPr>
                      <a:endPar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a:lnSpc>
                          <a:spcPct val="100000"/>
                        </a:lnSpc>
                        <a:spcAft>
                          <a:spcPts val="0"/>
                        </a:spcAft>
                      </a:pPr>
                      <a:endPar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marL="171450" indent="-171450">
                        <a:lnSpc>
                          <a:spcPct val="100000"/>
                        </a:lnSpc>
                        <a:spcAft>
                          <a:spcPts val="0"/>
                        </a:spcAft>
                        <a:buFont typeface="Wingdings" panose="05000000000000000000" pitchFamily="2" charset="2"/>
                        <a:buChar char="è"/>
                      </a:pPr>
                      <a:r>
                        <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Focus op algemene vorming</a:t>
                      </a:r>
                    </a:p>
                    <a:p>
                      <a:pPr marL="171450" indent="-171450">
                        <a:lnSpc>
                          <a:spcPct val="100000"/>
                        </a:lnSpc>
                        <a:spcAft>
                          <a:spcPts val="0"/>
                        </a:spcAft>
                        <a:buFont typeface="Wingdings" panose="05000000000000000000" pitchFamily="2" charset="2"/>
                        <a:buChar char="è"/>
                      </a:pPr>
                      <a:r>
                        <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Diploma secundair onderwijs (toegang tot bacheloropleidingen hoger onderwijs)</a:t>
                      </a:r>
                    </a:p>
                    <a:p>
                      <a:pPr marL="0" indent="0">
                        <a:lnSpc>
                          <a:spcPct val="100000"/>
                        </a:lnSpc>
                        <a:spcAft>
                          <a:spcPts val="0"/>
                        </a:spcAft>
                        <a:buFont typeface="Wingdings" panose="05000000000000000000" pitchFamily="2" charset="2"/>
                        <a:buNone/>
                      </a:pPr>
                      <a:endPar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43981" marR="4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0000"/>
                        </a:lnSpc>
                        <a:spcAft>
                          <a:spcPts val="0"/>
                        </a:spcAft>
                      </a:pPr>
                      <a:r>
                        <a:rPr lang="nl-BE" sz="1400">
                          <a:solidFill>
                            <a:srgbClr val="262626"/>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7</a:t>
                      </a:r>
                      <a:r>
                        <a:rPr lang="nl-BE" sz="1400" baseline="30000">
                          <a:solidFill>
                            <a:srgbClr val="262626"/>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de</a:t>
                      </a:r>
                      <a:r>
                        <a:rPr lang="nl-BE" sz="1400">
                          <a:solidFill>
                            <a:srgbClr val="262626"/>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 voorbereidend jaar op hoger onderwijs</a:t>
                      </a:r>
                    </a:p>
                    <a:p>
                      <a:pPr>
                        <a:lnSpc>
                          <a:spcPct val="100000"/>
                        </a:lnSpc>
                        <a:spcAft>
                          <a:spcPts val="0"/>
                        </a:spcAft>
                      </a:pPr>
                      <a:endParaRPr lang="nl-BE" sz="1400">
                        <a:solidFill>
                          <a:srgbClr val="262626"/>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endParaRPr>
                    </a:p>
                    <a:p>
                      <a:pPr marL="171450" indent="-171450">
                        <a:lnSpc>
                          <a:spcPct val="100000"/>
                        </a:lnSpc>
                        <a:spcAft>
                          <a:spcPts val="0"/>
                        </a:spcAft>
                        <a:buFont typeface="Wingdings" panose="05000000000000000000" pitchFamily="2" charset="2"/>
                        <a:buChar char="è"/>
                      </a:pPr>
                      <a:r>
                        <a:rPr lang="nl-BE" sz="1400" err="1">
                          <a:solidFill>
                            <a:srgbClr val="262626"/>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Domeinoverschrijdende</a:t>
                      </a:r>
                      <a:r>
                        <a:rPr lang="nl-BE" sz="1400">
                          <a:solidFill>
                            <a:srgbClr val="262626"/>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 studierichting met focus op algemene vorming</a:t>
                      </a:r>
                    </a:p>
                    <a:p>
                      <a:pPr marL="171450" indent="-171450">
                        <a:lnSpc>
                          <a:spcPct val="100000"/>
                        </a:lnSpc>
                        <a:spcAft>
                          <a:spcPts val="0"/>
                        </a:spcAft>
                        <a:buFont typeface="Wingdings" panose="05000000000000000000" pitchFamily="2" charset="2"/>
                        <a:buChar char="è"/>
                      </a:pPr>
                      <a:r>
                        <a:rPr lang="nl-BE" sz="1400">
                          <a:solidFill>
                            <a:srgbClr val="262626"/>
                          </a:solidFill>
                          <a:effectLst/>
                          <a:highlight>
                            <a:srgbClr val="FFFF00"/>
                          </a:highlight>
                          <a:latin typeface="Trebuchet MS" panose="020B0603020202020204" pitchFamily="34" charset="0"/>
                          <a:ea typeface="Calibri" panose="020F0502020204030204" pitchFamily="34" charset="0"/>
                          <a:cs typeface="Times New Roman" panose="02020603050405020304" pitchFamily="18" charset="0"/>
                        </a:rPr>
                        <a:t>Diploma secundair onderwijs – onderwijskwalificatie 4</a:t>
                      </a:r>
                    </a:p>
                  </a:txBody>
                  <a:tcPr marL="43981" marR="4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0000"/>
                        </a:lnSpc>
                        <a:spcAft>
                          <a:spcPts val="0"/>
                        </a:spcAft>
                      </a:pPr>
                      <a:r>
                        <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Diploma secundair onderwijs – onderwijskwalificatie 4 (toegang tot bacheloropleidingen hoger onderwijs)</a:t>
                      </a:r>
                    </a:p>
                  </a:txBody>
                  <a:tcPr marL="43981" marR="439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45514774"/>
                  </a:ext>
                </a:extLst>
              </a:tr>
            </a:tbl>
          </a:graphicData>
        </a:graphic>
      </p:graphicFrame>
      <p:graphicFrame>
        <p:nvGraphicFramePr>
          <p:cNvPr id="3" name="Tabel 2">
            <a:extLst>
              <a:ext uri="{FF2B5EF4-FFF2-40B4-BE49-F238E27FC236}">
                <a16:creationId xmlns:a16="http://schemas.microsoft.com/office/drawing/2014/main" id="{0D19FC87-0D71-5241-3029-63820E1C9E3D}"/>
              </a:ext>
            </a:extLst>
          </p:cNvPr>
          <p:cNvGraphicFramePr>
            <a:graphicFrameLocks noGrp="1"/>
          </p:cNvGraphicFramePr>
          <p:nvPr/>
        </p:nvGraphicFramePr>
        <p:xfrm>
          <a:off x="0" y="4987512"/>
          <a:ext cx="9033963" cy="2430022"/>
        </p:xfrm>
        <a:graphic>
          <a:graphicData uri="http://schemas.openxmlformats.org/drawingml/2006/table">
            <a:tbl>
              <a:tblPr firstRow="1" firstCol="1" bandRow="1"/>
              <a:tblGrid>
                <a:gridCol w="2533363">
                  <a:extLst>
                    <a:ext uri="{9D8B030D-6E8A-4147-A177-3AD203B41FA5}">
                      <a16:colId xmlns:a16="http://schemas.microsoft.com/office/drawing/2014/main" val="752069903"/>
                    </a:ext>
                  </a:extLst>
                </a:gridCol>
                <a:gridCol w="3069427">
                  <a:extLst>
                    <a:ext uri="{9D8B030D-6E8A-4147-A177-3AD203B41FA5}">
                      <a16:colId xmlns:a16="http://schemas.microsoft.com/office/drawing/2014/main" val="1999494370"/>
                    </a:ext>
                  </a:extLst>
                </a:gridCol>
                <a:gridCol w="3431173">
                  <a:extLst>
                    <a:ext uri="{9D8B030D-6E8A-4147-A177-3AD203B41FA5}">
                      <a16:colId xmlns:a16="http://schemas.microsoft.com/office/drawing/2014/main" val="2553130959"/>
                    </a:ext>
                  </a:extLst>
                </a:gridCol>
              </a:tblGrid>
              <a:tr h="2430022">
                <a:tc>
                  <a:txBody>
                    <a:bodyPr/>
                    <a:lstStyle/>
                    <a:p>
                      <a:pPr>
                        <a:lnSpc>
                          <a:spcPct val="100000"/>
                        </a:lnSpc>
                        <a:spcAft>
                          <a:spcPts val="0"/>
                        </a:spcAft>
                      </a:pPr>
                      <a:r>
                        <a:rPr lang="nl-BE" sz="16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Se-n-Se in </a:t>
                      </a:r>
                      <a:r>
                        <a:rPr lang="nl-BE" sz="1600" err="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tso</a:t>
                      </a:r>
                      <a:r>
                        <a:rPr lang="nl-BE" sz="16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 of kso</a:t>
                      </a:r>
                    </a:p>
                    <a:p>
                      <a:pPr>
                        <a:lnSpc>
                          <a:spcPct val="100000"/>
                        </a:lnSpc>
                        <a:spcAft>
                          <a:spcPts val="0"/>
                        </a:spcAft>
                      </a:pPr>
                      <a:endParaRPr lang="nl-BE" sz="16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p>
                      <a:pPr marL="171450" indent="-171450">
                        <a:lnSpc>
                          <a:spcPct val="100000"/>
                        </a:lnSpc>
                        <a:spcAft>
                          <a:spcPts val="0"/>
                        </a:spcAft>
                        <a:buFont typeface="Wingdings" panose="05000000000000000000" pitchFamily="2" charset="2"/>
                        <a:buChar char="è"/>
                      </a:pPr>
                      <a:r>
                        <a:rPr lang="nl-BE" sz="16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Focus op technische/praktische vorming</a:t>
                      </a:r>
                    </a:p>
                    <a:p>
                      <a:pPr marL="171450" indent="-171450">
                        <a:lnSpc>
                          <a:spcPct val="100000"/>
                        </a:lnSpc>
                        <a:spcAft>
                          <a:spcPts val="0"/>
                        </a:spcAft>
                        <a:buFont typeface="Wingdings" panose="05000000000000000000" pitchFamily="2" charset="2"/>
                        <a:buChar char="è"/>
                      </a:pPr>
                      <a:r>
                        <a:rPr lang="nl-BE" sz="16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Certificaat</a:t>
                      </a:r>
                    </a:p>
                  </a:txBody>
                  <a:tcPr marL="43981" marR="4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00000"/>
                        </a:lnSpc>
                        <a:spcAft>
                          <a:spcPts val="0"/>
                        </a:spcAft>
                      </a:pPr>
                      <a:r>
                        <a:rPr lang="nl-BE" sz="16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7</a:t>
                      </a:r>
                      <a:r>
                        <a:rPr lang="nl-BE" sz="1600" baseline="300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de</a:t>
                      </a:r>
                      <a:r>
                        <a:rPr lang="nl-BE" sz="16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 leerjaar gericht op instroom arbeidsmarkt na behaalde OK4</a:t>
                      </a:r>
                    </a:p>
                    <a:p>
                      <a:pPr marL="171450" indent="-171450">
                        <a:lnSpc>
                          <a:spcPct val="100000"/>
                        </a:lnSpc>
                        <a:spcAft>
                          <a:spcPts val="0"/>
                        </a:spcAft>
                        <a:buFont typeface="Wingdings" panose="05000000000000000000" pitchFamily="2" charset="2"/>
                        <a:buChar char="è"/>
                      </a:pPr>
                      <a:r>
                        <a:rPr lang="nl-BE" sz="1600" err="1">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Domeingebonden</a:t>
                      </a:r>
                      <a:r>
                        <a:rPr lang="nl-BE" sz="16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 studierichting met beroepsgerichte specialisatie na behaalde OK4</a:t>
                      </a:r>
                    </a:p>
                    <a:p>
                      <a:pPr marL="171450" indent="-171450">
                        <a:lnSpc>
                          <a:spcPct val="100000"/>
                        </a:lnSpc>
                        <a:spcAft>
                          <a:spcPts val="0"/>
                        </a:spcAft>
                        <a:buFont typeface="Wingdings" panose="05000000000000000000" pitchFamily="2" charset="2"/>
                        <a:buChar char="è"/>
                      </a:pPr>
                      <a:r>
                        <a:rPr lang="nl-BE" sz="16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Beroepskwalificatie</a:t>
                      </a:r>
                    </a:p>
                    <a:p>
                      <a:pPr marL="0" indent="0">
                        <a:lnSpc>
                          <a:spcPct val="100000"/>
                        </a:lnSpc>
                        <a:spcAft>
                          <a:spcPts val="0"/>
                        </a:spcAft>
                        <a:buFont typeface="Wingdings" panose="05000000000000000000" pitchFamily="2" charset="2"/>
                        <a:buNone/>
                      </a:pPr>
                      <a:endParaRPr lang="nl-BE" sz="16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endParaRPr>
                    </a:p>
                  </a:txBody>
                  <a:tcPr marL="43981" marR="4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nSpc>
                          <a:spcPct val="100000"/>
                        </a:lnSpc>
                        <a:spcAft>
                          <a:spcPts val="0"/>
                        </a:spcAft>
                      </a:pPr>
                      <a:r>
                        <a:rPr lang="nl-BE" sz="16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Toegang tot bacheloropleidingen hoger onderwijs op basis van het eerder behaalde diploma </a:t>
                      </a:r>
                      <a:r>
                        <a:rPr lang="nl-BE" sz="14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secundair</a:t>
                      </a:r>
                      <a:r>
                        <a:rPr lang="nl-BE" sz="1600">
                          <a:solidFill>
                            <a:srgbClr val="262626"/>
                          </a:solidFill>
                          <a:effectLst/>
                          <a:latin typeface="Trebuchet MS" panose="020B0603020202020204" pitchFamily="34" charset="0"/>
                          <a:ea typeface="Calibri" panose="020F0502020204030204" pitchFamily="34" charset="0"/>
                          <a:cs typeface="Times New Roman" panose="02020603050405020304" pitchFamily="18" charset="0"/>
                        </a:rPr>
                        <a:t> onderwijs – onderwijskwalificatie 4</a:t>
                      </a:r>
                    </a:p>
                  </a:txBody>
                  <a:tcPr marL="43981" marR="439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06615114"/>
                  </a:ext>
                </a:extLst>
              </a:tr>
            </a:tbl>
          </a:graphicData>
        </a:graphic>
      </p:graphicFrame>
      <p:sp>
        <p:nvSpPr>
          <p:cNvPr id="6" name="Rechthoek: afgeronde hoeken 5">
            <a:extLst>
              <a:ext uri="{FF2B5EF4-FFF2-40B4-BE49-F238E27FC236}">
                <a16:creationId xmlns:a16="http://schemas.microsoft.com/office/drawing/2014/main" id="{BAA29B0F-F0B8-3FF6-5369-97EAB4D36500}"/>
              </a:ext>
            </a:extLst>
          </p:cNvPr>
          <p:cNvSpPr/>
          <p:nvPr/>
        </p:nvSpPr>
        <p:spPr>
          <a:xfrm>
            <a:off x="-4" y="3067272"/>
            <a:ext cx="8793996" cy="1920240"/>
          </a:xfrm>
          <a:prstGeom prst="roundRect">
            <a:avLst/>
          </a:prstGeom>
          <a:noFill/>
          <a:ln>
            <a:solidFill>
              <a:srgbClr val="AE20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7" name="Pijl: rechts 6">
            <a:extLst>
              <a:ext uri="{FF2B5EF4-FFF2-40B4-BE49-F238E27FC236}">
                <a16:creationId xmlns:a16="http://schemas.microsoft.com/office/drawing/2014/main" id="{BD7D639A-9E76-9FA0-0187-57BD9FC01ED4}"/>
              </a:ext>
            </a:extLst>
          </p:cNvPr>
          <p:cNvSpPr/>
          <p:nvPr/>
        </p:nvSpPr>
        <p:spPr>
          <a:xfrm rot="1976679">
            <a:off x="-142729" y="2530710"/>
            <a:ext cx="716170" cy="569393"/>
          </a:xfrm>
          <a:prstGeom prst="rightArrow">
            <a:avLst>
              <a:gd name="adj1" fmla="val 50000"/>
              <a:gd name="adj2" fmla="val 486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350"/>
          </a:p>
        </p:txBody>
      </p:sp>
    </p:spTree>
    <p:extLst>
      <p:ext uri="{BB962C8B-B14F-4D97-AF65-F5344CB8AC3E}">
        <p14:creationId xmlns:p14="http://schemas.microsoft.com/office/powerpoint/2010/main" val="1658468245"/>
      </p:ext>
    </p:extLst>
  </p:cSld>
  <p:clrMapOvr>
    <a:masterClrMapping/>
  </p:clrMapOvr>
</p:sld>
</file>

<file path=ppt/theme/theme1.xml><?xml version="1.0" encoding="utf-8"?>
<a:theme xmlns:a="http://schemas.openxmlformats.org/drawingml/2006/main" name="kathondvla_09-2018">
  <a:themeElements>
    <a:clrScheme name="VVKSO">
      <a:dk1>
        <a:sysClr val="windowText" lastClr="000000"/>
      </a:dk1>
      <a:lt1>
        <a:sysClr val="window" lastClr="FFFFFF"/>
      </a:lt1>
      <a:dk2>
        <a:srgbClr val="F18E00"/>
      </a:dk2>
      <a:lt2>
        <a:srgbClr val="F1DE00"/>
      </a:lt2>
      <a:accent1>
        <a:srgbClr val="F13D00"/>
      </a:accent1>
      <a:accent2>
        <a:srgbClr val="FFBA58"/>
      </a:accent2>
      <a:accent3>
        <a:srgbClr val="787878"/>
      </a:accent3>
      <a:accent4>
        <a:srgbClr val="F62610"/>
      </a:accent4>
      <a:accent5>
        <a:srgbClr val="4BACC6"/>
      </a:accent5>
      <a:accent6>
        <a:srgbClr val="00B050"/>
      </a:accent6>
      <a:hlink>
        <a:srgbClr val="0000FF"/>
      </a:hlink>
      <a:folHlink>
        <a:srgbClr val="92D050"/>
      </a:folHlink>
    </a:clrScheme>
    <a:fontScheme name="KathOndVla">
      <a:majorFont>
        <a:latin typeface="Trebuchet MS"/>
        <a:ea typeface=""/>
        <a:cs typeface=""/>
      </a:majorFont>
      <a:minorFont>
        <a:latin typeface="Trebuchet MS"/>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model_sept_2018.potx" id="{701825BA-9ED3-4CC9-AD03-A92BF4C20F3E}" vid="{FB84D38A-C0A8-4B6F-A55A-3EEEEE4C6B67}"/>
    </a:ext>
  </a:extLst>
</a:theme>
</file>

<file path=ppt/theme/theme2.xml><?xml version="1.0" encoding="utf-8"?>
<a:theme xmlns:a="http://schemas.openxmlformats.org/drawingml/2006/main" name="2_kathondvla_09-2018">
  <a:themeElements>
    <a:clrScheme name="Katholiek Onderwijs Vlaanderen 2020">
      <a:dk1>
        <a:sysClr val="windowText" lastClr="000000"/>
      </a:dk1>
      <a:lt1>
        <a:sysClr val="window" lastClr="FFFFFF"/>
      </a:lt1>
      <a:dk2>
        <a:srgbClr val="EC7D23"/>
      </a:dk2>
      <a:lt2>
        <a:srgbClr val="F1DE00"/>
      </a:lt2>
      <a:accent1>
        <a:srgbClr val="AE2081"/>
      </a:accent1>
      <a:accent2>
        <a:srgbClr val="EC7D23"/>
      </a:accent2>
      <a:accent3>
        <a:srgbClr val="A8AF37"/>
      </a:accent3>
      <a:accent4>
        <a:srgbClr val="4CBCC5"/>
      </a:accent4>
      <a:accent5>
        <a:srgbClr val="116CA8"/>
      </a:accent5>
      <a:accent6>
        <a:srgbClr val="82B863"/>
      </a:accent6>
      <a:hlink>
        <a:srgbClr val="0000FF"/>
      </a:hlink>
      <a:folHlink>
        <a:srgbClr val="92D050"/>
      </a:folHlink>
    </a:clrScheme>
    <a:fontScheme name="KathOndVla">
      <a:majorFont>
        <a:latin typeface="Trebuchet MS"/>
        <a:ea typeface=""/>
        <a:cs typeface=""/>
      </a:majorFont>
      <a:minorFont>
        <a:latin typeface="Trebuchet MS"/>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model_2022_16-9.potx" id="{7CF6710B-235F-4212-BE66-F610611AA6E8}" vid="{58FC3047-157A-4A3E-AA41-7D4468B66D8B}"/>
    </a:ext>
  </a:extLst>
</a:theme>
</file>

<file path=ppt/theme/theme3.xml><?xml version="1.0" encoding="utf-8"?>
<a:theme xmlns:a="http://schemas.openxmlformats.org/drawingml/2006/main" name="3_kathondvla_09-2018">
  <a:themeElements>
    <a:clrScheme name="Katholiek Onderwijs Vlaanderen 2020">
      <a:dk1>
        <a:sysClr val="windowText" lastClr="000000"/>
      </a:dk1>
      <a:lt1>
        <a:sysClr val="window" lastClr="FFFFFF"/>
      </a:lt1>
      <a:dk2>
        <a:srgbClr val="EC7D23"/>
      </a:dk2>
      <a:lt2>
        <a:srgbClr val="F1DE00"/>
      </a:lt2>
      <a:accent1>
        <a:srgbClr val="AE2081"/>
      </a:accent1>
      <a:accent2>
        <a:srgbClr val="EC7D23"/>
      </a:accent2>
      <a:accent3>
        <a:srgbClr val="A8AF37"/>
      </a:accent3>
      <a:accent4>
        <a:srgbClr val="4CBCC5"/>
      </a:accent4>
      <a:accent5>
        <a:srgbClr val="116CA8"/>
      </a:accent5>
      <a:accent6>
        <a:srgbClr val="82B863"/>
      </a:accent6>
      <a:hlink>
        <a:srgbClr val="0000FF"/>
      </a:hlink>
      <a:folHlink>
        <a:srgbClr val="92D050"/>
      </a:folHlink>
    </a:clrScheme>
    <a:fontScheme name="KathOndVla">
      <a:majorFont>
        <a:latin typeface="Trebuchet MS"/>
        <a:ea typeface=""/>
        <a:cs typeface=""/>
      </a:majorFont>
      <a:minorFont>
        <a:latin typeface="Trebuchet MS"/>
        <a:ea typeface=""/>
        <a:cs typeface=""/>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emodel2024 16_9.potx" id="{C3CDB748-D737-412E-879D-89922BC1C63A}" vid="{E2227F9A-37C0-4762-AF31-70F0208C0564}"/>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8536877E598A4C9CD048E041E605B5" ma:contentTypeVersion="18" ma:contentTypeDescription="Create a new document." ma:contentTypeScope="" ma:versionID="93e2b9c78de514d8f1a57c27f51a86d0">
  <xsd:schema xmlns:xsd="http://www.w3.org/2001/XMLSchema" xmlns:xs="http://www.w3.org/2001/XMLSchema" xmlns:p="http://schemas.microsoft.com/office/2006/metadata/properties" xmlns:ns2="0bf7a9e1-972e-4130-b5fd-251533152d05" xmlns:ns3="f12177a9-8b43-40cf-980d-f141a9989b58" xmlns:ns4="9043eea9-c6a2-41bd-a216-33d45f9f09e1" targetNamespace="http://schemas.microsoft.com/office/2006/metadata/properties" ma:root="true" ma:fieldsID="272c5d42fe07a29186d3aa9d8123f179" ns2:_="" ns3:_="" ns4:_="">
    <xsd:import namespace="0bf7a9e1-972e-4130-b5fd-251533152d05"/>
    <xsd:import namespace="f12177a9-8b43-40cf-980d-f141a9989b58"/>
    <xsd:import namespace="9043eea9-c6a2-41bd-a216-33d45f9f09e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DateTake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f7a9e1-972e-4130-b5fd-251533152d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4900684-5160-4c4d-8029-43da39098b3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2177a9-8b43-40cf-980d-f141a9989b5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43eea9-c6a2-41bd-a216-33d45f9f09e1"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4cd46b6f-35dd-4d76-8874-05982ea427be}" ma:internalName="TaxCatchAll" ma:showField="CatchAllData" ma:web="f12177a9-8b43-40cf-980d-f141a9989b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043eea9-c6a2-41bd-a216-33d45f9f09e1" xsi:nil="true"/>
    <lcf76f155ced4ddcb4097134ff3c332f xmlns="0bf7a9e1-972e-4130-b5fd-251533152d0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93FC22-1121-433C-9D05-959E4E1A801D}">
  <ds:schemaRefs>
    <ds:schemaRef ds:uri="0bf7a9e1-972e-4130-b5fd-251533152d05"/>
    <ds:schemaRef ds:uri="9043eea9-c6a2-41bd-a216-33d45f9f09e1"/>
    <ds:schemaRef ds:uri="f12177a9-8b43-40cf-980d-f141a9989b5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99D988A-BC2E-443D-8257-2E5C8173F32D}">
  <ds:schemaRefs>
    <ds:schemaRef ds:uri="0bf7a9e1-972e-4130-b5fd-251533152d05"/>
    <ds:schemaRef ds:uri="http://schemas.microsoft.com/office/2006/metadata/properties"/>
    <ds:schemaRef ds:uri="http://purl.org/dc/terms/"/>
    <ds:schemaRef ds:uri="http://purl.org/dc/dcmitype/"/>
    <ds:schemaRef ds:uri="f12177a9-8b43-40cf-980d-f141a9989b58"/>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9043eea9-c6a2-41bd-a216-33d45f9f09e1"/>
  </ds:schemaRefs>
</ds:datastoreItem>
</file>

<file path=customXml/itemProps3.xml><?xml version="1.0" encoding="utf-8"?>
<ds:datastoreItem xmlns:ds="http://schemas.openxmlformats.org/officeDocument/2006/customXml" ds:itemID="{404A3D8F-A4A5-4F39-B829-4B380419C1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Sjabloon PPP KOV Presentatiemodel_sept_2018</Template>
  <TotalTime>150</TotalTime>
  <Words>5964</Words>
  <Application>Microsoft Office PowerPoint</Application>
  <PresentationFormat>Diavoorstelling (4:3)</PresentationFormat>
  <Paragraphs>746</Paragraphs>
  <Slides>83</Slides>
  <Notes>62</Notes>
  <HiddenSlides>1</HiddenSlides>
  <MMClips>0</MMClips>
  <ScaleCrop>false</ScaleCrop>
  <HeadingPairs>
    <vt:vector size="6" baseType="variant">
      <vt:variant>
        <vt:lpstr>Gebruikte lettertypen</vt:lpstr>
      </vt:variant>
      <vt:variant>
        <vt:i4>7</vt:i4>
      </vt:variant>
      <vt:variant>
        <vt:lpstr>Thema</vt:lpstr>
      </vt:variant>
      <vt:variant>
        <vt:i4>3</vt:i4>
      </vt:variant>
      <vt:variant>
        <vt:lpstr>Diatitels</vt:lpstr>
      </vt:variant>
      <vt:variant>
        <vt:i4>83</vt:i4>
      </vt:variant>
    </vt:vector>
  </HeadingPairs>
  <TitlesOfParts>
    <vt:vector size="93" baseType="lpstr">
      <vt:lpstr>Arial</vt:lpstr>
      <vt:lpstr>Calibri</vt:lpstr>
      <vt:lpstr>Poppins</vt:lpstr>
      <vt:lpstr>Poppins ExtraBold</vt:lpstr>
      <vt:lpstr>Roboto</vt:lpstr>
      <vt:lpstr>Trebuchet MS</vt:lpstr>
      <vt:lpstr>Wingdings</vt:lpstr>
      <vt:lpstr>kathondvla_09-2018</vt:lpstr>
      <vt:lpstr>2_kathondvla_09-2018</vt:lpstr>
      <vt:lpstr>3_kathondvla_09-2018</vt:lpstr>
      <vt:lpstr>Leerplanvoorstelling  Nederlands 7de leerjaar gericht op hoger onderwijs VII-Ned</vt:lpstr>
      <vt:lpstr> Schrijf je in voor de vakkennieuwsbrief </vt:lpstr>
      <vt:lpstr>Vooraf</vt:lpstr>
      <vt:lpstr>PowerPoint-presentatie</vt:lpstr>
      <vt:lpstr>Vragen of bekommernissen leerplan Nederlands 7de leerjaar gericht op HO</vt:lpstr>
      <vt:lpstr>Doelstellingen</vt:lpstr>
      <vt:lpstr>Nieuwe leerplannen verkennen</vt:lpstr>
      <vt:lpstr>Plaats in de lessentabel</vt:lpstr>
      <vt:lpstr>PowerPoint-presentatie</vt:lpstr>
      <vt:lpstr>Zevende leerjaren</vt:lpstr>
      <vt:lpstr>Overzicht</vt:lpstr>
      <vt:lpstr>Elf leerplandoelen</vt:lpstr>
      <vt:lpstr>Elf leerplandoelen</vt:lpstr>
      <vt:lpstr>Vier componenten</vt:lpstr>
      <vt:lpstr>PowerPoint-presentatie</vt:lpstr>
      <vt:lpstr>Communicatie en Informatie</vt:lpstr>
      <vt:lpstr>Communicatie en Informatie</vt:lpstr>
      <vt:lpstr>PowerPoint-presentatie</vt:lpstr>
      <vt:lpstr>PowerPoint-presentatie</vt:lpstr>
      <vt:lpstr>Rijke teksten en hoe die te selecteren?</vt:lpstr>
      <vt:lpstr>Laat leerlingen al aan de slag gaan met (pseudo-wetenschappelijke) teksten rond domein waarin ze verdere studies willen aanvatten.</vt:lpstr>
      <vt:lpstr>Opbouw naar zelfstandig verwerken van teksten met de vereiste tekstkenmerken</vt:lpstr>
      <vt:lpstr>Opbouw in leesdoelen</vt:lpstr>
      <vt:lpstr>Communicatie en Informatie</vt:lpstr>
      <vt:lpstr>PowerPoint-presentatie</vt:lpstr>
      <vt:lpstr>Hulpmiddelen bij schema’s Samenvatting </vt:lpstr>
      <vt:lpstr>PowerPoint-presentatie</vt:lpstr>
      <vt:lpstr>PowerPoint-presentatie</vt:lpstr>
      <vt:lpstr>PowerPoint-presentatie</vt:lpstr>
      <vt:lpstr>Opbouw naar zelfstandig een samenvatting schrijven van teksten met de verwachte minimumvereisten</vt:lpstr>
      <vt:lpstr>Communicatie en Informatie</vt:lpstr>
      <vt:lpstr>Tekstkenmerken productieve vaardigheden</vt:lpstr>
      <vt:lpstr>Voorbeeld solliciteren</vt:lpstr>
      <vt:lpstr>Opdrachten in functie van verdere studiekeuze </vt:lpstr>
      <vt:lpstr>Praktische tips voor ondersteuning</vt:lpstr>
      <vt:lpstr>Communicatie en Informatie</vt:lpstr>
      <vt:lpstr>Schriftelijke en mondelinge interactie</vt:lpstr>
      <vt:lpstr>Bron: https://www.schooldebatteren.nl </vt:lpstr>
      <vt:lpstr>PowerPoint-presentatie</vt:lpstr>
      <vt:lpstr>PowerPoint-presentatie</vt:lpstr>
      <vt:lpstr>Literatuur</vt:lpstr>
      <vt:lpstr>Voorbeelden – lesfiches (zie PRO-site)</vt:lpstr>
      <vt:lpstr>PowerPoint-presentatie</vt:lpstr>
      <vt:lpstr>PowerPoint-presentatie</vt:lpstr>
      <vt:lpstr>www.schrijfacademie.nl </vt:lpstr>
      <vt:lpstr>Literaire leesspiegel </vt:lpstr>
      <vt:lpstr>PowerPoint-presentatie</vt:lpstr>
      <vt:lpstr>Identiteit in diversiteit</vt:lpstr>
      <vt:lpstr>Voorbeelden </vt:lpstr>
      <vt:lpstr>Voorbeelden</vt:lpstr>
      <vt:lpstr>PowerPoint-presentatie</vt:lpstr>
      <vt:lpstr>PowerPoint-presentatie</vt:lpstr>
      <vt:lpstr>Voorbeeld Liedjestekst of kijkfragment in het dialect</vt:lpstr>
      <vt:lpstr>Bron: archief van het onderwijs</vt:lpstr>
      <vt:lpstr>Vakoverschrijdend werken?</vt:lpstr>
      <vt:lpstr>PowerPoint-presentatie</vt:lpstr>
      <vt:lpstr>Taal, taalgebruik en taalsysteem</vt:lpstr>
      <vt:lpstr>Tekststructuren: variatie in functie van interessegebied leerlingen</vt:lpstr>
      <vt:lpstr>Een opgenomen webinar volgen en aantekeningen maken</vt:lpstr>
      <vt:lpstr>Taal, taalgebruik en taalsysteem</vt:lpstr>
      <vt:lpstr>PowerPoint-presentatie</vt:lpstr>
      <vt:lpstr>Functioneel</vt:lpstr>
      <vt:lpstr>Interactief</vt:lpstr>
      <vt:lpstr>Schrijf op kaartje met welke taalbeschouwelijke inzichten leerlingen tijdens het schrijven rekening moeten houden</vt:lpstr>
      <vt:lpstr>Taal, taalgebruik en taalsysteem</vt:lpstr>
      <vt:lpstr>Zelfredzaamheid verhogen om betekenissen te achterhalen</vt:lpstr>
      <vt:lpstr>Expliciet nieuwe woorden aanleren</vt:lpstr>
      <vt:lpstr>Filmpje dubben</vt:lpstr>
      <vt:lpstr> Oriënt-taal</vt:lpstr>
      <vt:lpstr>PowerPoint-presentatie</vt:lpstr>
      <vt:lpstr>PowerPoint-presentatie</vt:lpstr>
      <vt:lpstr>PowerPoint-presentatie</vt:lpstr>
      <vt:lpstr>PowerPoint-presentatie</vt:lpstr>
      <vt:lpstr>Taal, taalgebruik en taalsysteem</vt:lpstr>
      <vt:lpstr>Strategieën receptie: van modeling naar samen naar zelfstandig toepassen</vt:lpstr>
      <vt:lpstr>Strategieën productie: van modeling naar … samen naar … zelfstandig toepassen</vt:lpstr>
      <vt:lpstr>Geïntegreerd werken</vt:lpstr>
      <vt:lpstr>Belang van vakgroepwerking en leerlijnen</vt:lpstr>
      <vt:lpstr>Fysieke contactmomenten in 2025 – 2026 </vt:lpstr>
      <vt:lpstr>PowerPoint-presentatie</vt:lpstr>
      <vt:lpstr>Nog vragen? </vt:lpstr>
      <vt:lpstr>Contacteer je begeleider</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Leerplanvoorstelling  Nederlands D/A basis</dc:title>
  <dc:creator>Ine Desplinter</dc:creator>
  <cp:lastModifiedBy>Barbara Axters</cp:lastModifiedBy>
  <cp:revision>1</cp:revision>
  <dcterms:created xsi:type="dcterms:W3CDTF">2023-03-19T10:45:27Z</dcterms:created>
  <dcterms:modified xsi:type="dcterms:W3CDTF">2025-05-14T13:41:03Z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0x010100D68536877E598A4C9CD048E041E605B5</vt:lpwstr>
  </property>
  <property fmtid="{D5CDD505-2E9C-101B-9397-08002B2CF9AE}" pid="3" name="MediaServiceImageTags">
    <vt:lpwstr/>
  </property>
</Properties>
</file>