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wdp" ContentType="image/vnd.ms-photo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16.1.0.0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343" r:id="rId4"/>
  </p:sldIdLst>
  <p:sldSz cx="12192000" cy="6858000"/>
  <p:notesSz cx="6797675" cy="9926638"/>
  <p:custDataLst>
    <p:tags r:id="rId5"/>
  </p:custDataLst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7EB2"/>
    <a:srgbClr val="548235"/>
    <a:srgbClr val="FFFFFF"/>
    <a:srgbClr val="0070C0"/>
    <a:srgbClr val="669900"/>
    <a:srgbClr val="E2F0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76" autoAdjust="0"/>
    <p:restoredTop sz="94660"/>
  </p:normalViewPr>
  <p:slideViewPr>
    <p:cSldViewPr snapToGrid="0">
      <p:cViewPr varScale="1">
        <p:scale>
          <a:sx n="90" d="100"/>
          <a:sy n="90" d="100"/>
        </p:scale>
        <p:origin x="-120" y="-15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0" d="100"/>
          <a:sy n="0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notesMaster" Target="notesMasters/notesMaster1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tags" Target="tags/tag1.xml" /><Relationship Id="rId6" Type="http://schemas.openxmlformats.org/officeDocument/2006/relationships/presProps" Target="presProps.xml" /><Relationship Id="rId7" Type="http://schemas.openxmlformats.org/officeDocument/2006/relationships/viewProps" Target="viewProps.xml" /><Relationship Id="rId8" Type="http://schemas.openxmlformats.org/officeDocument/2006/relationships/theme" Target="theme/theme1.xml" /><Relationship Id="rId9" Type="http://schemas.openxmlformats.org/officeDocument/2006/relationships/tableStyles" Target="tableStyles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4DFB84-E5D1-48A8-B04F-A7FE8A79CB16}" type="datetimeFigureOut">
              <a:rPr lang="nl-BE" smtClean="0"/>
              <a:t>7/06/2018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EFFEA-7704-4D48-9391-6C634A4949C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46352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0DB1FF-4BBA-4EC3-952A-B7B2086FB142}" type="datetimeFigureOut">
              <a:rPr lang="nl-BE" smtClean="0"/>
              <a:t>7/06/2018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BF77D4-93BB-449C-A047-67A617EA1AC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631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C5793-BF65-48C7-B5FD-414109BB330D}" type="datetimeFigureOut">
              <a:rPr lang="nl-BE" smtClean="0"/>
              <a:t>7/06/2018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B7B79-98AF-4006-BE7C-1DB4F5CEC80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49811617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C5793-BF65-48C7-B5FD-414109BB330D}" type="datetimeFigureOut">
              <a:rPr lang="nl-BE" smtClean="0"/>
              <a:t>7/06/2018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B7B79-98AF-4006-BE7C-1DB4F5CEC80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66335144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C5793-BF65-48C7-B5FD-414109BB330D}" type="datetimeFigureOut">
              <a:rPr lang="nl-BE" smtClean="0"/>
              <a:t>7/06/2018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B7B79-98AF-4006-BE7C-1DB4F5CEC80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02455163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C5793-BF65-48C7-B5FD-414109BB330D}" type="datetimeFigureOut">
              <a:rPr lang="nl-BE" smtClean="0"/>
              <a:t>7/06/2018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B7B79-98AF-4006-BE7C-1DB4F5CEC80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39110913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C5793-BF65-48C7-B5FD-414109BB330D}" type="datetimeFigureOut">
              <a:rPr lang="nl-BE" smtClean="0"/>
              <a:t>7/06/2018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B7B79-98AF-4006-BE7C-1DB4F5CEC80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4949628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C5793-BF65-48C7-B5FD-414109BB330D}" type="datetimeFigureOut">
              <a:rPr lang="nl-BE" smtClean="0"/>
              <a:t>7/06/2018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B7B79-98AF-4006-BE7C-1DB4F5CEC80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42898858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C5793-BF65-48C7-B5FD-414109BB330D}" type="datetimeFigureOut">
              <a:rPr lang="nl-BE" smtClean="0"/>
              <a:t>7/06/2018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B7B79-98AF-4006-BE7C-1DB4F5CEC80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55430186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C5793-BF65-48C7-B5FD-414109BB330D}" type="datetimeFigureOut">
              <a:rPr lang="nl-BE" smtClean="0"/>
              <a:t>7/06/2018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B7B79-98AF-4006-BE7C-1DB4F5CEC80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91549614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C5793-BF65-48C7-B5FD-414109BB330D}" type="datetimeFigureOut">
              <a:rPr lang="nl-BE" smtClean="0"/>
              <a:t>7/06/2018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B7B79-98AF-4006-BE7C-1DB4F5CEC80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64781365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C5793-BF65-48C7-B5FD-414109BB330D}" type="datetimeFigureOut">
              <a:rPr lang="nl-BE" smtClean="0"/>
              <a:t>7/06/2018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B7B79-98AF-4006-BE7C-1DB4F5CEC80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57611968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C5793-BF65-48C7-B5FD-414109BB330D}" type="datetimeFigureOut">
              <a:rPr lang="nl-BE" smtClean="0"/>
              <a:t>7/06/2018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B7B79-98AF-4006-BE7C-1DB4F5CEC80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10647642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image" Target="../media/image1.png" /><Relationship Id="rId13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12">
            <a:alphaModFix amt="14000"/>
            <a:lum/>
          </a:blip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C5793-BF65-48C7-B5FD-414109BB330D}" type="datetimeFigureOut">
              <a:rPr lang="nl-BE" smtClean="0"/>
              <a:t>7/06/2018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B7B79-98AF-4006-BE7C-1DB4F5CEC80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84399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0.png" /><Relationship Id="rId11" Type="http://schemas.openxmlformats.org/officeDocument/2006/relationships/image" Target="../media/image11.png" /><Relationship Id="rId12" Type="http://schemas.microsoft.com/office/2007/relationships/hdphoto" Target="../media/hdphoto1.wdp" /><Relationship Id="rId13" Type="http://schemas.openxmlformats.org/officeDocument/2006/relationships/image" Target="../media/image12.png" /><Relationship Id="rId14" Type="http://schemas.openxmlformats.org/officeDocument/2006/relationships/image" Target="../media/image13.png" /><Relationship Id="rId15" Type="http://schemas.microsoft.com/office/2007/relationships/hdphoto" Target="../media/hdphoto2.wdp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image" Target="../media/image7.png" /><Relationship Id="rId8" Type="http://schemas.openxmlformats.org/officeDocument/2006/relationships/image" Target="../media/image8.png" /><Relationship Id="rId9" Type="http://schemas.openxmlformats.org/officeDocument/2006/relationships/image" Target="../media/image9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5" name="Groep 44"/>
          <p:cNvGrpSpPr/>
          <p:nvPr/>
        </p:nvGrpSpPr>
        <p:grpSpPr>
          <a:xfrm>
            <a:off x="201239" y="66561"/>
            <a:ext cx="3463214" cy="5177099"/>
            <a:chOff x="231829" y="251493"/>
            <a:chExt cx="3463214" cy="5177099"/>
          </a:xfrm>
        </p:grpSpPr>
        <p:pic>
          <p:nvPicPr>
            <p:cNvPr id="9" name="Afbeelding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204" y="2322785"/>
              <a:ext cx="3095839" cy="3105807"/>
            </a:xfrm>
            <a:prstGeom prst="rect">
              <a:avLst/>
            </a:prstGeom>
          </p:spPr>
        </p:pic>
        <p:sp>
          <p:nvSpPr>
            <p:cNvPr id="3" name="Tekstvak 1"/>
            <p:cNvSpPr txBox="1"/>
            <p:nvPr/>
          </p:nvSpPr>
          <p:spPr>
            <a:xfrm>
              <a:off x="231829" y="251493"/>
              <a:ext cx="1877473" cy="881040"/>
            </a:xfrm>
            <a:prstGeom prst="rect">
              <a:avLst/>
            </a:prstGeom>
            <a:solidFill>
              <a:srgbClr val="116CA8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ct val="0"/>
                </a:spcAft>
              </a:pPr>
              <a:r>
                <a:rPr lang="nl-BE" sz="1600">
                  <a:solidFill>
                    <a:srgbClr val="FFFFFF"/>
                  </a:solidFill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FOCUS BEPALEN</a:t>
              </a:r>
              <a:endParaRPr lang="nl-BE" sz="160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40" name="Rechte verbindingslijn met pijl 39"/>
          <p:cNvCxnSpPr/>
          <p:nvPr/>
        </p:nvCxnSpPr>
        <p:spPr>
          <a:xfrm flipV="1">
            <a:off x="1612565" y="3657820"/>
            <a:ext cx="10048604" cy="47638"/>
          </a:xfrm>
          <a:prstGeom prst="straightConnector1">
            <a:avLst/>
          </a:prstGeom>
          <a:noFill/>
          <a:ln w="209550" cap="flat" cmpd="sng" algn="ctr">
            <a:solidFill>
              <a:srgbClr val="CC0066">
                <a:alpha val="70980"/>
              </a:srgbClr>
            </a:solidFill>
            <a:prstDash val="solid"/>
            <a:miter lim="800000"/>
            <a:tailEnd type="arrow" w="med" len="sm"/>
          </a:ln>
        </p:spPr>
      </p:cxnSp>
      <p:grpSp>
        <p:nvGrpSpPr>
          <p:cNvPr id="33" name="Groep 32"/>
          <p:cNvGrpSpPr/>
          <p:nvPr/>
        </p:nvGrpSpPr>
        <p:grpSpPr>
          <a:xfrm>
            <a:off x="4090365" y="66561"/>
            <a:ext cx="1877156" cy="6023433"/>
            <a:chOff x="4090365" y="254077"/>
            <a:chExt cx="1877156" cy="6023433"/>
          </a:xfrm>
        </p:grpSpPr>
        <p:sp>
          <p:nvSpPr>
            <p:cNvPr id="5" name="Tekstvak 3"/>
            <p:cNvSpPr txBox="1"/>
            <p:nvPr/>
          </p:nvSpPr>
          <p:spPr>
            <a:xfrm>
              <a:off x="4090365" y="254077"/>
              <a:ext cx="1877156" cy="881040"/>
            </a:xfrm>
            <a:prstGeom prst="rect">
              <a:avLst/>
            </a:prstGeom>
            <a:solidFill>
              <a:srgbClr val="217EB2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ct val="0"/>
                </a:spcAft>
              </a:pPr>
              <a:r>
                <a:rPr lang="nl-BE" sz="1600">
                  <a:solidFill>
                    <a:srgbClr val="FFFFFF"/>
                  </a:solidFill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ONDERWIJS-</a:t>
              </a:r>
              <a:endParaRPr lang="nl-BE" sz="160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15000"/>
                </a:lnSpc>
                <a:spcAft>
                  <a:spcPct val="0"/>
                </a:spcAft>
              </a:pPr>
              <a:r>
                <a:rPr lang="nl-BE" sz="1600">
                  <a:solidFill>
                    <a:srgbClr val="FFFFFF"/>
                  </a:solidFill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ARRANGEMENT UITWERKEN</a:t>
              </a:r>
              <a:endParaRPr lang="nl-BE" sz="160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29" name="Afbeelding 28"/>
            <p:cNvPicPr>
              <a:picLocks noChangeAspect="1"/>
            </p:cNvPicPr>
            <p:nvPr/>
          </p:nvPicPr>
          <p:blipFill>
            <a:blip r:embed="rId3"/>
            <a:srcRect l="1" r="784"/>
            <a:stretch>
              <a:fillRect/>
            </a:stretch>
          </p:blipFill>
          <p:spPr>
            <a:xfrm>
              <a:off x="4090730" y="1196771"/>
              <a:ext cx="1872699" cy="5080739"/>
            </a:xfrm>
            <a:prstGeom prst="rect">
              <a:avLst/>
            </a:prstGeom>
          </p:spPr>
        </p:pic>
      </p:grpSp>
      <p:grpSp>
        <p:nvGrpSpPr>
          <p:cNvPr id="34" name="Groep 33"/>
          <p:cNvGrpSpPr/>
          <p:nvPr/>
        </p:nvGrpSpPr>
        <p:grpSpPr>
          <a:xfrm>
            <a:off x="6052766" y="66561"/>
            <a:ext cx="1878544" cy="6023434"/>
            <a:chOff x="6033606" y="254077"/>
            <a:chExt cx="1878544" cy="6023434"/>
          </a:xfrm>
        </p:grpSpPr>
        <p:sp>
          <p:nvSpPr>
            <p:cNvPr id="6" name="Tekstvak 4"/>
            <p:cNvSpPr txBox="1"/>
            <p:nvPr/>
          </p:nvSpPr>
          <p:spPr>
            <a:xfrm>
              <a:off x="6033606" y="254077"/>
              <a:ext cx="1877156" cy="881040"/>
            </a:xfrm>
            <a:prstGeom prst="rect">
              <a:avLst/>
            </a:prstGeom>
            <a:solidFill>
              <a:srgbClr val="217EB2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ct val="0"/>
                </a:spcAft>
              </a:pPr>
              <a:r>
                <a:rPr lang="nl-BE" sz="1600">
                  <a:solidFill>
                    <a:srgbClr val="FFFFFF"/>
                  </a:solidFill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ONDERWIJS-ARRANGEMENT UITVOEREN</a:t>
              </a:r>
              <a:endParaRPr lang="nl-BE" sz="160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30" name="Afbeelding 2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36550" y="1196771"/>
              <a:ext cx="1875600" cy="5080740"/>
            </a:xfrm>
            <a:prstGeom prst="rect">
              <a:avLst/>
            </a:prstGeom>
          </p:spPr>
        </p:pic>
      </p:grpSp>
      <p:sp>
        <p:nvSpPr>
          <p:cNvPr id="50" name="Tekstvak 3"/>
          <p:cNvSpPr txBox="1"/>
          <p:nvPr/>
        </p:nvSpPr>
        <p:spPr>
          <a:xfrm>
            <a:off x="2147167" y="6153992"/>
            <a:ext cx="3819988" cy="625416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bg1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ct val="0"/>
              </a:spcAft>
            </a:pPr>
            <a:r>
              <a:rPr lang="nl-BE" sz="1400" smtClean="0">
                <a:solidFill>
                  <a:srgbClr val="FFFFFF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Voorbereidingsfase</a:t>
            </a:r>
            <a:endParaRPr lang="nl-BE" sz="140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Tekstvak 4"/>
          <p:cNvSpPr txBox="1"/>
          <p:nvPr/>
        </p:nvSpPr>
        <p:spPr>
          <a:xfrm>
            <a:off x="6046301" y="6153992"/>
            <a:ext cx="1885348" cy="625416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bg1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ct val="0"/>
              </a:spcAft>
            </a:pPr>
            <a:r>
              <a:rPr lang="nl-BE" sz="1400">
                <a:solidFill>
                  <a:srgbClr val="FFFFFF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nl-BE" sz="1400" smtClean="0">
                <a:solidFill>
                  <a:srgbClr val="FFFFFF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itvoeringsfase</a:t>
            </a:r>
            <a:endParaRPr lang="nl-BE" sz="140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Tekstvak 5"/>
          <p:cNvSpPr txBox="1"/>
          <p:nvPr/>
        </p:nvSpPr>
        <p:spPr>
          <a:xfrm>
            <a:off x="7968567" y="6153992"/>
            <a:ext cx="3858094" cy="625416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bg1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ct val="0"/>
              </a:spcAft>
            </a:pPr>
            <a:r>
              <a:rPr lang="nl-BE" sz="1400">
                <a:solidFill>
                  <a:srgbClr val="FFFFFF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nl-BE" sz="1400" smtClean="0">
                <a:solidFill>
                  <a:srgbClr val="FFFFFF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valuatiefase</a:t>
            </a:r>
            <a:endParaRPr lang="nl-BE" sz="140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3" name="Tekstvak 2"/>
          <p:cNvSpPr txBox="1"/>
          <p:nvPr/>
        </p:nvSpPr>
        <p:spPr>
          <a:xfrm>
            <a:off x="160916" y="6153992"/>
            <a:ext cx="1900473" cy="28840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bg1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ct val="0"/>
              </a:spcAft>
            </a:pPr>
            <a:r>
              <a:rPr lang="nl-BE" sz="1400" smtClean="0">
                <a:solidFill>
                  <a:srgbClr val="FFFFFF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Beginsituatie </a:t>
            </a:r>
            <a:endParaRPr lang="nl-BE" sz="140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Tekstvak 2"/>
          <p:cNvSpPr txBox="1"/>
          <p:nvPr/>
        </p:nvSpPr>
        <p:spPr>
          <a:xfrm>
            <a:off x="167914" y="6488416"/>
            <a:ext cx="1900473" cy="28840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bg1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ct val="0"/>
              </a:spcAft>
            </a:pPr>
            <a:r>
              <a:rPr lang="nl-BE" sz="1400" smtClean="0">
                <a:solidFill>
                  <a:srgbClr val="FFFFFF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Doelenfase </a:t>
            </a:r>
            <a:endParaRPr lang="nl-BE" sz="140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" name="Groep 1"/>
          <p:cNvGrpSpPr/>
          <p:nvPr/>
        </p:nvGrpSpPr>
        <p:grpSpPr>
          <a:xfrm>
            <a:off x="30707" y="794993"/>
            <a:ext cx="1433244" cy="5385675"/>
            <a:chOff x="10726145" y="794993"/>
            <a:chExt cx="1433244" cy="5385675"/>
          </a:xfrm>
        </p:grpSpPr>
        <p:sp>
          <p:nvSpPr>
            <p:cNvPr id="54" name="Tekstvak 53"/>
            <p:cNvSpPr txBox="1"/>
            <p:nvPr/>
          </p:nvSpPr>
          <p:spPr>
            <a:xfrm>
              <a:off x="10726145" y="794993"/>
              <a:ext cx="1155843" cy="523220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accent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2800" b="1" smtClean="0">
                  <a:solidFill>
                    <a:srgbClr val="0070C0"/>
                  </a:solidFill>
                </a:rPr>
                <a:t>BaO  </a:t>
              </a:r>
              <a:endParaRPr lang="nl-BE" sz="2800" b="1">
                <a:solidFill>
                  <a:srgbClr val="0070C0"/>
                </a:solidFill>
              </a:endParaRPr>
            </a:p>
          </p:txBody>
        </p:sp>
        <p:sp>
          <p:nvSpPr>
            <p:cNvPr id="55" name="Tekstvak 54"/>
            <p:cNvSpPr txBox="1"/>
            <p:nvPr/>
          </p:nvSpPr>
          <p:spPr>
            <a:xfrm>
              <a:off x="10726145" y="5657448"/>
              <a:ext cx="1433244" cy="5232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2800" b="1" smtClean="0">
                  <a:solidFill>
                    <a:schemeClr val="accent6">
                      <a:lumMod val="75000"/>
                    </a:schemeClr>
                  </a:solidFill>
                </a:rPr>
                <a:t>BuBaO</a:t>
              </a:r>
              <a:endParaRPr lang="nl-BE" sz="2800" b="1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20" name="Groep 19"/>
          <p:cNvGrpSpPr/>
          <p:nvPr/>
        </p:nvGrpSpPr>
        <p:grpSpPr>
          <a:xfrm>
            <a:off x="201239" y="66561"/>
            <a:ext cx="3819233" cy="5414537"/>
            <a:chOff x="201239" y="66561"/>
            <a:chExt cx="3819233" cy="5414537"/>
          </a:xfrm>
        </p:grpSpPr>
        <p:grpSp>
          <p:nvGrpSpPr>
            <p:cNvPr id="47" name="Groep 46"/>
            <p:cNvGrpSpPr/>
            <p:nvPr/>
          </p:nvGrpSpPr>
          <p:grpSpPr>
            <a:xfrm>
              <a:off x="465731" y="66561"/>
              <a:ext cx="3554741" cy="5220095"/>
              <a:chOff x="467890" y="251493"/>
              <a:chExt cx="3554741" cy="5220095"/>
            </a:xfrm>
          </p:grpSpPr>
          <p:sp>
            <p:nvSpPr>
              <p:cNvPr id="4" name="Tekstvak 2"/>
              <p:cNvSpPr txBox="1"/>
              <p:nvPr/>
            </p:nvSpPr>
            <p:spPr>
              <a:xfrm>
                <a:off x="2145475" y="251493"/>
                <a:ext cx="1877156" cy="881040"/>
              </a:xfrm>
              <a:prstGeom prst="rect">
                <a:avLst/>
              </a:prstGeom>
              <a:solidFill>
                <a:srgbClr val="116CA8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ct val="0"/>
                  </a:spcAft>
                </a:pPr>
                <a:r>
                  <a:rPr lang="nl-BE" sz="1600">
                    <a:solidFill>
                      <a:srgbClr val="FFFFFF"/>
                    </a:solidFill>
                    <a:latin typeface="Trebuchet MS" panose="020b0603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ERVARINGSKANSEN INSCHATTEN</a:t>
                </a:r>
                <a:endParaRPr lang="nl-BE" sz="1600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46" name="Tijdelijke aanduiding voor inhoud 3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7890" y="2221154"/>
                <a:ext cx="3240000" cy="3250434"/>
              </a:xfrm>
              <a:prstGeom prst="rect">
                <a:avLst/>
              </a:prstGeom>
            </p:spPr>
          </p:pic>
        </p:grpSp>
        <p:pic>
          <p:nvPicPr>
            <p:cNvPr id="11" name="Afbeelding 1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239" y="1667966"/>
              <a:ext cx="900000" cy="900000"/>
            </a:xfrm>
            <a:prstGeom prst="rect">
              <a:avLst/>
            </a:prstGeom>
          </p:spPr>
        </p:pic>
        <p:pic>
          <p:nvPicPr>
            <p:cNvPr id="17" name="Afbeelding 1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7549" y="1701900"/>
              <a:ext cx="900000" cy="520231"/>
            </a:xfrm>
            <a:prstGeom prst="rect">
              <a:avLst/>
            </a:prstGeom>
          </p:spPr>
        </p:pic>
        <p:pic>
          <p:nvPicPr>
            <p:cNvPr id="18" name="Afbeelding 1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5535" y="4519726"/>
              <a:ext cx="720000" cy="952326"/>
            </a:xfrm>
            <a:prstGeom prst="rect">
              <a:avLst/>
            </a:prstGeom>
          </p:spPr>
        </p:pic>
        <p:pic>
          <p:nvPicPr>
            <p:cNvPr id="19" name="Afbeelding 18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239" y="4819741"/>
              <a:ext cx="720000" cy="661357"/>
            </a:xfrm>
            <a:prstGeom prst="rect">
              <a:avLst/>
            </a:prstGeom>
          </p:spPr>
        </p:pic>
      </p:grpSp>
      <p:grpSp>
        <p:nvGrpSpPr>
          <p:cNvPr id="56" name="Groep 55"/>
          <p:cNvGrpSpPr/>
          <p:nvPr/>
        </p:nvGrpSpPr>
        <p:grpSpPr>
          <a:xfrm>
            <a:off x="9951060" y="66561"/>
            <a:ext cx="1877156" cy="6026017"/>
            <a:chOff x="9951060" y="66561"/>
            <a:chExt cx="1877156" cy="6026017"/>
          </a:xfrm>
        </p:grpSpPr>
        <p:grpSp>
          <p:nvGrpSpPr>
            <p:cNvPr id="36" name="Groep 35"/>
            <p:cNvGrpSpPr/>
            <p:nvPr/>
          </p:nvGrpSpPr>
          <p:grpSpPr>
            <a:xfrm>
              <a:off x="9951060" y="66561"/>
              <a:ext cx="1877156" cy="6026017"/>
              <a:chOff x="9921534" y="251493"/>
              <a:chExt cx="1877156" cy="6458780"/>
            </a:xfrm>
          </p:grpSpPr>
          <p:sp>
            <p:nvSpPr>
              <p:cNvPr id="8" name="Tekstvak 6"/>
              <p:cNvSpPr txBox="1"/>
              <p:nvPr/>
            </p:nvSpPr>
            <p:spPr>
              <a:xfrm>
                <a:off x="9921534" y="251493"/>
                <a:ext cx="1877156" cy="930754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ct val="0"/>
                  </a:spcAft>
                </a:pPr>
                <a:r>
                  <a:rPr lang="nl-BE" sz="1600">
                    <a:solidFill>
                      <a:srgbClr val="FFFFFF"/>
                    </a:solidFill>
                    <a:latin typeface="Trebuchet MS" panose="020b0603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KWALITEITS-</a:t>
                </a:r>
                <a:endParaRPr lang="nl-BE" sz="1600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ct val="0"/>
                  </a:spcAft>
                </a:pPr>
                <a:r>
                  <a:rPr lang="nl-BE" sz="1600">
                    <a:solidFill>
                      <a:srgbClr val="FFFFFF"/>
                    </a:solidFill>
                    <a:latin typeface="Trebuchet MS" panose="020b0603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ONTWIKKELING</a:t>
                </a:r>
                <a:endParaRPr lang="nl-BE" sz="1600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32" name="Afbeelding 31"/>
              <p:cNvPicPr>
                <a:picLocks noChangeAspect="1"/>
              </p:cNvPicPr>
              <p:nvPr/>
            </p:nvPicPr>
            <p:blipFill>
              <a:blip r:embed="rId10"/>
              <a:srcRect b="1724"/>
              <a:stretch>
                <a:fillRect/>
              </a:stretch>
            </p:blipFill>
            <p:spPr>
              <a:xfrm>
                <a:off x="9921534" y="1264657"/>
                <a:ext cx="1875600" cy="5445616"/>
              </a:xfrm>
              <a:prstGeom prst="rect">
                <a:avLst/>
              </a:prstGeom>
            </p:spPr>
          </p:pic>
        </p:grpSp>
        <p:grpSp>
          <p:nvGrpSpPr>
            <p:cNvPr id="38" name="Groep 37"/>
            <p:cNvGrpSpPr/>
            <p:nvPr/>
          </p:nvGrpSpPr>
          <p:grpSpPr>
            <a:xfrm>
              <a:off x="9959929" y="3277456"/>
              <a:ext cx="1793522" cy="2650733"/>
              <a:chOff x="9959929" y="3277456"/>
              <a:chExt cx="1793522" cy="2650733"/>
            </a:xfrm>
          </p:grpSpPr>
          <p:grpSp>
            <p:nvGrpSpPr>
              <p:cNvPr id="28" name="Groep 27"/>
              <p:cNvGrpSpPr/>
              <p:nvPr/>
            </p:nvGrpSpPr>
            <p:grpSpPr>
              <a:xfrm>
                <a:off x="9959929" y="3513762"/>
                <a:ext cx="1793522" cy="2414427"/>
                <a:chOff x="9959929" y="3513762"/>
                <a:chExt cx="1793522" cy="2414427"/>
              </a:xfrm>
            </p:grpSpPr>
            <p:sp>
              <p:nvSpPr>
                <p:cNvPr id="26" name="Rechthoek 25"/>
                <p:cNvSpPr/>
                <p:nvPr/>
              </p:nvSpPr>
              <p:spPr>
                <a:xfrm>
                  <a:off x="9959929" y="3513762"/>
                  <a:ext cx="1793522" cy="2414427"/>
                </a:xfrm>
                <a:prstGeom prst="rect">
                  <a:avLst/>
                </a:prstGeom>
                <a:solidFill>
                  <a:srgbClr val="54823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pic>
              <p:nvPicPr>
                <p:cNvPr id="27" name="Afbeelding 26"/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BEBA8EAE-BF5A-486C-A8C5-ECC9F3942E4B}">
                      <a14:imgProps xmlns:a14="http://schemas.microsoft.com/office/drawing/2010/main">
                        <a14:imgLayer r:embed="rId12">
                          <a14:imgEffect>
                            <a14:backgroundRemoval t="0" b="100000" l="0" r="98065">
                              <a14:foregroundMark x1="72903" y1="74667" x2="72903" y2="74667"/>
                            </a14:backgroundRemoval>
                          </a14:imgEffect>
                          <a14:imgEffect>
                            <a14:sharpenSoften amount="5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118502" y="3721702"/>
                  <a:ext cx="1476375" cy="2143125"/>
                </a:xfrm>
                <a:prstGeom prst="rect">
                  <a:avLst/>
                </a:prstGeom>
              </p:spPr>
            </p:pic>
          </p:grpSp>
          <p:sp>
            <p:nvSpPr>
              <p:cNvPr id="37" name="Bijschrift met afgeronde rechthoek 36"/>
              <p:cNvSpPr/>
              <p:nvPr/>
            </p:nvSpPr>
            <p:spPr>
              <a:xfrm>
                <a:off x="10181690" y="3277456"/>
                <a:ext cx="1304818" cy="934948"/>
              </a:xfrm>
              <a:prstGeom prst="wedgeRoundRectCallout">
                <a:avLst>
                  <a:gd name="adj1" fmla="val 1214"/>
                  <a:gd name="adj2" fmla="val 92170"/>
                  <a:gd name="adj3" fmla="val 16667"/>
                </a:avLst>
              </a:prstGeom>
              <a:no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BE" sz="1400" smtClean="0"/>
                  <a:t>Hoe pakken we het volgende keer aan?</a:t>
                </a:r>
                <a:endParaRPr lang="nl-BE" sz="1400"/>
              </a:p>
            </p:txBody>
          </p:sp>
        </p:grpSp>
      </p:grpSp>
      <p:grpSp>
        <p:nvGrpSpPr>
          <p:cNvPr id="48" name="Groep 47"/>
          <p:cNvGrpSpPr/>
          <p:nvPr/>
        </p:nvGrpSpPr>
        <p:grpSpPr>
          <a:xfrm>
            <a:off x="7997563" y="66561"/>
            <a:ext cx="1885856" cy="6023434"/>
            <a:chOff x="7997563" y="66561"/>
            <a:chExt cx="1885856" cy="6023434"/>
          </a:xfrm>
        </p:grpSpPr>
        <p:grpSp>
          <p:nvGrpSpPr>
            <p:cNvPr id="35" name="Groep 34"/>
            <p:cNvGrpSpPr/>
            <p:nvPr/>
          </p:nvGrpSpPr>
          <p:grpSpPr>
            <a:xfrm>
              <a:off x="7997563" y="66561"/>
              <a:ext cx="1885856" cy="6023434"/>
              <a:chOff x="7976847" y="254077"/>
              <a:chExt cx="1885856" cy="6023434"/>
            </a:xfrm>
          </p:grpSpPr>
          <p:sp>
            <p:nvSpPr>
              <p:cNvPr id="7" name="Tekstvak 5"/>
              <p:cNvSpPr txBox="1"/>
              <p:nvPr/>
            </p:nvSpPr>
            <p:spPr>
              <a:xfrm>
                <a:off x="7976847" y="254077"/>
                <a:ext cx="1877156" cy="881040"/>
              </a:xfrm>
              <a:prstGeom prst="rect">
                <a:avLst/>
              </a:prstGeom>
              <a:solidFill>
                <a:srgbClr val="217EB2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ct val="0"/>
                  </a:spcAft>
                </a:pPr>
                <a:r>
                  <a:rPr lang="nl-BE" sz="1600">
                    <a:solidFill>
                      <a:srgbClr val="FFFFFF"/>
                    </a:solidFill>
                    <a:latin typeface="Trebuchet MS" panose="020b0603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LEERLINGEN</a:t>
                </a:r>
                <a:endParaRPr lang="nl-BE" sz="1600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ct val="0"/>
                  </a:spcAft>
                </a:pPr>
                <a:r>
                  <a:rPr lang="nl-BE" sz="1600" smtClean="0">
                    <a:solidFill>
                      <a:srgbClr val="FFFFFF"/>
                    </a:solidFill>
                    <a:latin typeface="Trebuchet MS" panose="020b0603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EVALUEREN</a:t>
                </a:r>
                <a:endParaRPr lang="nl-BE" sz="1600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31" name="Afbeelding 30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987103" y="1196771"/>
                <a:ext cx="1875600" cy="5080740"/>
              </a:xfrm>
              <a:prstGeom prst="rect">
                <a:avLst/>
              </a:prstGeom>
            </p:spPr>
          </p:pic>
        </p:grpSp>
        <p:grpSp>
          <p:nvGrpSpPr>
            <p:cNvPr id="44" name="Groep 43"/>
            <p:cNvGrpSpPr/>
            <p:nvPr/>
          </p:nvGrpSpPr>
          <p:grpSpPr>
            <a:xfrm>
              <a:off x="8051840" y="3705458"/>
              <a:ext cx="1749515" cy="2222731"/>
              <a:chOff x="8051840" y="3705458"/>
              <a:chExt cx="1749515" cy="2222731"/>
            </a:xfrm>
          </p:grpSpPr>
          <p:sp>
            <p:nvSpPr>
              <p:cNvPr id="41" name="Rechthoek 40"/>
              <p:cNvSpPr/>
              <p:nvPr/>
            </p:nvSpPr>
            <p:spPr>
              <a:xfrm>
                <a:off x="8051840" y="3705458"/>
                <a:ext cx="1749515" cy="2222731"/>
              </a:xfrm>
              <a:prstGeom prst="rect">
                <a:avLst/>
              </a:prstGeom>
              <a:solidFill>
                <a:srgbClr val="217E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pic>
            <p:nvPicPr>
              <p:cNvPr id="42" name="Afbeelding 41"/>
              <p:cNvPicPr>
                <a:picLocks noChangeAspect="1"/>
              </p:cNvPicPr>
              <p:nvPr/>
            </p:nvPicPr>
            <p:blipFill>
              <a:blip r:embed="rId14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ackgroundRemoval t="1604" b="100000" l="3876" r="97674">
                            <a14:foregroundMark x1="68217" y1="66845" x2="68217" y2="66845"/>
                          </a14:backgroundRemoval>
                        </a14:imgEffect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8338557" y="3876273"/>
                <a:ext cx="1228725" cy="1781175"/>
              </a:xfrm>
              <a:prstGeom prst="rect">
                <a:avLst/>
              </a:prstGeom>
            </p:spPr>
          </p:pic>
        </p:grpSp>
      </p:grpSp>
      <p:cxnSp>
        <p:nvCxnSpPr>
          <p:cNvPr id="43" name="Rechte verbindingslijn met pijl 42"/>
          <p:cNvCxnSpPr/>
          <p:nvPr/>
        </p:nvCxnSpPr>
        <p:spPr>
          <a:xfrm flipV="1">
            <a:off x="1186550" y="5524674"/>
            <a:ext cx="9771201" cy="29243"/>
          </a:xfrm>
          <a:prstGeom prst="straightConnector1">
            <a:avLst/>
          </a:prstGeom>
          <a:noFill/>
          <a:ln w="152400" cap="flat" cmpd="sng" algn="ctr">
            <a:solidFill>
              <a:srgbClr val="0070C0">
                <a:alpha val="69000"/>
              </a:srgbClr>
            </a:solidFill>
            <a:prstDash val="solid"/>
            <a:miter lim="800000"/>
            <a:headEnd type="arrow"/>
            <a:tailEnd type="arrow"/>
          </a:ln>
        </p:spPr>
      </p:cxnSp>
    </p:spTree>
    <p:extLst>
      <p:ext uri="{BB962C8B-B14F-4D97-AF65-F5344CB8AC3E}">
        <p14:creationId xmlns:p14="http://schemas.microsoft.com/office/powerpoint/2010/main" val="19642744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4" nodeType="afterEffect"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1" nodeType="afterEffect"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2" nodeType="afterEffect"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nodeType="clickEffect"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1"/>
      <p:bldP spid="52" grpId="2"/>
      <p:bldP spid="53" grpId="3"/>
      <p:bldP spid="49" grpId="4"/>
    </p:bldLst>
  </p:timing>
</p:sld>
</file>

<file path=ppt/tags/tag1.xml><?xml version="1.0" encoding="utf-8"?>
<p:tagLst xmlns:p="http://schemas.openxmlformats.org/presentationml/2006/main">
  <p:tag name="AS_RELEASE_DATE" val="2016.02.05"/>
  <p:tag name="AS_TITLE" val="Aspose.Slides for Java"/>
  <p:tag name="AS_VERSION" val="16.1.0.0"/>
</p:tagLst>
</file>

<file path=ppt/theme/theme1.xml><?xml version="1.0" encoding="utf-8"?>
<a:theme xmlns:r="http://schemas.openxmlformats.org/officeDocument/2006/relationships" xmlns:a="http://schemas.openxmlformats.org/drawingml/2006/main" name="Kantoorthema">
  <a:themeElements>
    <a:clrScheme name="Kantoor">
      <a:dk1>
        <a:sysClr val="windowText" lastClr="000000"/>
      </a:dk1>
      <a:lt1>
        <a:sysClr val="window" lastClr="FFFC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</a:theme>
</file>

<file path=ppt/theme/theme2.xml><?xml version="1.0" encoding="utf-8"?>
<a:theme xmlns:r="http://schemas.openxmlformats.org/officeDocument/2006/relationships" xmlns:a="http://schemas.openxmlformats.org/drawingml/2006/main" name="Kantoorthema">
  <a:themeElements>
    <a:clrScheme name="Kantoor">
      <a:dk1>
        <a:sysClr val="windowText" lastClr="000000"/>
      </a:dk1>
      <a:lt1>
        <a:sysClr val="window" lastClr="FFFC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</a:theme>
</file>

<file path=ppt/theme/theme3.xml><?xml version="1.0" encoding="utf-8"?>
<a:theme xmlns:r="http://schemas.openxmlformats.org/officeDocument/2006/relationships" xmlns:a="http://schemas.openxmlformats.org/drawingml/2006/main" name="Kantoorthema">
  <a:themeElements>
    <a:clrScheme name="Kantoor">
      <a:dk1>
        <a:sysClr val="windowText" lastClr="000000"/>
      </a:dk1>
      <a:lt1>
        <a:sysClr val="window" lastClr="FFFC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>
  <Template/>
  <Manager/>
  <Company/>
  <PresentationFormat>Aangepast</PresentationFormat>
  <TotalTime>1576</TotalTime>
  <SharedDoc>0</SharedDoc>
  <Application>Aspose.Slides for Java</Application>
  <AppVersion>16.0100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Opbouw schema onderwijsarrangementen</dc:title>
  <cp:category>Presentatie</cp:category>
  <dc:creator>De Ruysscher Kris</dc:creator>
  <cp:lastModifiedBy>Verhoeven Anne</cp:lastModifiedBy>
  <cp:revision>98</cp:revision>
  <cp:lastPrinted>2018-05-07T07:09:47.000</cp:lastPrinted>
  <dcterms:created xsi:type="dcterms:W3CDTF">2017-12-10T17:16:06Z</dcterms:created>
  <dcterms:modified xsi:type="dcterms:W3CDTF">2018-06-07T12:24:18Z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Korte inhoud">
    <vt:lpwstr>Gebruik deze ppt wanneer je samen met je team vanuit een focus wil nadenken over hoe jullie een onderwijsarrangement als krachtige leeromgeving uitwerken. Het schema bouwt zich stapsgewijs op.</vt:lpwstr>
  </property>
  <property fmtid="{D5CDD505-2E9C-101B-9397-08002B2CF9AE}" pid="3" name="Project">
    <vt:lpwstr>Cur</vt:lpwstr>
  </property>
  <property fmtid="{D5CDD505-2E9C-101B-9397-08002B2CF9AE}" pid="4" name="Referentienummer">
    <vt:lpwstr>Cur-20180607-16</vt:lpwstr>
  </property>
  <property fmtid="{D5CDD505-2E9C-101B-9397-08002B2CF9AE}" pid="5" name="Uitgever">
    <vt:lpwstr>Dienst Curriculum &amp; Vorming - Katholiek Onderwijs Vlaanderen</vt:lpwstr>
  </property>
  <property fmtid="{D5CDD505-2E9C-101B-9397-08002B2CF9AE}" pid="6" name="Verschijningsdatum">
    <vt:lpwstr>2018-06-07</vt:lpwstr>
  </property>
</Properties>
</file>