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3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570DBE0A-E3B4-420E-AEEE-B92406F0B137}"/>
    <pc:docChg chg="undo custSel addSld delSld modSld">
      <pc:chgData name="Wim De Pue" userId="e9c18a9f-1a31-40e1-8897-659981da5e91" providerId="ADAL" clId="{570DBE0A-E3B4-420E-AEEE-B92406F0B137}" dt="2021-09-26T14:15:37.121" v="518" actId="20577"/>
      <pc:docMkLst>
        <pc:docMk/>
      </pc:docMkLst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2308225220" sldId="268"/>
        </pc:sldMkLst>
      </pc:sldChg>
      <pc:sldChg chg="del">
        <pc:chgData name="Wim De Pue" userId="e9c18a9f-1a31-40e1-8897-659981da5e91" providerId="ADAL" clId="{570DBE0A-E3B4-420E-AEEE-B92406F0B137}" dt="2021-09-15T15:27:26.413" v="1" actId="47"/>
        <pc:sldMkLst>
          <pc:docMk/>
          <pc:sldMk cId="3052834499" sldId="269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770993645" sldId="477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709379884" sldId="501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3211779758" sldId="537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1284702127" sldId="538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727313629" sldId="539"/>
        </pc:sldMkLst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62150771" sldId="540"/>
        </pc:sldMkLst>
      </pc:sldChg>
      <pc:sldChg chg="delSp modSp del mod modNotesTx">
        <pc:chgData name="Wim De Pue" userId="e9c18a9f-1a31-40e1-8897-659981da5e91" providerId="ADAL" clId="{570DBE0A-E3B4-420E-AEEE-B92406F0B137}" dt="2021-09-26T14:15:06.813" v="490" actId="47"/>
        <pc:sldMkLst>
          <pc:docMk/>
          <pc:sldMk cId="1436747496" sldId="541"/>
        </pc:sldMkLst>
        <pc:spChg chg="mod">
          <ac:chgData name="Wim De Pue" userId="e9c18a9f-1a31-40e1-8897-659981da5e91" providerId="ADAL" clId="{570DBE0A-E3B4-420E-AEEE-B92406F0B137}" dt="2021-09-26T14:09:10.281" v="487" actId="1076"/>
          <ac:spMkLst>
            <pc:docMk/>
            <pc:sldMk cId="1436747496" sldId="541"/>
            <ac:spMk id="7" creationId="{B1B89046-85EF-4BAE-A667-4E06F377431A}"/>
          </ac:spMkLst>
        </pc:spChg>
        <pc:spChg chg="mod">
          <ac:chgData name="Wim De Pue" userId="e9c18a9f-1a31-40e1-8897-659981da5e91" providerId="ADAL" clId="{570DBE0A-E3B4-420E-AEEE-B92406F0B137}" dt="2021-09-26T14:09:10.281" v="487" actId="1076"/>
          <ac:spMkLst>
            <pc:docMk/>
            <pc:sldMk cId="1436747496" sldId="541"/>
            <ac:spMk id="8" creationId="{619C05DC-D664-47F2-B492-F9D10363217A}"/>
          </ac:spMkLst>
        </pc:spChg>
        <pc:spChg chg="del">
          <ac:chgData name="Wim De Pue" userId="e9c18a9f-1a31-40e1-8897-659981da5e91" providerId="ADAL" clId="{570DBE0A-E3B4-420E-AEEE-B92406F0B137}" dt="2021-09-26T13:54:25.318" v="59" actId="478"/>
          <ac:spMkLst>
            <pc:docMk/>
            <pc:sldMk cId="1436747496" sldId="541"/>
            <ac:spMk id="9" creationId="{16049B21-CB21-415E-A634-482C32340B13}"/>
          </ac:spMkLst>
        </pc:spChg>
        <pc:spChg chg="mod">
          <ac:chgData name="Wim De Pue" userId="e9c18a9f-1a31-40e1-8897-659981da5e91" providerId="ADAL" clId="{570DBE0A-E3B4-420E-AEEE-B92406F0B137}" dt="2021-09-26T14:08:58.825" v="486" actId="1076"/>
          <ac:spMkLst>
            <pc:docMk/>
            <pc:sldMk cId="1436747496" sldId="541"/>
            <ac:spMk id="10" creationId="{3A59243C-E5AD-4222-AEED-75ED49DF41DB}"/>
          </ac:spMkLst>
        </pc:spChg>
        <pc:spChg chg="mod">
          <ac:chgData name="Wim De Pue" userId="e9c18a9f-1a31-40e1-8897-659981da5e91" providerId="ADAL" clId="{570DBE0A-E3B4-420E-AEEE-B92406F0B137}" dt="2021-09-26T14:09:10.281" v="487" actId="1076"/>
          <ac:spMkLst>
            <pc:docMk/>
            <pc:sldMk cId="1436747496" sldId="541"/>
            <ac:spMk id="12" creationId="{0E23D403-60DA-4949-AE81-E7EF444D15F9}"/>
          </ac:spMkLst>
        </pc:spChg>
        <pc:spChg chg="mod">
          <ac:chgData name="Wim De Pue" userId="e9c18a9f-1a31-40e1-8897-659981da5e91" providerId="ADAL" clId="{570DBE0A-E3B4-420E-AEEE-B92406F0B137}" dt="2021-09-26T14:09:10.281" v="487" actId="1076"/>
          <ac:spMkLst>
            <pc:docMk/>
            <pc:sldMk cId="1436747496" sldId="541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570DBE0A-E3B4-420E-AEEE-B92406F0B137}" dt="2021-09-26T14:08:53.857" v="485" actId="1076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  <pc:sldChg chg="modSp add mod">
        <pc:chgData name="Wim De Pue" userId="e9c18a9f-1a31-40e1-8897-659981da5e91" providerId="ADAL" clId="{570DBE0A-E3B4-420E-AEEE-B92406F0B137}" dt="2021-09-26T14:15:37.121" v="518" actId="20577"/>
        <pc:sldMkLst>
          <pc:docMk/>
          <pc:sldMk cId="394324950" sldId="542"/>
        </pc:sldMkLst>
        <pc:spChg chg="mod">
          <ac:chgData name="Wim De Pue" userId="e9c18a9f-1a31-40e1-8897-659981da5e91" providerId="ADAL" clId="{570DBE0A-E3B4-420E-AEEE-B92406F0B137}" dt="2021-09-26T14:15:37.121" v="518" actId="20577"/>
          <ac:spMkLst>
            <pc:docMk/>
            <pc:sldMk cId="394324950" sldId="542"/>
            <ac:spMk id="10" creationId="{3A59243C-E5AD-4222-AEED-75ED49DF41DB}"/>
          </ac:spMkLst>
        </pc:spChg>
      </pc:sldChg>
      <pc:sldChg chg="del">
        <pc:chgData name="Wim De Pue" userId="e9c18a9f-1a31-40e1-8897-659981da5e91" providerId="ADAL" clId="{570DBE0A-E3B4-420E-AEEE-B92406F0B137}" dt="2021-09-15T15:27:24.376" v="0" actId="47"/>
        <pc:sldMkLst>
          <pc:docMk/>
          <pc:sldMk cId="567682552" sldId="542"/>
        </pc:sldMkLst>
      </pc:sldChg>
      <pc:sldMasterChg chg="delSldLayout">
        <pc:chgData name="Wim De Pue" userId="e9c18a9f-1a31-40e1-8897-659981da5e91" providerId="ADAL" clId="{570DBE0A-E3B4-420E-AEEE-B92406F0B137}" dt="2021-09-15T15:27:24.376" v="0" actId="47"/>
        <pc:sldMasterMkLst>
          <pc:docMk/>
          <pc:sldMasterMk cId="2106385519" sldId="2147483660"/>
        </pc:sldMasterMkLst>
        <pc:sldLayoutChg chg="del">
          <pc:chgData name="Wim De Pue" userId="e9c18a9f-1a31-40e1-8897-659981da5e91" providerId="ADAL" clId="{570DBE0A-E3B4-420E-AEEE-B92406F0B137}" dt="2021-09-15T15:27:24.376" v="0" actId="47"/>
          <pc:sldLayoutMkLst>
            <pc:docMk/>
            <pc:sldMasterMk cId="2106385519" sldId="2147483660"/>
            <pc:sldLayoutMk cId="2815644057" sldId="2147483745"/>
          </pc:sldLayoutMkLst>
        </pc:sldLayoutChg>
      </pc:sldMasterChg>
    </pc:docChg>
  </pc:docChgLst>
  <pc:docChgLst>
    <pc:chgData name="Wim De Pue" userId="e9c18a9f-1a31-40e1-8897-659981da5e91" providerId="ADAL" clId="{B4A6B116-0221-443A-8BB9-1E712922CDA1}"/>
    <pc:docChg chg="addSld delSld modSld">
      <pc:chgData name="Wim De Pue" userId="e9c18a9f-1a31-40e1-8897-659981da5e91" providerId="ADAL" clId="{B4A6B116-0221-443A-8BB9-1E712922CDA1}" dt="2024-06-25T07:38:56.588" v="1" actId="47"/>
      <pc:docMkLst>
        <pc:docMk/>
      </pc:docMkLst>
      <pc:sldChg chg="del">
        <pc:chgData name="Wim De Pue" userId="e9c18a9f-1a31-40e1-8897-659981da5e91" providerId="ADAL" clId="{B4A6B116-0221-443A-8BB9-1E712922CDA1}" dt="2024-06-25T07:38:56.588" v="1" actId="47"/>
        <pc:sldMkLst>
          <pc:docMk/>
          <pc:sldMk cId="394324950" sldId="542"/>
        </pc:sldMkLst>
      </pc:sldChg>
      <pc:sldChg chg="add">
        <pc:chgData name="Wim De Pue" userId="e9c18a9f-1a31-40e1-8897-659981da5e91" providerId="ADAL" clId="{B4A6B116-0221-443A-8BB9-1E712922CDA1}" dt="2024-06-25T07:38:54.417" v="0"/>
        <pc:sldMkLst>
          <pc:docMk/>
          <pc:sldMk cId="2795058375" sldId="543"/>
        </pc:sldMkLst>
      </pc:sldChg>
    </pc:docChg>
  </pc:docChgLst>
  <pc:docChgLst>
    <pc:chgData name="Wim De Pue" userId="e9c18a9f-1a31-40e1-8897-659981da5e91" providerId="ADAL" clId="{D8F323C4-975F-45BD-8FB0-4D77B0CF368C}"/>
    <pc:docChg chg="modSld">
      <pc:chgData name="Wim De Pue" userId="e9c18a9f-1a31-40e1-8897-659981da5e91" providerId="ADAL" clId="{D8F323C4-975F-45BD-8FB0-4D77B0CF368C}" dt="2023-06-14T07:50:48.315" v="49" actId="20577"/>
      <pc:docMkLst>
        <pc:docMk/>
      </pc:docMkLst>
      <pc:sldChg chg="modSp mod modNotesTx">
        <pc:chgData name="Wim De Pue" userId="e9c18a9f-1a31-40e1-8897-659981da5e91" providerId="ADAL" clId="{D8F323C4-975F-45BD-8FB0-4D77B0CF368C}" dt="2023-06-14T07:50:48.315" v="49" actId="20577"/>
        <pc:sldMkLst>
          <pc:docMk/>
          <pc:sldMk cId="394324950" sldId="542"/>
        </pc:sldMkLst>
        <pc:spChg chg="mod">
          <ac:chgData name="Wim De Pue" userId="e9c18a9f-1a31-40e1-8897-659981da5e91" providerId="ADAL" clId="{D8F323C4-975F-45BD-8FB0-4D77B0CF368C}" dt="2023-06-14T07:09:03.036" v="11" actId="1076"/>
          <ac:spMkLst>
            <pc:docMk/>
            <pc:sldMk cId="394324950" sldId="542"/>
            <ac:spMk id="10" creationId="{3A59243C-E5AD-4222-AEED-75ED49DF41DB}"/>
          </ac:spMkLst>
        </pc:spChg>
        <pc:graphicFrameChg chg="modGraphic">
          <ac:chgData name="Wim De Pue" userId="e9c18a9f-1a31-40e1-8897-659981da5e91" providerId="ADAL" clId="{D8F323C4-975F-45BD-8FB0-4D77B0CF368C}" dt="2023-06-14T07:50:48.315" v="49" actId="20577"/>
          <ac:graphicFrameMkLst>
            <pc:docMk/>
            <pc:sldMk cId="394324950" sldId="542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8C41CAD3-5C22-4F1D-8852-F2B87E87635B}"/>
    <pc:docChg chg="undo custSel addSld delSld modSld sldOrd">
      <pc:chgData name="Wim De Pue" userId="e9c18a9f-1a31-40e1-8897-659981da5e91" providerId="ADAL" clId="{8C41CAD3-5C22-4F1D-8852-F2B87E87635B}" dt="2020-12-10T19:51:29.808" v="3235" actId="6549"/>
      <pc:docMkLst>
        <pc:docMk/>
      </pc:docMkLst>
      <pc:sldChg chg="modSp mod modNotesTx">
        <pc:chgData name="Wim De Pue" userId="e9c18a9f-1a31-40e1-8897-659981da5e91" providerId="ADAL" clId="{8C41CAD3-5C22-4F1D-8852-F2B87E87635B}" dt="2020-12-10T18:37:15.625" v="3219" actId="6549"/>
        <pc:sldMkLst>
          <pc:docMk/>
          <pc:sldMk cId="2308225220" sldId="268"/>
        </pc:sldMkLst>
        <pc:spChg chg="mod">
          <ac:chgData name="Wim De Pue" userId="e9c18a9f-1a31-40e1-8897-659981da5e91" providerId="ADAL" clId="{8C41CAD3-5C22-4F1D-8852-F2B87E87635B}" dt="2020-12-06T20:57:41.907" v="13" actId="20577"/>
          <ac:spMkLst>
            <pc:docMk/>
            <pc:sldMk cId="2308225220" sldId="268"/>
            <ac:spMk id="2" creationId="{00000000-0000-0000-0000-000000000000}"/>
          </ac:spMkLst>
        </pc:spChg>
      </pc:sldChg>
      <pc:sldChg chg="add modNotesTx">
        <pc:chgData name="Wim De Pue" userId="e9c18a9f-1a31-40e1-8897-659981da5e91" providerId="ADAL" clId="{8C41CAD3-5C22-4F1D-8852-F2B87E87635B}" dt="2020-12-10T19:13:47.504" v="3229" actId="20577"/>
        <pc:sldMkLst>
          <pc:docMk/>
          <pc:sldMk cId="3052834499" sldId="269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3918529863" sldId="320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3845740308" sldId="473"/>
        </pc:sldMkLst>
      </pc:sldChg>
      <pc:sldChg chg="addSp delSp modSp mod ord delAnim modAnim modNotesTx">
        <pc:chgData name="Wim De Pue" userId="e9c18a9f-1a31-40e1-8897-659981da5e91" providerId="ADAL" clId="{8C41CAD3-5C22-4F1D-8852-F2B87E87635B}" dt="2020-12-10T19:51:29.808" v="3235" actId="6549"/>
        <pc:sldMkLst>
          <pc:docMk/>
          <pc:sldMk cId="770993645" sldId="477"/>
        </pc:sldMkLst>
        <pc:spChg chg="mod">
          <ac:chgData name="Wim De Pue" userId="e9c18a9f-1a31-40e1-8897-659981da5e91" providerId="ADAL" clId="{8C41CAD3-5C22-4F1D-8852-F2B87E87635B}" dt="2020-12-10T14:14:10.426" v="226" actId="20577"/>
          <ac:spMkLst>
            <pc:docMk/>
            <pc:sldMk cId="770993645" sldId="477"/>
            <ac:spMk id="2" creationId="{E1FEB35C-295F-4151-B236-0B51CC159B7D}"/>
          </ac:spMkLst>
        </pc:spChg>
        <pc:spChg chg="add mod">
          <ac:chgData name="Wim De Pue" userId="e9c18a9f-1a31-40e1-8897-659981da5e91" providerId="ADAL" clId="{8C41CAD3-5C22-4F1D-8852-F2B87E87635B}" dt="2020-12-10T14:19:24.311" v="801" actId="1076"/>
          <ac:spMkLst>
            <pc:docMk/>
            <pc:sldMk cId="770993645" sldId="477"/>
            <ac:spMk id="3" creationId="{18E887EB-2812-4744-A1F6-E1523841D119}"/>
          </ac:spMkLst>
        </pc:spChg>
        <pc:spChg chg="add del mod">
          <ac:chgData name="Wim De Pue" userId="e9c18a9f-1a31-40e1-8897-659981da5e91" providerId="ADAL" clId="{8C41CAD3-5C22-4F1D-8852-F2B87E87635B}" dt="2020-12-10T14:14:27.672" v="236" actId="478"/>
          <ac:spMkLst>
            <pc:docMk/>
            <pc:sldMk cId="770993645" sldId="477"/>
            <ac:spMk id="14" creationId="{0D8A22A2-150C-434A-9713-0DB5D3EC623B}"/>
          </ac:spMkLst>
        </pc:spChg>
        <pc:spChg chg="add mod">
          <ac:chgData name="Wim De Pue" userId="e9c18a9f-1a31-40e1-8897-659981da5e91" providerId="ADAL" clId="{8C41CAD3-5C22-4F1D-8852-F2B87E87635B}" dt="2020-12-10T14:20:05.013" v="811" actId="1035"/>
          <ac:spMkLst>
            <pc:docMk/>
            <pc:sldMk cId="770993645" sldId="477"/>
            <ac:spMk id="17" creationId="{1E82555F-8651-4FE2-B7C8-19FAAFCF8581}"/>
          </ac:spMkLst>
        </pc:spChg>
        <pc:spChg chg="add mod">
          <ac:chgData name="Wim De Pue" userId="e9c18a9f-1a31-40e1-8897-659981da5e91" providerId="ADAL" clId="{8C41CAD3-5C22-4F1D-8852-F2B87E87635B}" dt="2020-12-10T14:20:08.743" v="814" actId="1035"/>
          <ac:spMkLst>
            <pc:docMk/>
            <pc:sldMk cId="770993645" sldId="477"/>
            <ac:spMk id="19" creationId="{968FA747-EC28-4390-B019-48C91C8CC07F}"/>
          </ac:spMkLst>
        </pc:spChg>
      </pc:sldChg>
      <pc:sldChg chg="modSp mod modNotesTx">
        <pc:chgData name="Wim De Pue" userId="e9c18a9f-1a31-40e1-8897-659981da5e91" providerId="ADAL" clId="{8C41CAD3-5C22-4F1D-8852-F2B87E87635B}" dt="2020-12-10T14:29:35.094" v="1834" actId="20577"/>
        <pc:sldMkLst>
          <pc:docMk/>
          <pc:sldMk cId="709379884" sldId="501"/>
        </pc:sldMkLst>
        <pc:graphicFrameChg chg="modGraphic">
          <ac:chgData name="Wim De Pue" userId="e9c18a9f-1a31-40e1-8897-659981da5e91" providerId="ADAL" clId="{8C41CAD3-5C22-4F1D-8852-F2B87E87635B}" dt="2020-12-07T09:24:07.790" v="46" actId="6549"/>
          <ac:graphicFrameMkLst>
            <pc:docMk/>
            <pc:sldMk cId="709379884" sldId="501"/>
            <ac:graphicFrameMk id="11" creationId="{4346B9DB-5032-47DA-8D0F-C654112797F8}"/>
          </ac:graphicFrameMkLst>
        </pc:graphicFrameChg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1757443351" sldId="508"/>
        </pc:sldMkLst>
      </pc:sldChg>
      <pc:sldChg chg="del">
        <pc:chgData name="Wim De Pue" userId="e9c18a9f-1a31-40e1-8897-659981da5e91" providerId="ADAL" clId="{8C41CAD3-5C22-4F1D-8852-F2B87E87635B}" dt="2020-12-06T20:58:31.257" v="17" actId="47"/>
        <pc:sldMkLst>
          <pc:docMk/>
          <pc:sldMk cId="2317783192" sldId="528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1233491508" sldId="529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1213373804" sldId="534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2384161371" sldId="535"/>
        </pc:sldMkLst>
      </pc:sldChg>
      <pc:sldChg chg="del">
        <pc:chgData name="Wim De Pue" userId="e9c18a9f-1a31-40e1-8897-659981da5e91" providerId="ADAL" clId="{8C41CAD3-5C22-4F1D-8852-F2B87E87635B}" dt="2020-12-06T20:58:33.475" v="18" actId="47"/>
        <pc:sldMkLst>
          <pc:docMk/>
          <pc:sldMk cId="3326349897" sldId="536"/>
        </pc:sldMkLst>
      </pc:sldChg>
      <pc:sldChg chg="modSp modNotesTx">
        <pc:chgData name="Wim De Pue" userId="e9c18a9f-1a31-40e1-8897-659981da5e91" providerId="ADAL" clId="{8C41CAD3-5C22-4F1D-8852-F2B87E87635B}" dt="2020-12-10T14:30:16.075" v="1933" actId="20577"/>
        <pc:sldMkLst>
          <pc:docMk/>
          <pc:sldMk cId="3211779758" sldId="537"/>
        </pc:sldMkLst>
        <pc:graphicFrameChg chg="mod">
          <ac:chgData name="Wim De Pue" userId="e9c18a9f-1a31-40e1-8897-659981da5e91" providerId="ADAL" clId="{8C41CAD3-5C22-4F1D-8852-F2B87E87635B}" dt="2020-12-07T09:24:33.680" v="47"/>
          <ac:graphicFrameMkLst>
            <pc:docMk/>
            <pc:sldMk cId="3211779758" sldId="537"/>
            <ac:graphicFrameMk id="11" creationId="{4346B9DB-5032-47DA-8D0F-C654112797F8}"/>
          </ac:graphicFrameMkLst>
        </pc:graphicFrameChg>
      </pc:sldChg>
      <pc:sldChg chg="modSp modNotesTx">
        <pc:chgData name="Wim De Pue" userId="e9c18a9f-1a31-40e1-8897-659981da5e91" providerId="ADAL" clId="{8C41CAD3-5C22-4F1D-8852-F2B87E87635B}" dt="2020-12-10T14:30:56.324" v="2046" actId="20577"/>
        <pc:sldMkLst>
          <pc:docMk/>
          <pc:sldMk cId="1284702127" sldId="538"/>
        </pc:sldMkLst>
        <pc:graphicFrameChg chg="mod">
          <ac:chgData name="Wim De Pue" userId="e9c18a9f-1a31-40e1-8897-659981da5e91" providerId="ADAL" clId="{8C41CAD3-5C22-4F1D-8852-F2B87E87635B}" dt="2020-12-07T09:24:40.081" v="48"/>
          <ac:graphicFrameMkLst>
            <pc:docMk/>
            <pc:sldMk cId="1284702127" sldId="538"/>
            <ac:graphicFrameMk id="11" creationId="{4346B9DB-5032-47DA-8D0F-C654112797F8}"/>
          </ac:graphicFrameMkLst>
        </pc:graphicFrameChg>
      </pc:sldChg>
      <pc:sldChg chg="modSp modNotesTx">
        <pc:chgData name="Wim De Pue" userId="e9c18a9f-1a31-40e1-8897-659981da5e91" providerId="ADAL" clId="{8C41CAD3-5C22-4F1D-8852-F2B87E87635B}" dt="2020-12-10T19:21:24.997" v="3233" actId="20577"/>
        <pc:sldMkLst>
          <pc:docMk/>
          <pc:sldMk cId="727313629" sldId="539"/>
        </pc:sldMkLst>
        <pc:graphicFrameChg chg="mod">
          <ac:chgData name="Wim De Pue" userId="e9c18a9f-1a31-40e1-8897-659981da5e91" providerId="ADAL" clId="{8C41CAD3-5C22-4F1D-8852-F2B87E87635B}" dt="2020-12-07T09:24:44.972" v="49"/>
          <ac:graphicFrameMkLst>
            <pc:docMk/>
            <pc:sldMk cId="727313629" sldId="539"/>
            <ac:graphicFrameMk id="11" creationId="{4346B9DB-5032-47DA-8D0F-C654112797F8}"/>
          </ac:graphicFrameMkLst>
        </pc:graphicFrameChg>
      </pc:sldChg>
      <pc:sldChg chg="modSp modNotesTx">
        <pc:chgData name="Wim De Pue" userId="e9c18a9f-1a31-40e1-8897-659981da5e91" providerId="ADAL" clId="{8C41CAD3-5C22-4F1D-8852-F2B87E87635B}" dt="2020-12-10T14:33:30.375" v="2422" actId="20577"/>
        <pc:sldMkLst>
          <pc:docMk/>
          <pc:sldMk cId="62150771" sldId="540"/>
        </pc:sldMkLst>
        <pc:graphicFrameChg chg="mod">
          <ac:chgData name="Wim De Pue" userId="e9c18a9f-1a31-40e1-8897-659981da5e91" providerId="ADAL" clId="{8C41CAD3-5C22-4F1D-8852-F2B87E87635B}" dt="2020-12-07T09:24:49.106" v="50"/>
          <ac:graphicFrameMkLst>
            <pc:docMk/>
            <pc:sldMk cId="62150771" sldId="540"/>
            <ac:graphicFrameMk id="11" creationId="{4346B9DB-5032-47DA-8D0F-C654112797F8}"/>
          </ac:graphicFrameMkLst>
        </pc:graphicFrameChg>
      </pc:sldChg>
      <pc:sldChg chg="modSp modNotesTx">
        <pc:chgData name="Wim De Pue" userId="e9c18a9f-1a31-40e1-8897-659981da5e91" providerId="ADAL" clId="{8C41CAD3-5C22-4F1D-8852-F2B87E87635B}" dt="2020-12-10T14:41:43.590" v="3209" actId="6549"/>
        <pc:sldMkLst>
          <pc:docMk/>
          <pc:sldMk cId="1436747496" sldId="541"/>
        </pc:sldMkLst>
        <pc:graphicFrameChg chg="mod">
          <ac:chgData name="Wim De Pue" userId="e9c18a9f-1a31-40e1-8897-659981da5e91" providerId="ADAL" clId="{8C41CAD3-5C22-4F1D-8852-F2B87E87635B}" dt="2020-12-07T09:24:57.601" v="51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  <pc:sldChg chg="add modNotesTx">
        <pc:chgData name="Wim De Pue" userId="e9c18a9f-1a31-40e1-8897-659981da5e91" providerId="ADAL" clId="{8C41CAD3-5C22-4F1D-8852-F2B87E87635B}" dt="2020-12-10T14:25:09.272" v="1422" actId="20577"/>
        <pc:sldMkLst>
          <pc:docMk/>
          <pc:sldMk cId="567682552" sldId="542"/>
        </pc:sldMkLst>
      </pc:sldChg>
      <pc:sldChg chg="del">
        <pc:chgData name="Wim De Pue" userId="e9c18a9f-1a31-40e1-8897-659981da5e91" providerId="ADAL" clId="{8C41CAD3-5C22-4F1D-8852-F2B87E87635B}" dt="2020-12-06T20:57:59.367" v="14" actId="47"/>
        <pc:sldMkLst>
          <pc:docMk/>
          <pc:sldMk cId="3050168071" sldId="542"/>
        </pc:sldMkLst>
      </pc:sldChg>
      <pc:sldChg chg="new del">
        <pc:chgData name="Wim De Pue" userId="e9c18a9f-1a31-40e1-8897-659981da5e91" providerId="ADAL" clId="{8C41CAD3-5C22-4F1D-8852-F2B87E87635B}" dt="2020-12-10T14:43:01.081" v="3212" actId="47"/>
        <pc:sldMkLst>
          <pc:docMk/>
          <pc:sldMk cId="1343747373" sldId="5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228126" y="-128963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2</a:t>
            </a:r>
            <a:r>
              <a:rPr lang="nl-BE" sz="2000" baseline="30000" dirty="0"/>
              <a:t>de</a:t>
            </a:r>
            <a:r>
              <a:rPr lang="nl-BE" sz="2000" dirty="0"/>
              <a:t> graad Restaurant en keuken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71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48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Horeca verkennen, 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Eenvoudige gerechten klaarmaken en beoordelen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Gerechten kwaliteitsvol en creatief presenteren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Maaltijddistributie verzorgen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Belang van gezonde voeding toelichten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Gerechten en dranken vergelijken 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mbt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voedingswaarde en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 of aangepast product ontwikkelen 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Respectvol en zuinig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Activiteiten voorbereiden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Stappenplan volgen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Basisgrondstoffen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Basisdranken selecteren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Grondstoffenkostprijs van voeding en dranken berekenen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Keukenmateriaal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Restaurantmateriaal 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29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Zich gastvriendelijk opstellen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HACCP-principes en milieuwetgeving toepassen en verklaren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of stappenplan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Communiceren met gasten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  <a:latin typeface="+mj-lt"/>
                        </a:rPr>
                        <a:t>31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voorbereiden en snijtechnieken uitvoeren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 en doelgericht communiceren met team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Basisbereidingstechnieken toepassen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Bereiden en afwerken van koude en warme dranken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</a:t>
                      </a: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ergonomisch handelen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Basisbereidingen klaarmaken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Gasten bedienen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Adequaat handelen bij noodsituaties en EHBO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6989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keuken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restaurant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678750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92274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284AA1E-B9DA-A9B0-2766-AFD06998BB9D}"/>
              </a:ext>
            </a:extLst>
          </p:cNvPr>
          <p:cNvSpPr/>
          <p:nvPr/>
        </p:nvSpPr>
        <p:spPr>
          <a:xfrm>
            <a:off x="6579517" y="1197223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795058375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3788</TotalTime>
  <Words>227</Words>
  <Application>Microsoft Office PowerPoint</Application>
  <PresentationFormat>Diavoorstelling (4:3)</PresentationFormat>
  <Paragraphs>78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260</cp:revision>
  <cp:lastPrinted>2019-03-23T16:21:15Z</cp:lastPrinted>
  <dcterms:created xsi:type="dcterms:W3CDTF">2018-09-13T13:37:25Z</dcterms:created>
  <dcterms:modified xsi:type="dcterms:W3CDTF">2024-06-25T07:38:58Z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