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4"/>
    <p:sldMasterId id="2147483841" r:id="rId5"/>
    <p:sldMasterId id="2147483865" r:id="rId6"/>
  </p:sldMasterIdLst>
  <p:notesMasterIdLst>
    <p:notesMasterId r:id="rId32"/>
  </p:notesMasterIdLst>
  <p:handoutMasterIdLst>
    <p:handoutMasterId r:id="rId33"/>
  </p:handoutMasterIdLst>
  <p:sldIdLst>
    <p:sldId id="2618" r:id="rId7"/>
    <p:sldId id="2623" r:id="rId8"/>
    <p:sldId id="2617" r:id="rId9"/>
    <p:sldId id="2573" r:id="rId10"/>
    <p:sldId id="2621" r:id="rId11"/>
    <p:sldId id="2620" r:id="rId12"/>
    <p:sldId id="2575" r:id="rId13"/>
    <p:sldId id="2625" r:id="rId14"/>
    <p:sldId id="2640" r:id="rId15"/>
    <p:sldId id="2654" r:id="rId16"/>
    <p:sldId id="2646" r:id="rId17"/>
    <p:sldId id="2658" r:id="rId18"/>
    <p:sldId id="2656" r:id="rId19"/>
    <p:sldId id="2657" r:id="rId20"/>
    <p:sldId id="2655" r:id="rId21"/>
    <p:sldId id="2659" r:id="rId22"/>
    <p:sldId id="2660" r:id="rId23"/>
    <p:sldId id="2645" r:id="rId24"/>
    <p:sldId id="2673" r:id="rId25"/>
    <p:sldId id="2661" r:id="rId26"/>
    <p:sldId id="2662" r:id="rId27"/>
    <p:sldId id="2663" r:id="rId28"/>
    <p:sldId id="2665" r:id="rId29"/>
    <p:sldId id="2667" r:id="rId30"/>
    <p:sldId id="2666" r:id="rId3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9FBD02-1850-AA0A-B767-1A5968768128}" name="Saar Deleu" initials="SD" userId="S::saar.deleu@katholiekonderwijs.vlaanderen::5a9477cf-1426-4451-b57d-da48280c7926" providerId="AD"/>
  <p188:author id="{71D931B9-B96E-5196-B1CA-B5C6F342A586}" name="Jolien Dewaegeneere" initials="JD" userId="S::jolien.dewaegeneere@katholiekonderwijs.vlaanderen::b6b98d41-caaf-4ddf-b1f5-0fd4faf428c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081"/>
    <a:srgbClr val="E9DBE9"/>
    <a:srgbClr val="B2B27E"/>
    <a:srgbClr val="A8AF37"/>
    <a:srgbClr val="EC7D23"/>
    <a:srgbClr val="2D3E4E"/>
    <a:srgbClr val="4CBCC5"/>
    <a:srgbClr val="9A1C6A"/>
    <a:srgbClr val="E8ECF0"/>
    <a:srgbClr val="DEF3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B36A38-1B77-0CE8-245E-C23CCF215525}" v="35" dt="2025-04-01T07:24:01.94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5/10/relationships/revisionInfo" Target="revisionInfo.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n Dewaegeneere" userId="S::jolien.dewaegeneere@katholiekonderwijs.vlaanderen::b6b98d41-caaf-4ddf-b1f5-0fd4faf428cf" providerId="AD" clId="Web-{91C19035-818A-424D-82BE-03D5A0553C81}"/>
    <pc:docChg chg="addSld delSld modSld">
      <pc:chgData name="Jolien Dewaegeneere" userId="S::jolien.dewaegeneere@katholiekonderwijs.vlaanderen::b6b98d41-caaf-4ddf-b1f5-0fd4faf428cf" providerId="AD" clId="Web-{91C19035-818A-424D-82BE-03D5A0553C81}" dt="2024-10-18T12:33:46.688" v="315" actId="20577"/>
      <pc:docMkLst>
        <pc:docMk/>
      </pc:docMkLst>
      <pc:sldChg chg="modSp">
        <pc:chgData name="Jolien Dewaegeneere" userId="S::jolien.dewaegeneere@katholiekonderwijs.vlaanderen::b6b98d41-caaf-4ddf-b1f5-0fd4faf428cf" providerId="AD" clId="Web-{91C19035-818A-424D-82BE-03D5A0553C81}" dt="2024-10-18T11:57:26.303" v="70" actId="20577"/>
        <pc:sldMkLst>
          <pc:docMk/>
          <pc:sldMk cId="4198561225" sldId="277"/>
        </pc:sldMkLst>
      </pc:sldChg>
      <pc:sldChg chg="modSp">
        <pc:chgData name="Jolien Dewaegeneere" userId="S::jolien.dewaegeneere@katholiekonderwijs.vlaanderen::b6b98d41-caaf-4ddf-b1f5-0fd4faf428cf" providerId="AD" clId="Web-{91C19035-818A-424D-82BE-03D5A0553C81}" dt="2024-10-18T11:56:16.693" v="68"/>
        <pc:sldMkLst>
          <pc:docMk/>
          <pc:sldMk cId="2690166357" sldId="279"/>
        </pc:sldMkLst>
      </pc:sldChg>
      <pc:sldChg chg="modSp">
        <pc:chgData name="Jolien Dewaegeneere" userId="S::jolien.dewaegeneere@katholiekonderwijs.vlaanderen::b6b98d41-caaf-4ddf-b1f5-0fd4faf428cf" providerId="AD" clId="Web-{91C19035-818A-424D-82BE-03D5A0553C81}" dt="2024-10-18T11:58:16.148" v="75" actId="20577"/>
        <pc:sldMkLst>
          <pc:docMk/>
          <pc:sldMk cId="2619871121" sldId="2565"/>
        </pc:sldMkLst>
      </pc:sldChg>
      <pc:sldChg chg="modSp">
        <pc:chgData name="Jolien Dewaegeneere" userId="S::jolien.dewaegeneere@katholiekonderwijs.vlaanderen::b6b98d41-caaf-4ddf-b1f5-0fd4faf428cf" providerId="AD" clId="Web-{91C19035-818A-424D-82BE-03D5A0553C81}" dt="2024-10-18T12:33:46.688" v="315" actId="20577"/>
        <pc:sldMkLst>
          <pc:docMk/>
          <pc:sldMk cId="2430049276" sldId="2568"/>
        </pc:sldMkLst>
      </pc:sldChg>
      <pc:sldChg chg="modSp">
        <pc:chgData name="Jolien Dewaegeneere" userId="S::jolien.dewaegeneere@katholiekonderwijs.vlaanderen::b6b98d41-caaf-4ddf-b1f5-0fd4faf428cf" providerId="AD" clId="Web-{91C19035-818A-424D-82BE-03D5A0553C81}" dt="2024-10-18T12:05:31.500" v="83" actId="20577"/>
        <pc:sldMkLst>
          <pc:docMk/>
          <pc:sldMk cId="1069677978" sldId="2573"/>
        </pc:sldMkLst>
      </pc:sldChg>
      <pc:sldChg chg="modSp">
        <pc:chgData name="Jolien Dewaegeneere" userId="S::jolien.dewaegeneere@katholiekonderwijs.vlaanderen::b6b98d41-caaf-4ddf-b1f5-0fd4faf428cf" providerId="AD" clId="Web-{91C19035-818A-424D-82BE-03D5A0553C81}" dt="2024-10-18T12:06:12.907" v="86" actId="20577"/>
        <pc:sldMkLst>
          <pc:docMk/>
          <pc:sldMk cId="735405452" sldId="2574"/>
        </pc:sldMkLst>
      </pc:sldChg>
      <pc:sldChg chg="addSp">
        <pc:chgData name="Jolien Dewaegeneere" userId="S::jolien.dewaegeneere@katholiekonderwijs.vlaanderen::b6b98d41-caaf-4ddf-b1f5-0fd4faf428cf" providerId="AD" clId="Web-{91C19035-818A-424D-82BE-03D5A0553C81}" dt="2024-10-18T12:07:14.971" v="87"/>
        <pc:sldMkLst>
          <pc:docMk/>
          <pc:sldMk cId="2584399720" sldId="2575"/>
        </pc:sldMkLst>
      </pc:sldChg>
      <pc:sldChg chg="modSp">
        <pc:chgData name="Jolien Dewaegeneere" userId="S::jolien.dewaegeneere@katholiekonderwijs.vlaanderen::b6b98d41-caaf-4ddf-b1f5-0fd4faf428cf" providerId="AD" clId="Web-{91C19035-818A-424D-82BE-03D5A0553C81}" dt="2024-10-18T12:15:40.887" v="100" actId="20577"/>
        <pc:sldMkLst>
          <pc:docMk/>
          <pc:sldMk cId="3102750265" sldId="2581"/>
        </pc:sldMkLst>
      </pc:sldChg>
      <pc:sldChg chg="modSp">
        <pc:chgData name="Jolien Dewaegeneere" userId="S::jolien.dewaegeneere@katholiekonderwijs.vlaanderen::b6b98d41-caaf-4ddf-b1f5-0fd4faf428cf" providerId="AD" clId="Web-{91C19035-818A-424D-82BE-03D5A0553C81}" dt="2024-10-18T12:20:55.221" v="106" actId="20577"/>
        <pc:sldMkLst>
          <pc:docMk/>
          <pc:sldMk cId="3620026066" sldId="2586"/>
        </pc:sldMkLst>
      </pc:sldChg>
      <pc:sldChg chg="add replId">
        <pc:chgData name="Jolien Dewaegeneere" userId="S::jolien.dewaegeneere@katholiekonderwijs.vlaanderen::b6b98d41-caaf-4ddf-b1f5-0fd4faf428cf" providerId="AD" clId="Web-{91C19035-818A-424D-82BE-03D5A0553C81}" dt="2024-10-18T12:03:53.264" v="76"/>
        <pc:sldMkLst>
          <pc:docMk/>
          <pc:sldMk cId="2800512589" sldId="2591"/>
        </pc:sldMkLst>
      </pc:sldChg>
      <pc:sldChg chg="new">
        <pc:chgData name="Jolien Dewaegeneere" userId="S::jolien.dewaegeneere@katholiekonderwijs.vlaanderen::b6b98d41-caaf-4ddf-b1f5-0fd4faf428cf" providerId="AD" clId="Web-{91C19035-818A-424D-82BE-03D5A0553C81}" dt="2024-10-18T12:08:16.722" v="90"/>
        <pc:sldMkLst>
          <pc:docMk/>
          <pc:sldMk cId="2154525857" sldId="2592"/>
        </pc:sldMkLst>
      </pc:sldChg>
      <pc:sldChg chg="new del">
        <pc:chgData name="Jolien Dewaegeneere" userId="S::jolien.dewaegeneere@katholiekonderwijs.vlaanderen::b6b98d41-caaf-4ddf-b1f5-0fd4faf428cf" providerId="AD" clId="Web-{91C19035-818A-424D-82BE-03D5A0553C81}" dt="2024-10-18T12:08:16.675" v="89"/>
        <pc:sldMkLst>
          <pc:docMk/>
          <pc:sldMk cId="4040174285" sldId="2592"/>
        </pc:sldMkLst>
      </pc:sldChg>
    </pc:docChg>
  </pc:docChgLst>
  <pc:docChgLst>
    <pc:chgData name="Saar Deleu" userId="S::saar.deleu@katholiekonderwijs.vlaanderen::5a9477cf-1426-4451-b57d-da48280c7926" providerId="AD" clId="Web-{BF899D4C-DA2C-E21E-8DA4-6B9A83D17B04}"/>
    <pc:docChg chg="addSld modSld">
      <pc:chgData name="Saar Deleu" userId="S::saar.deleu@katholiekonderwijs.vlaanderen::5a9477cf-1426-4451-b57d-da48280c7926" providerId="AD" clId="Web-{BF899D4C-DA2C-E21E-8DA4-6B9A83D17B04}" dt="2024-10-14T13:32:56.276" v="464"/>
      <pc:docMkLst>
        <pc:docMk/>
      </pc:docMkLst>
      <pc:sldChg chg="modSp">
        <pc:chgData name="Saar Deleu" userId="S::saar.deleu@katholiekonderwijs.vlaanderen::5a9477cf-1426-4451-b57d-da48280c7926" providerId="AD" clId="Web-{BF899D4C-DA2C-E21E-8DA4-6B9A83D17B04}" dt="2024-10-14T13:27:00.470" v="269"/>
        <pc:sldMkLst>
          <pc:docMk/>
          <pc:sldMk cId="3659139596" sldId="2558"/>
        </pc:sldMkLst>
      </pc:sldChg>
      <pc:sldChg chg="modSp">
        <pc:chgData name="Saar Deleu" userId="S::saar.deleu@katholiekonderwijs.vlaanderen::5a9477cf-1426-4451-b57d-da48280c7926" providerId="AD" clId="Web-{BF899D4C-DA2C-E21E-8DA4-6B9A83D17B04}" dt="2024-10-14T13:27:19.580" v="359"/>
        <pc:sldMkLst>
          <pc:docMk/>
          <pc:sldMk cId="2439991902" sldId="2559"/>
        </pc:sldMkLst>
      </pc:sldChg>
      <pc:sldChg chg="addSp modSp">
        <pc:chgData name="Saar Deleu" userId="S::saar.deleu@katholiekonderwijs.vlaanderen::5a9477cf-1426-4451-b57d-da48280c7926" providerId="AD" clId="Web-{BF899D4C-DA2C-E21E-8DA4-6B9A83D17B04}" dt="2024-10-14T13:22:09.041" v="15" actId="1076"/>
        <pc:sldMkLst>
          <pc:docMk/>
          <pc:sldMk cId="3196582627" sldId="2560"/>
        </pc:sldMkLst>
      </pc:sldChg>
      <pc:sldChg chg="modSp add replId">
        <pc:chgData name="Saar Deleu" userId="S::saar.deleu@katholiekonderwijs.vlaanderen::5a9477cf-1426-4451-b57d-da48280c7926" providerId="AD" clId="Web-{BF899D4C-DA2C-E21E-8DA4-6B9A83D17B04}" dt="2024-10-14T13:24:17.935" v="72" actId="14100"/>
        <pc:sldMkLst>
          <pc:docMk/>
          <pc:sldMk cId="595599274" sldId="2561"/>
        </pc:sldMkLst>
      </pc:sldChg>
      <pc:sldChg chg="delSp modSp add replId">
        <pc:chgData name="Saar Deleu" userId="S::saar.deleu@katholiekonderwijs.vlaanderen::5a9477cf-1426-4451-b57d-da48280c7926" providerId="AD" clId="Web-{BF899D4C-DA2C-E21E-8DA4-6B9A83D17B04}" dt="2024-10-14T13:27:34.924" v="381"/>
        <pc:sldMkLst>
          <pc:docMk/>
          <pc:sldMk cId="1192323976" sldId="2562"/>
        </pc:sldMkLst>
      </pc:sldChg>
      <pc:sldChg chg="addSp modSp add replId">
        <pc:chgData name="Saar Deleu" userId="S::saar.deleu@katholiekonderwijs.vlaanderen::5a9477cf-1426-4451-b57d-da48280c7926" providerId="AD" clId="Web-{BF899D4C-DA2C-E21E-8DA4-6B9A83D17B04}" dt="2024-10-14T13:32:56.276" v="464"/>
        <pc:sldMkLst>
          <pc:docMk/>
          <pc:sldMk cId="1229644313" sldId="2563"/>
        </pc:sldMkLst>
      </pc:sldChg>
    </pc:docChg>
  </pc:docChgLst>
  <pc:docChgLst>
    <pc:chgData name="Saar Deleu" userId="S::saar.deleu@katholiekonderwijs.vlaanderen::5a9477cf-1426-4451-b57d-da48280c7926" providerId="AD" clId="Web-{868A13E6-811F-6F5D-6639-0CD0C3A203FD}"/>
    <pc:docChg chg="modSld">
      <pc:chgData name="Saar Deleu" userId="S::saar.deleu@katholiekonderwijs.vlaanderen::5a9477cf-1426-4451-b57d-da48280c7926" providerId="AD" clId="Web-{868A13E6-811F-6F5D-6639-0CD0C3A203FD}" dt="2025-01-30T22:07:41.599" v="37" actId="20577"/>
      <pc:docMkLst>
        <pc:docMk/>
      </pc:docMkLst>
      <pc:sldChg chg="modSp">
        <pc:chgData name="Saar Deleu" userId="S::saar.deleu@katholiekonderwijs.vlaanderen::5a9477cf-1426-4451-b57d-da48280c7926" providerId="AD" clId="Web-{868A13E6-811F-6F5D-6639-0CD0C3A203FD}" dt="2025-01-30T21:59:37.270" v="0"/>
        <pc:sldMkLst>
          <pc:docMk/>
          <pc:sldMk cId="2690166357" sldId="279"/>
        </pc:sldMkLst>
        <pc:graphicFrameChg chg="modGraphic">
          <ac:chgData name="Saar Deleu" userId="S::saar.deleu@katholiekonderwijs.vlaanderen::5a9477cf-1426-4451-b57d-da48280c7926" providerId="AD" clId="Web-{868A13E6-811F-6F5D-6639-0CD0C3A203FD}" dt="2025-01-30T21:59:37.270" v="0"/>
          <ac:graphicFrameMkLst>
            <pc:docMk/>
            <pc:sldMk cId="2690166357" sldId="279"/>
            <ac:graphicFrameMk id="4" creationId="{4FD655F1-10C7-74BB-8DA9-9DD53BF3D363}"/>
          </ac:graphicFrameMkLst>
        </pc:graphicFrameChg>
      </pc:sldChg>
      <pc:sldChg chg="modSp modCm">
        <pc:chgData name="Saar Deleu" userId="S::saar.deleu@katholiekonderwijs.vlaanderen::5a9477cf-1426-4451-b57d-da48280c7926" providerId="AD" clId="Web-{868A13E6-811F-6F5D-6639-0CD0C3A203FD}" dt="2025-01-30T22:01:53.478" v="24"/>
        <pc:sldMkLst>
          <pc:docMk/>
          <pc:sldMk cId="493747511" sldId="283"/>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1:53.478" v="23"/>
              <pc2:cmMkLst xmlns:pc2="http://schemas.microsoft.com/office/powerpoint/2019/9/main/command">
                <pc:docMk/>
                <pc:sldMk cId="493747511" sldId="283"/>
                <pc2:cmMk id="{78A6E11E-ED44-433F-ABA5-7B4DB61CB357}"/>
              </pc2:cmMkLst>
            </pc226:cmChg>
          </p:ext>
        </pc:extLst>
      </pc:sldChg>
      <pc:sldChg chg="modSp modCm">
        <pc:chgData name="Saar Deleu" userId="S::saar.deleu@katholiekonderwijs.vlaanderen::5a9477cf-1426-4451-b57d-da48280c7926" providerId="AD" clId="Web-{868A13E6-811F-6F5D-6639-0CD0C3A203FD}" dt="2025-01-30T22:00:51.945" v="10" actId="20577"/>
        <pc:sldMkLst>
          <pc:docMk/>
          <pc:sldMk cId="182222199" sldId="296"/>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0:44.054" v="9" actId="20577"/>
              <pc2:cmMkLst xmlns:pc2="http://schemas.microsoft.com/office/powerpoint/2019/9/main/command">
                <pc:docMk/>
                <pc:sldMk cId="182222199" sldId="296"/>
                <pc2:cmMk id="{7BA6923E-46A9-4EDE-B9EF-726838B753A8}"/>
              </pc2:cmMkLst>
            </pc226:cmChg>
          </p:ext>
        </pc:extLst>
      </pc:sldChg>
      <pc:sldChg chg="modSp modCm">
        <pc:chgData name="Saar Deleu" userId="S::saar.deleu@katholiekonderwijs.vlaanderen::5a9477cf-1426-4451-b57d-da48280c7926" providerId="AD" clId="Web-{868A13E6-811F-6F5D-6639-0CD0C3A203FD}" dt="2025-01-30T22:07:23.192" v="34"/>
        <pc:sldMkLst>
          <pc:docMk/>
          <pc:sldMk cId="3659139596" sldId="2558"/>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7:23.177" v="33"/>
              <pc2:cmMkLst xmlns:pc2="http://schemas.microsoft.com/office/powerpoint/2019/9/main/command">
                <pc:docMk/>
                <pc:sldMk cId="3659139596" sldId="2558"/>
                <pc2:cmMk id="{6699A36F-AE0A-480C-9163-64528186B66A}"/>
              </pc2:cmMkLst>
            </pc226:cmChg>
          </p:ext>
        </pc:extLst>
      </pc:sldChg>
      <pc:sldChg chg="modSp">
        <pc:chgData name="Saar Deleu" userId="S::saar.deleu@katholiekonderwijs.vlaanderen::5a9477cf-1426-4451-b57d-da48280c7926" providerId="AD" clId="Web-{868A13E6-811F-6F5D-6639-0CD0C3A203FD}" dt="2025-01-30T22:07:41.599" v="37" actId="20577"/>
        <pc:sldMkLst>
          <pc:docMk/>
          <pc:sldMk cId="2670311475" sldId="2577"/>
        </pc:sldMkLst>
      </pc:sldChg>
      <pc:sldChg chg="modSp modCm">
        <pc:chgData name="Saar Deleu" userId="S::saar.deleu@katholiekonderwijs.vlaanderen::5a9477cf-1426-4451-b57d-da48280c7926" providerId="AD" clId="Web-{868A13E6-811F-6F5D-6639-0CD0C3A203FD}" dt="2025-01-30T22:02:47.042" v="28"/>
        <pc:sldMkLst>
          <pc:docMk/>
          <pc:sldMk cId="3824573506" sldId="2599"/>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2:47.042" v="27"/>
              <pc2:cmMkLst xmlns:pc2="http://schemas.microsoft.com/office/powerpoint/2019/9/main/command">
                <pc:docMk/>
                <pc:sldMk cId="3824573506" sldId="2599"/>
                <pc2:cmMk id="{DCACC108-22D0-4C89-859F-5C5F6A9B6C68}"/>
              </pc2:cmMkLst>
            </pc226:cmChg>
          </p:ext>
        </pc:extLst>
      </pc:sldChg>
    </pc:docChg>
  </pc:docChgLst>
  <pc:docChgLst>
    <pc:chgData name="Jolien Dewaegeneere" userId="S::jolien.dewaegeneere@katholiekonderwijs.vlaanderen::b6b98d41-caaf-4ddf-b1f5-0fd4faf428cf" providerId="AD" clId="Web-{3DA5F280-B302-C723-A414-86E35DCB6987}"/>
    <pc:docChg chg="addSld delSld modSld">
      <pc:chgData name="Jolien Dewaegeneere" userId="S::jolien.dewaegeneere@katholiekonderwijs.vlaanderen::b6b98d41-caaf-4ddf-b1f5-0fd4faf428cf" providerId="AD" clId="Web-{3DA5F280-B302-C723-A414-86E35DCB6987}" dt="2025-02-25T16:45:52.066" v="4812"/>
      <pc:docMkLst>
        <pc:docMk/>
      </pc:docMkLst>
      <pc:sldChg chg="del">
        <pc:chgData name="Jolien Dewaegeneere" userId="S::jolien.dewaegeneere@katholiekonderwijs.vlaanderen::b6b98d41-caaf-4ddf-b1f5-0fd4faf428cf" providerId="AD" clId="Web-{3DA5F280-B302-C723-A414-86E35DCB6987}" dt="2025-02-25T15:44:45.276" v="2886"/>
        <pc:sldMkLst>
          <pc:docMk/>
          <pc:sldMk cId="1638742548" sldId="2628"/>
        </pc:sldMkLst>
      </pc:sldChg>
      <pc:sldChg chg="modSp">
        <pc:chgData name="Jolien Dewaegeneere" userId="S::jolien.dewaegeneere@katholiekonderwijs.vlaanderen::b6b98d41-caaf-4ddf-b1f5-0fd4faf428cf" providerId="AD" clId="Web-{3DA5F280-B302-C723-A414-86E35DCB6987}" dt="2025-02-25T16:12:22.033" v="3784"/>
        <pc:sldMkLst>
          <pc:docMk/>
          <pc:sldMk cId="1583457604" sldId="2633"/>
        </pc:sldMkLst>
        <pc:graphicFrameChg chg="mod modGraphic">
          <ac:chgData name="Jolien Dewaegeneere" userId="S::jolien.dewaegeneere@katholiekonderwijs.vlaanderen::b6b98d41-caaf-4ddf-b1f5-0fd4faf428cf" providerId="AD" clId="Web-{3DA5F280-B302-C723-A414-86E35DCB6987}" dt="2025-02-25T16:12:22.033" v="3784"/>
          <ac:graphicFrameMkLst>
            <pc:docMk/>
            <pc:sldMk cId="1583457604" sldId="2633"/>
            <ac:graphicFrameMk id="4" creationId="{D11513FC-A358-2003-080B-4413DC219224}"/>
          </ac:graphicFrameMkLst>
        </pc:graphicFrameChg>
      </pc:sldChg>
      <pc:sldChg chg="modSp">
        <pc:chgData name="Jolien Dewaegeneere" userId="S::jolien.dewaegeneere@katholiekonderwijs.vlaanderen::b6b98d41-caaf-4ddf-b1f5-0fd4faf428cf" providerId="AD" clId="Web-{3DA5F280-B302-C723-A414-86E35DCB6987}" dt="2025-02-25T16:12:09.923" v="3750"/>
        <pc:sldMkLst>
          <pc:docMk/>
          <pc:sldMk cId="2283073623" sldId="2634"/>
        </pc:sldMkLst>
        <pc:graphicFrameChg chg="mod modGraphic">
          <ac:chgData name="Jolien Dewaegeneere" userId="S::jolien.dewaegeneere@katholiekonderwijs.vlaanderen::b6b98d41-caaf-4ddf-b1f5-0fd4faf428cf" providerId="AD" clId="Web-{3DA5F280-B302-C723-A414-86E35DCB6987}" dt="2025-02-25T16:12:09.923" v="3750"/>
          <ac:graphicFrameMkLst>
            <pc:docMk/>
            <pc:sldMk cId="2283073623" sldId="2634"/>
            <ac:graphicFrameMk id="4" creationId="{2ADC577B-31F0-7233-E9B6-8F78A54E7045}"/>
          </ac:graphicFrameMkLst>
        </pc:graphicFrameChg>
      </pc:sldChg>
      <pc:sldChg chg="modSp">
        <pc:chgData name="Jolien Dewaegeneere" userId="S::jolien.dewaegeneere@katholiekonderwijs.vlaanderen::b6b98d41-caaf-4ddf-b1f5-0fd4faf428cf" providerId="AD" clId="Web-{3DA5F280-B302-C723-A414-86E35DCB6987}" dt="2025-02-25T16:21:51.551" v="4164" actId="20577"/>
        <pc:sldMkLst>
          <pc:docMk/>
          <pc:sldMk cId="3069975176" sldId="2639"/>
        </pc:sldMkLst>
        <pc:spChg chg="mod">
          <ac:chgData name="Jolien Dewaegeneere" userId="S::jolien.dewaegeneere@katholiekonderwijs.vlaanderen::b6b98d41-caaf-4ddf-b1f5-0fd4faf428cf" providerId="AD" clId="Web-{3DA5F280-B302-C723-A414-86E35DCB6987}" dt="2025-02-25T16:21:51.551" v="4164" actId="20577"/>
          <ac:spMkLst>
            <pc:docMk/>
            <pc:sldMk cId="3069975176" sldId="2639"/>
            <ac:spMk id="5" creationId="{B773057E-6889-259A-1973-29E76561E33B}"/>
          </ac:spMkLst>
        </pc:spChg>
      </pc:sldChg>
      <pc:sldChg chg="modSp">
        <pc:chgData name="Jolien Dewaegeneere" userId="S::jolien.dewaegeneere@katholiekonderwijs.vlaanderen::b6b98d41-caaf-4ddf-b1f5-0fd4faf428cf" providerId="AD" clId="Web-{3DA5F280-B302-C723-A414-86E35DCB6987}" dt="2025-02-25T14:03:42.310" v="84" actId="20577"/>
        <pc:sldMkLst>
          <pc:docMk/>
          <pc:sldMk cId="3533035127" sldId="2646"/>
        </pc:sldMkLst>
        <pc:spChg chg="mod">
          <ac:chgData name="Jolien Dewaegeneere" userId="S::jolien.dewaegeneere@katholiekonderwijs.vlaanderen::b6b98d41-caaf-4ddf-b1f5-0fd4faf428cf" providerId="AD" clId="Web-{3DA5F280-B302-C723-A414-86E35DCB6987}" dt="2025-02-25T14:03:42.310" v="84" actId="20577"/>
          <ac:spMkLst>
            <pc:docMk/>
            <pc:sldMk cId="3533035127" sldId="2646"/>
            <ac:spMk id="5" creationId="{04412D48-CEB0-1E80-A844-C4F8740CBC59}"/>
          </ac:spMkLst>
        </pc:spChg>
      </pc:sldChg>
      <pc:sldChg chg="modSp">
        <pc:chgData name="Jolien Dewaegeneere" userId="S::jolien.dewaegeneere@katholiekonderwijs.vlaanderen::b6b98d41-caaf-4ddf-b1f5-0fd4faf428cf" providerId="AD" clId="Web-{3DA5F280-B302-C723-A414-86E35DCB6987}" dt="2025-02-25T14:48:12.854" v="795" actId="20577"/>
        <pc:sldMkLst>
          <pc:docMk/>
          <pc:sldMk cId="1304896663" sldId="2647"/>
        </pc:sldMkLst>
        <pc:spChg chg="mod">
          <ac:chgData name="Jolien Dewaegeneere" userId="S::jolien.dewaegeneere@katholiekonderwijs.vlaanderen::b6b98d41-caaf-4ddf-b1f5-0fd4faf428cf" providerId="AD" clId="Web-{3DA5F280-B302-C723-A414-86E35DCB6987}" dt="2025-02-25T14:48:12.854" v="795" actId="20577"/>
          <ac:spMkLst>
            <pc:docMk/>
            <pc:sldMk cId="1304896663" sldId="2647"/>
            <ac:spMk id="2" creationId="{09EFC506-C10C-0468-DB7D-DDC7F3F81D77}"/>
          </ac:spMkLst>
        </pc:spChg>
      </pc:sldChg>
      <pc:sldChg chg="modSp">
        <pc:chgData name="Jolien Dewaegeneere" userId="S::jolien.dewaegeneere@katholiekonderwijs.vlaanderen::b6b98d41-caaf-4ddf-b1f5-0fd4faf428cf" providerId="AD" clId="Web-{3DA5F280-B302-C723-A414-86E35DCB6987}" dt="2025-02-25T14:50:32.609" v="877"/>
        <pc:sldMkLst>
          <pc:docMk/>
          <pc:sldMk cId="3659139596" sldId="2648"/>
        </pc:sldMkLst>
        <pc:graphicFrameChg chg="mod modGraphic">
          <ac:chgData name="Jolien Dewaegeneere" userId="S::jolien.dewaegeneere@katholiekonderwijs.vlaanderen::b6b98d41-caaf-4ddf-b1f5-0fd4faf428cf" providerId="AD" clId="Web-{3DA5F280-B302-C723-A414-86E35DCB6987}" dt="2025-02-25T14:50:32.609" v="877"/>
          <ac:graphicFrameMkLst>
            <pc:docMk/>
            <pc:sldMk cId="3659139596" sldId="2648"/>
            <ac:graphicFrameMk id="4" creationId="{B67C1BD2-8381-B1A2-2889-5E0F93B9D938}"/>
          </ac:graphicFrameMkLst>
        </pc:graphicFrameChg>
      </pc:sldChg>
      <pc:sldChg chg="modSp">
        <pc:chgData name="Jolien Dewaegeneere" userId="S::jolien.dewaegeneere@katholiekonderwijs.vlaanderen::b6b98d41-caaf-4ddf-b1f5-0fd4faf428cf" providerId="AD" clId="Web-{3DA5F280-B302-C723-A414-86E35DCB6987}" dt="2025-02-25T14:50:47.203" v="895"/>
        <pc:sldMkLst>
          <pc:docMk/>
          <pc:sldMk cId="3698378448" sldId="2649"/>
        </pc:sldMkLst>
        <pc:graphicFrameChg chg="mod modGraphic">
          <ac:chgData name="Jolien Dewaegeneere" userId="S::jolien.dewaegeneere@katholiekonderwijs.vlaanderen::b6b98d41-caaf-4ddf-b1f5-0fd4faf428cf" providerId="AD" clId="Web-{3DA5F280-B302-C723-A414-86E35DCB6987}" dt="2025-02-25T14:50:47.203" v="895"/>
          <ac:graphicFrameMkLst>
            <pc:docMk/>
            <pc:sldMk cId="3698378448" sldId="2649"/>
            <ac:graphicFrameMk id="4" creationId="{41E044E5-A4CD-AFF0-FFF1-902C7C95D1C9}"/>
          </ac:graphicFrameMkLst>
        </pc:graphicFrameChg>
      </pc:sldChg>
      <pc:sldChg chg="modSp">
        <pc:chgData name="Jolien Dewaegeneere" userId="S::jolien.dewaegeneere@katholiekonderwijs.vlaanderen::b6b98d41-caaf-4ddf-b1f5-0fd4faf428cf" providerId="AD" clId="Web-{3DA5F280-B302-C723-A414-86E35DCB6987}" dt="2025-02-25T15:04:00.807" v="1242" actId="20577"/>
        <pc:sldMkLst>
          <pc:docMk/>
          <pc:sldMk cId="3370569456" sldId="2651"/>
        </pc:sldMkLst>
        <pc:spChg chg="mod">
          <ac:chgData name="Jolien Dewaegeneere" userId="S::jolien.dewaegeneere@katholiekonderwijs.vlaanderen::b6b98d41-caaf-4ddf-b1f5-0fd4faf428cf" providerId="AD" clId="Web-{3DA5F280-B302-C723-A414-86E35DCB6987}" dt="2025-02-25T15:04:00.807" v="1242" actId="20577"/>
          <ac:spMkLst>
            <pc:docMk/>
            <pc:sldMk cId="3370569456" sldId="2651"/>
            <ac:spMk id="5" creationId="{CA762EB3-BA29-CC75-49E7-BF9E7C28FB10}"/>
          </ac:spMkLst>
        </pc:spChg>
      </pc:sldChg>
      <pc:sldChg chg="modSp">
        <pc:chgData name="Jolien Dewaegeneere" userId="S::jolien.dewaegeneere@katholiekonderwijs.vlaanderen::b6b98d41-caaf-4ddf-b1f5-0fd4faf428cf" providerId="AD" clId="Web-{3DA5F280-B302-C723-A414-86E35DCB6987}" dt="2025-02-25T15:03:33.696" v="1240" actId="20577"/>
        <pc:sldMkLst>
          <pc:docMk/>
          <pc:sldMk cId="2589195123" sldId="2652"/>
        </pc:sldMkLst>
        <pc:spChg chg="mod">
          <ac:chgData name="Jolien Dewaegeneere" userId="S::jolien.dewaegeneere@katholiekonderwijs.vlaanderen::b6b98d41-caaf-4ddf-b1f5-0fd4faf428cf" providerId="AD" clId="Web-{3DA5F280-B302-C723-A414-86E35DCB6987}" dt="2025-02-25T15:03:33.696" v="1240" actId="20577"/>
          <ac:spMkLst>
            <pc:docMk/>
            <pc:sldMk cId="2589195123" sldId="2652"/>
            <ac:spMk id="5" creationId="{005E0F0C-1534-4991-06D7-BE32EF2C0F87}"/>
          </ac:spMkLst>
        </pc:spChg>
      </pc:sldChg>
      <pc:sldChg chg="modSp modCm">
        <pc:chgData name="Jolien Dewaegeneere" userId="S::jolien.dewaegeneere@katholiekonderwijs.vlaanderen::b6b98d41-caaf-4ddf-b1f5-0fd4faf428cf" providerId="AD" clId="Web-{3DA5F280-B302-C723-A414-86E35DCB6987}" dt="2025-02-25T14:20:19.387" v="692"/>
        <pc:sldMkLst>
          <pc:docMk/>
          <pc:sldMk cId="740280361" sldId="2654"/>
        </pc:sldMkLst>
        <pc:graphicFrameChg chg="mod modGraphic">
          <ac:chgData name="Jolien Dewaegeneere" userId="S::jolien.dewaegeneere@katholiekonderwijs.vlaanderen::b6b98d41-caaf-4ddf-b1f5-0fd4faf428cf" providerId="AD" clId="Web-{3DA5F280-B302-C723-A414-86E35DCB6987}" dt="2025-02-25T14:20:19.387" v="692"/>
          <ac:graphicFrameMkLst>
            <pc:docMk/>
            <pc:sldMk cId="740280361" sldId="2654"/>
            <ac:graphicFrameMk id="4" creationId="{E2A1354D-0E48-8930-3A71-FFD33057D5B3}"/>
          </ac:graphicFrameMkLst>
        </pc:graphicFrame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3DA5F280-B302-C723-A414-86E35DCB6987}" dt="2025-02-25T14:20:19.387" v="691"/>
              <pc2:cmMkLst xmlns:pc2="http://schemas.microsoft.com/office/powerpoint/2019/9/main/command">
                <pc:docMk/>
                <pc:sldMk cId="740280361" sldId="2654"/>
                <pc2:cmMk id="{0F21F5D3-CA30-4A5E-BD50-E7D132CD2B31}"/>
              </pc2:cmMkLst>
            </pc226:cmChg>
          </p:ext>
        </pc:extLst>
      </pc:sldChg>
      <pc:sldChg chg="modSp">
        <pc:chgData name="Jolien Dewaegeneere" userId="S::jolien.dewaegeneere@katholiekonderwijs.vlaanderen::b6b98d41-caaf-4ddf-b1f5-0fd4faf428cf" providerId="AD" clId="Web-{3DA5F280-B302-C723-A414-86E35DCB6987}" dt="2025-02-25T15:05:07.903" v="1254" actId="20577"/>
        <pc:sldMkLst>
          <pc:docMk/>
          <pc:sldMk cId="2118698366" sldId="2657"/>
        </pc:sldMkLst>
        <pc:spChg chg="mod">
          <ac:chgData name="Jolien Dewaegeneere" userId="S::jolien.dewaegeneere@katholiekonderwijs.vlaanderen::b6b98d41-caaf-4ddf-b1f5-0fd4faf428cf" providerId="AD" clId="Web-{3DA5F280-B302-C723-A414-86E35DCB6987}" dt="2025-02-25T15:05:07.903" v="1254" actId="20577"/>
          <ac:spMkLst>
            <pc:docMk/>
            <pc:sldMk cId="2118698366" sldId="2657"/>
            <ac:spMk id="5" creationId="{B8CE2A62-0652-FE54-E064-5F071E3A9044}"/>
          </ac:spMkLst>
        </pc:spChg>
      </pc:sldChg>
      <pc:sldChg chg="modSp">
        <pc:chgData name="Jolien Dewaegeneere" userId="S::jolien.dewaegeneere@katholiekonderwijs.vlaanderen::b6b98d41-caaf-4ddf-b1f5-0fd4faf428cf" providerId="AD" clId="Web-{3DA5F280-B302-C723-A414-86E35DCB6987}" dt="2025-02-25T15:04:52.308" v="1251" actId="20577"/>
        <pc:sldMkLst>
          <pc:docMk/>
          <pc:sldMk cId="3062080055" sldId="2658"/>
        </pc:sldMkLst>
        <pc:spChg chg="mod">
          <ac:chgData name="Jolien Dewaegeneere" userId="S::jolien.dewaegeneere@katholiekonderwijs.vlaanderen::b6b98d41-caaf-4ddf-b1f5-0fd4faf428cf" providerId="AD" clId="Web-{3DA5F280-B302-C723-A414-86E35DCB6987}" dt="2025-02-25T15:04:52.308" v="1251" actId="20577"/>
          <ac:spMkLst>
            <pc:docMk/>
            <pc:sldMk cId="3062080055" sldId="2658"/>
            <ac:spMk id="5" creationId="{DB3C65D0-5780-EA69-3953-EC453B12F313}"/>
          </ac:spMkLst>
        </pc:spChg>
      </pc:sldChg>
      <pc:sldChg chg="modSp">
        <pc:chgData name="Jolien Dewaegeneere" userId="S::jolien.dewaegeneere@katholiekonderwijs.vlaanderen::b6b98d41-caaf-4ddf-b1f5-0fd4faf428cf" providerId="AD" clId="Web-{3DA5F280-B302-C723-A414-86E35DCB6987}" dt="2025-02-25T14:01:07.853" v="35"/>
        <pc:sldMkLst>
          <pc:docMk/>
          <pc:sldMk cId="39854132" sldId="2660"/>
        </pc:sldMkLst>
        <pc:graphicFrameChg chg="mod modGraphic">
          <ac:chgData name="Jolien Dewaegeneere" userId="S::jolien.dewaegeneere@katholiekonderwijs.vlaanderen::b6b98d41-caaf-4ddf-b1f5-0fd4faf428cf" providerId="AD" clId="Web-{3DA5F280-B302-C723-A414-86E35DCB6987}" dt="2025-02-25T14:01:07.853" v="35"/>
          <ac:graphicFrameMkLst>
            <pc:docMk/>
            <pc:sldMk cId="39854132" sldId="2660"/>
            <ac:graphicFrameMk id="4" creationId="{B70BB65F-6487-E212-365D-168FBEF7F3C3}"/>
          </ac:graphicFrameMkLst>
        </pc:graphicFrameChg>
      </pc:sldChg>
      <pc:sldChg chg="modSp">
        <pc:chgData name="Jolien Dewaegeneere" userId="S::jolien.dewaegeneere@katholiekonderwijs.vlaanderen::b6b98d41-caaf-4ddf-b1f5-0fd4faf428cf" providerId="AD" clId="Web-{3DA5F280-B302-C723-A414-86E35DCB6987}" dt="2025-02-25T15:07:56.486" v="1304" actId="20577"/>
        <pc:sldMkLst>
          <pc:docMk/>
          <pc:sldMk cId="3102750265" sldId="2661"/>
        </pc:sldMkLst>
        <pc:spChg chg="mod">
          <ac:chgData name="Jolien Dewaegeneere" userId="S::jolien.dewaegeneere@katholiekonderwijs.vlaanderen::b6b98d41-caaf-4ddf-b1f5-0fd4faf428cf" providerId="AD" clId="Web-{3DA5F280-B302-C723-A414-86E35DCB6987}" dt="2025-02-25T15:07:56.486" v="1304" actId="20577"/>
          <ac:spMkLst>
            <pc:docMk/>
            <pc:sldMk cId="3102750265" sldId="2661"/>
            <ac:spMk id="5" creationId="{005E0F0C-1534-4991-06D7-BE32EF2C0F87}"/>
          </ac:spMkLst>
        </pc:spChg>
      </pc:sldChg>
      <pc:sldChg chg="addSp delSp modSp">
        <pc:chgData name="Jolien Dewaegeneere" userId="S::jolien.dewaegeneere@katholiekonderwijs.vlaanderen::b6b98d41-caaf-4ddf-b1f5-0fd4faf428cf" providerId="AD" clId="Web-{3DA5F280-B302-C723-A414-86E35DCB6987}" dt="2025-02-25T15:05:30.544" v="1257" actId="20577"/>
        <pc:sldMkLst>
          <pc:docMk/>
          <pc:sldMk cId="268871922" sldId="2662"/>
        </pc:sldMkLst>
        <pc:spChg chg="mod">
          <ac:chgData name="Jolien Dewaegeneere" userId="S::jolien.dewaegeneere@katholiekonderwijs.vlaanderen::b6b98d41-caaf-4ddf-b1f5-0fd4faf428cf" providerId="AD" clId="Web-{3DA5F280-B302-C723-A414-86E35DCB6987}" dt="2025-02-25T15:05:30.544" v="1257" actId="20577"/>
          <ac:spMkLst>
            <pc:docMk/>
            <pc:sldMk cId="268871922" sldId="2662"/>
            <ac:spMk id="5" creationId="{A54D1136-21F0-C709-3EA4-4A5192385CFD}"/>
          </ac:spMkLst>
        </pc:spChg>
      </pc:sldChg>
      <pc:sldChg chg="modSp add">
        <pc:chgData name="Jolien Dewaegeneere" userId="S::jolien.dewaegeneere@katholiekonderwijs.vlaanderen::b6b98d41-caaf-4ddf-b1f5-0fd4faf428cf" providerId="AD" clId="Web-{3DA5F280-B302-C723-A414-86E35DCB6987}" dt="2025-02-25T15:18:40.679" v="2085"/>
        <pc:sldMkLst>
          <pc:docMk/>
          <pc:sldMk cId="1028520041" sldId="2663"/>
        </pc:sldMkLst>
        <pc:graphicFrameChg chg="mod modGraphic">
          <ac:chgData name="Jolien Dewaegeneere" userId="S::jolien.dewaegeneere@katholiekonderwijs.vlaanderen::b6b98d41-caaf-4ddf-b1f5-0fd4faf428cf" providerId="AD" clId="Web-{3DA5F280-B302-C723-A414-86E35DCB6987}" dt="2025-02-25T15:18:40.679" v="2085"/>
          <ac:graphicFrameMkLst>
            <pc:docMk/>
            <pc:sldMk cId="1028520041" sldId="2663"/>
            <ac:graphicFrameMk id="4" creationId="{3708257D-D332-4B11-1CD9-3E3CADCA5F59}"/>
          </ac:graphicFrameMkLst>
        </pc:graphicFrameChg>
      </pc:sldChg>
      <pc:sldChg chg="modSp add replId">
        <pc:chgData name="Jolien Dewaegeneere" userId="S::jolien.dewaegeneere@katholiekonderwijs.vlaanderen::b6b98d41-caaf-4ddf-b1f5-0fd4faf428cf" providerId="AD" clId="Web-{3DA5F280-B302-C723-A414-86E35DCB6987}" dt="2025-02-25T15:03:16.087" v="1235" actId="20577"/>
        <pc:sldMkLst>
          <pc:docMk/>
          <pc:sldMk cId="2272104035" sldId="2664"/>
        </pc:sldMkLst>
        <pc:spChg chg="mod">
          <ac:chgData name="Jolien Dewaegeneere" userId="S::jolien.dewaegeneere@katholiekonderwijs.vlaanderen::b6b98d41-caaf-4ddf-b1f5-0fd4faf428cf" providerId="AD" clId="Web-{3DA5F280-B302-C723-A414-86E35DCB6987}" dt="2025-02-25T15:03:16.087" v="1235" actId="20577"/>
          <ac:spMkLst>
            <pc:docMk/>
            <pc:sldMk cId="2272104035" sldId="2664"/>
            <ac:spMk id="5" creationId="{EC4AD8AD-F246-4D07-CAC3-102E140EFA60}"/>
          </ac:spMkLst>
        </pc:spChg>
      </pc:sldChg>
      <pc:sldChg chg="modSp add replId">
        <pc:chgData name="Jolien Dewaegeneere" userId="S::jolien.dewaegeneere@katholiekonderwijs.vlaanderen::b6b98d41-caaf-4ddf-b1f5-0fd4faf428cf" providerId="AD" clId="Web-{3DA5F280-B302-C723-A414-86E35DCB6987}" dt="2025-02-25T15:25:53.583" v="2357" actId="20577"/>
        <pc:sldMkLst>
          <pc:docMk/>
          <pc:sldMk cId="1358459471" sldId="2665"/>
        </pc:sldMkLst>
        <pc:spChg chg="mod">
          <ac:chgData name="Jolien Dewaegeneere" userId="S::jolien.dewaegeneere@katholiekonderwijs.vlaanderen::b6b98d41-caaf-4ddf-b1f5-0fd4faf428cf" providerId="AD" clId="Web-{3DA5F280-B302-C723-A414-86E35DCB6987}" dt="2025-02-25T15:25:53.583" v="2357" actId="20577"/>
          <ac:spMkLst>
            <pc:docMk/>
            <pc:sldMk cId="1358459471" sldId="2665"/>
            <ac:spMk id="5" creationId="{C03EA273-1B9B-992D-656D-EDD81A49244D}"/>
          </ac:spMkLst>
        </pc:spChg>
      </pc:sldChg>
      <pc:sldChg chg="modSp add replId">
        <pc:chgData name="Jolien Dewaegeneere" userId="S::jolien.dewaegeneere@katholiekonderwijs.vlaanderen::b6b98d41-caaf-4ddf-b1f5-0fd4faf428cf" providerId="AD" clId="Web-{3DA5F280-B302-C723-A414-86E35DCB6987}" dt="2025-02-25T15:44:29.776" v="2885" actId="20577"/>
        <pc:sldMkLst>
          <pc:docMk/>
          <pc:sldMk cId="2446589122" sldId="2666"/>
        </pc:sldMkLst>
        <pc:spChg chg="mod">
          <ac:chgData name="Jolien Dewaegeneere" userId="S::jolien.dewaegeneere@katholiekonderwijs.vlaanderen::b6b98d41-caaf-4ddf-b1f5-0fd4faf428cf" providerId="AD" clId="Web-{3DA5F280-B302-C723-A414-86E35DCB6987}" dt="2025-02-25T15:44:29.776" v="2885" actId="20577"/>
          <ac:spMkLst>
            <pc:docMk/>
            <pc:sldMk cId="2446589122" sldId="2666"/>
            <ac:spMk id="5" creationId="{643C0A51-3F0F-8719-20DB-295D8E4FCCA5}"/>
          </ac:spMkLst>
        </pc:spChg>
      </pc:sldChg>
      <pc:sldChg chg="modSp add replId">
        <pc:chgData name="Jolien Dewaegeneere" userId="S::jolien.dewaegeneere@katholiekonderwijs.vlaanderen::b6b98d41-caaf-4ddf-b1f5-0fd4faf428cf" providerId="AD" clId="Web-{3DA5F280-B302-C723-A414-86E35DCB6987}" dt="2025-02-25T15:42:46.210" v="2838" actId="20577"/>
        <pc:sldMkLst>
          <pc:docMk/>
          <pc:sldMk cId="3887741462" sldId="2667"/>
        </pc:sldMkLst>
        <pc:spChg chg="mod">
          <ac:chgData name="Jolien Dewaegeneere" userId="S::jolien.dewaegeneere@katholiekonderwijs.vlaanderen::b6b98d41-caaf-4ddf-b1f5-0fd4faf428cf" providerId="AD" clId="Web-{3DA5F280-B302-C723-A414-86E35DCB6987}" dt="2025-02-25T15:42:46.210" v="2838" actId="20577"/>
          <ac:spMkLst>
            <pc:docMk/>
            <pc:sldMk cId="3887741462" sldId="2667"/>
            <ac:spMk id="5" creationId="{708C6265-2071-621E-BD98-D36585C54D7B}"/>
          </ac:spMkLst>
        </pc:spChg>
      </pc:sldChg>
      <pc:sldChg chg="addSp modSp add mod replId modClrScheme chgLayout">
        <pc:chgData name="Jolien Dewaegeneere" userId="S::jolien.dewaegeneere@katholiekonderwijs.vlaanderen::b6b98d41-caaf-4ddf-b1f5-0fd4faf428cf" providerId="AD" clId="Web-{3DA5F280-B302-C723-A414-86E35DCB6987}" dt="2025-02-25T16:03:27.969" v="2981" actId="20577"/>
        <pc:sldMkLst>
          <pc:docMk/>
          <pc:sldMk cId="3052013428" sldId="2668"/>
        </pc:sldMkLst>
        <pc:spChg chg="mod ord">
          <ac:chgData name="Jolien Dewaegeneere" userId="S::jolien.dewaegeneere@katholiekonderwijs.vlaanderen::b6b98d41-caaf-4ddf-b1f5-0fd4faf428cf" providerId="AD" clId="Web-{3DA5F280-B302-C723-A414-86E35DCB6987}" dt="2025-02-25T16:03:27.969" v="2981" actId="20577"/>
          <ac:spMkLst>
            <pc:docMk/>
            <pc:sldMk cId="3052013428" sldId="2668"/>
            <ac:spMk id="5" creationId="{C7041F89-AC16-14ED-9C90-D6DBD2F2F976}"/>
          </ac:spMkLst>
        </pc:spChg>
        <pc:picChg chg="add mod">
          <ac:chgData name="Jolien Dewaegeneere" userId="S::jolien.dewaegeneere@katholiekonderwijs.vlaanderen::b6b98d41-caaf-4ddf-b1f5-0fd4faf428cf" providerId="AD" clId="Web-{3DA5F280-B302-C723-A414-86E35DCB6987}" dt="2025-02-25T16:02:48.624" v="2961" actId="1076"/>
          <ac:picMkLst>
            <pc:docMk/>
            <pc:sldMk cId="3052013428" sldId="2668"/>
            <ac:picMk id="2" creationId="{0ECCAF1B-04FE-C23C-F3BC-BF9FC587E774}"/>
          </ac:picMkLst>
        </pc:picChg>
      </pc:sldChg>
      <pc:sldChg chg="add del replId">
        <pc:chgData name="Jolien Dewaegeneere" userId="S::jolien.dewaegeneere@katholiekonderwijs.vlaanderen::b6b98d41-caaf-4ddf-b1f5-0fd4faf428cf" providerId="AD" clId="Web-{3DA5F280-B302-C723-A414-86E35DCB6987}" dt="2025-02-25T16:45:52.066" v="4812"/>
        <pc:sldMkLst>
          <pc:docMk/>
          <pc:sldMk cId="3651362335" sldId="2669"/>
        </pc:sldMkLst>
      </pc:sldChg>
      <pc:sldChg chg="modSp add replId">
        <pc:chgData name="Jolien Dewaegeneere" userId="S::jolien.dewaegeneere@katholiekonderwijs.vlaanderen::b6b98d41-caaf-4ddf-b1f5-0fd4faf428cf" providerId="AD" clId="Web-{3DA5F280-B302-C723-A414-86E35DCB6987}" dt="2025-02-25T16:38:41.740" v="4395" actId="20577"/>
        <pc:sldMkLst>
          <pc:docMk/>
          <pc:sldMk cId="988908571" sldId="2670"/>
        </pc:sldMkLst>
        <pc:spChg chg="mod">
          <ac:chgData name="Jolien Dewaegeneere" userId="S::jolien.dewaegeneere@katholiekonderwijs.vlaanderen::b6b98d41-caaf-4ddf-b1f5-0fd4faf428cf" providerId="AD" clId="Web-{3DA5F280-B302-C723-A414-86E35DCB6987}" dt="2025-02-25T16:38:41.740" v="4395" actId="20577"/>
          <ac:spMkLst>
            <pc:docMk/>
            <pc:sldMk cId="988908571" sldId="2670"/>
            <ac:spMk id="5" creationId="{CB86AB52-C64C-AE65-4C5E-C3C08A2E8D06}"/>
          </ac:spMkLst>
        </pc:spChg>
      </pc:sldChg>
      <pc:sldChg chg="modSp add del replId">
        <pc:chgData name="Jolien Dewaegeneere" userId="S::jolien.dewaegeneere@katholiekonderwijs.vlaanderen::b6b98d41-caaf-4ddf-b1f5-0fd4faf428cf" providerId="AD" clId="Web-{3DA5F280-B302-C723-A414-86E35DCB6987}" dt="2025-02-25T16:10:37.889" v="3652"/>
        <pc:sldMkLst>
          <pc:docMk/>
          <pc:sldMk cId="3442384241" sldId="2671"/>
        </pc:sldMkLst>
      </pc:sldChg>
      <pc:sldChg chg="modSp add replId">
        <pc:chgData name="Jolien Dewaegeneere" userId="S::jolien.dewaegeneere@katholiekonderwijs.vlaanderen::b6b98d41-caaf-4ddf-b1f5-0fd4faf428cf" providerId="AD" clId="Web-{3DA5F280-B302-C723-A414-86E35DCB6987}" dt="2025-02-25T16:45:47.582" v="4811" actId="20577"/>
        <pc:sldMkLst>
          <pc:docMk/>
          <pc:sldMk cId="3866560663" sldId="2671"/>
        </pc:sldMkLst>
        <pc:spChg chg="mod">
          <ac:chgData name="Jolien Dewaegeneere" userId="S::jolien.dewaegeneere@katholiekonderwijs.vlaanderen::b6b98d41-caaf-4ddf-b1f5-0fd4faf428cf" providerId="AD" clId="Web-{3DA5F280-B302-C723-A414-86E35DCB6987}" dt="2025-02-25T16:45:47.582" v="4811" actId="20577"/>
          <ac:spMkLst>
            <pc:docMk/>
            <pc:sldMk cId="3866560663" sldId="2671"/>
            <ac:spMk id="5" creationId="{46CEFBC5-E275-D5F1-1EEF-C973F5AB9C77}"/>
          </ac:spMkLst>
        </pc:spChg>
      </pc:sldChg>
      <pc:sldChg chg="modSp add replId">
        <pc:chgData name="Jolien Dewaegeneere" userId="S::jolien.dewaegeneere@katholiekonderwijs.vlaanderen::b6b98d41-caaf-4ddf-b1f5-0fd4faf428cf" providerId="AD" clId="Web-{3DA5F280-B302-C723-A414-86E35DCB6987}" dt="2025-02-25T16:43:56.235" v="4662" actId="20577"/>
        <pc:sldMkLst>
          <pc:docMk/>
          <pc:sldMk cId="2685423024" sldId="2672"/>
        </pc:sldMkLst>
        <pc:spChg chg="mod">
          <ac:chgData name="Jolien Dewaegeneere" userId="S::jolien.dewaegeneere@katholiekonderwijs.vlaanderen::b6b98d41-caaf-4ddf-b1f5-0fd4faf428cf" providerId="AD" clId="Web-{3DA5F280-B302-C723-A414-86E35DCB6987}" dt="2025-02-25T16:43:56.235" v="4662" actId="20577"/>
          <ac:spMkLst>
            <pc:docMk/>
            <pc:sldMk cId="2685423024" sldId="2672"/>
            <ac:spMk id="5" creationId="{E0F03C9A-CDC1-4BDB-978A-BB13FB3C059F}"/>
          </ac:spMkLst>
        </pc:spChg>
      </pc:sldChg>
    </pc:docChg>
  </pc:docChgLst>
  <pc:docChgLst>
    <pc:chgData name="Jolien Dewaegeneere" userId="S::jolien.dewaegeneere@katholiekonderwijs.vlaanderen::b6b98d41-caaf-4ddf-b1f5-0fd4faf428cf" providerId="AD" clId="Web-{7382319A-A3E4-A0D5-7105-F739052DEDC8}"/>
    <pc:docChg chg="modSld">
      <pc:chgData name="Jolien Dewaegeneere" userId="S::jolien.dewaegeneere@katholiekonderwijs.vlaanderen::b6b98d41-caaf-4ddf-b1f5-0fd4faf428cf" providerId="AD" clId="Web-{7382319A-A3E4-A0D5-7105-F739052DEDC8}" dt="2025-02-07T12:23:03.680" v="56" actId="20577"/>
      <pc:docMkLst>
        <pc:docMk/>
      </pc:docMkLst>
      <pc:sldChg chg="addSp modSp">
        <pc:chgData name="Jolien Dewaegeneere" userId="S::jolien.dewaegeneere@katholiekonderwijs.vlaanderen::b6b98d41-caaf-4ddf-b1f5-0fd4faf428cf" providerId="AD" clId="Web-{7382319A-A3E4-A0D5-7105-F739052DEDC8}" dt="2025-02-07T12:23:03.680" v="56" actId="20577"/>
        <pc:sldMkLst>
          <pc:docMk/>
          <pc:sldMk cId="3019379564" sldId="2622"/>
        </pc:sldMkLst>
        <pc:spChg chg="add mod">
          <ac:chgData name="Jolien Dewaegeneere" userId="S::jolien.dewaegeneere@katholiekonderwijs.vlaanderen::b6b98d41-caaf-4ddf-b1f5-0fd4faf428cf" providerId="AD" clId="Web-{7382319A-A3E4-A0D5-7105-F739052DEDC8}" dt="2025-02-07T12:22:53.836" v="32" actId="1076"/>
          <ac:spMkLst>
            <pc:docMk/>
            <pc:sldMk cId="3019379564" sldId="2622"/>
            <ac:spMk id="5" creationId="{B43ED31E-001D-280A-8D2A-F8B2E5A2D3A0}"/>
          </ac:spMkLst>
        </pc:spChg>
        <pc:spChg chg="add mod">
          <ac:chgData name="Jolien Dewaegeneere" userId="S::jolien.dewaegeneere@katholiekonderwijs.vlaanderen::b6b98d41-caaf-4ddf-b1f5-0fd4faf428cf" providerId="AD" clId="Web-{7382319A-A3E4-A0D5-7105-F739052DEDC8}" dt="2025-02-07T12:23:03.680" v="56" actId="20577"/>
          <ac:spMkLst>
            <pc:docMk/>
            <pc:sldMk cId="3019379564" sldId="2622"/>
            <ac:spMk id="6" creationId="{2FF60F59-C213-925D-66D5-0D12061F94DB}"/>
          </ac:spMkLst>
        </pc:spChg>
        <pc:picChg chg="add mod">
          <ac:chgData name="Jolien Dewaegeneere" userId="S::jolien.dewaegeneere@katholiekonderwijs.vlaanderen::b6b98d41-caaf-4ddf-b1f5-0fd4faf428cf" providerId="AD" clId="Web-{7382319A-A3E4-A0D5-7105-F739052DEDC8}" dt="2025-02-07T12:22:40.664" v="7" actId="14100"/>
          <ac:picMkLst>
            <pc:docMk/>
            <pc:sldMk cId="3019379564" sldId="2622"/>
            <ac:picMk id="3" creationId="{1689902A-BD47-CD9C-A3BF-A77B9CD6F907}"/>
          </ac:picMkLst>
        </pc:picChg>
        <pc:picChg chg="mod">
          <ac:chgData name="Jolien Dewaegeneere" userId="S::jolien.dewaegeneere@katholiekonderwijs.vlaanderen::b6b98d41-caaf-4ddf-b1f5-0fd4faf428cf" providerId="AD" clId="Web-{7382319A-A3E4-A0D5-7105-F739052DEDC8}" dt="2025-02-07T12:22:29.617" v="2" actId="1076"/>
          <ac:picMkLst>
            <pc:docMk/>
            <pc:sldMk cId="3019379564" sldId="2622"/>
            <ac:picMk id="4" creationId="{1C79C368-1D9F-25D0-1078-CF1304AF4F63}"/>
          </ac:picMkLst>
        </pc:picChg>
      </pc:sldChg>
    </pc:docChg>
  </pc:docChgLst>
  <pc:docChgLst>
    <pc:chgData name="Saar Deleu" userId="S::saar.deleu@katholiekonderwijs.vlaanderen::5a9477cf-1426-4451-b57d-da48280c7926" providerId="AD" clId="Web-{4C9C2FF1-C0DE-9D49-82FA-3271FDF0C99E}"/>
    <pc:docChg chg="modSld">
      <pc:chgData name="Saar Deleu" userId="S::saar.deleu@katholiekonderwijs.vlaanderen::5a9477cf-1426-4451-b57d-da48280c7926" providerId="AD" clId="Web-{4C9C2FF1-C0DE-9D49-82FA-3271FDF0C99E}" dt="2024-10-21T21:06:37.938" v="2" actId="20577"/>
      <pc:docMkLst>
        <pc:docMk/>
      </pc:docMkLst>
      <pc:sldChg chg="modSp">
        <pc:chgData name="Saar Deleu" userId="S::saar.deleu@katholiekonderwijs.vlaanderen::5a9477cf-1426-4451-b57d-da48280c7926" providerId="AD" clId="Web-{4C9C2FF1-C0DE-9D49-82FA-3271FDF0C99E}" dt="2024-10-21T21:06:37.938" v="2" actId="20577"/>
        <pc:sldMkLst>
          <pc:docMk/>
          <pc:sldMk cId="2619871121" sldId="2565"/>
        </pc:sldMkLst>
      </pc:sldChg>
    </pc:docChg>
  </pc:docChgLst>
  <pc:docChgLst>
    <pc:chgData name="Saar Deleu" userId="S::saar.deleu@katholiekonderwijs.vlaanderen::5a9477cf-1426-4451-b57d-da48280c7926" providerId="AD" clId="Web-{F4D189C5-17E4-6AC4-A072-16345C159C2B}"/>
    <pc:docChg chg="addSld modSld sldOrd">
      <pc:chgData name="Saar Deleu" userId="S::saar.deleu@katholiekonderwijs.vlaanderen::5a9477cf-1426-4451-b57d-da48280c7926" providerId="AD" clId="Web-{F4D189C5-17E4-6AC4-A072-16345C159C2B}" dt="2025-02-27T17:08:45.053" v="122" actId="20577"/>
      <pc:docMkLst>
        <pc:docMk/>
      </pc:docMkLst>
      <pc:sldChg chg="modSp">
        <pc:chgData name="Saar Deleu" userId="S::saar.deleu@katholiekonderwijs.vlaanderen::5a9477cf-1426-4451-b57d-da48280c7926" providerId="AD" clId="Web-{F4D189C5-17E4-6AC4-A072-16345C159C2B}" dt="2025-02-27T17:02:26.963" v="1"/>
        <pc:sldMkLst>
          <pc:docMk/>
          <pc:sldMk cId="4193666585" sldId="2656"/>
        </pc:sldMkLst>
        <pc:graphicFrameChg chg="mod modGraphic">
          <ac:chgData name="Saar Deleu" userId="S::saar.deleu@katholiekonderwijs.vlaanderen::5a9477cf-1426-4451-b57d-da48280c7926" providerId="AD" clId="Web-{F4D189C5-17E4-6AC4-A072-16345C159C2B}" dt="2025-02-27T17:02:26.963" v="1"/>
          <ac:graphicFrameMkLst>
            <pc:docMk/>
            <pc:sldMk cId="4193666585" sldId="2656"/>
            <ac:graphicFrameMk id="4" creationId="{3E3A8BB9-7028-0287-3078-DA05D42BC871}"/>
          </ac:graphicFrameMkLst>
        </pc:graphicFrameChg>
      </pc:sldChg>
      <pc:sldChg chg="modSp">
        <pc:chgData name="Saar Deleu" userId="S::saar.deleu@katholiekonderwijs.vlaanderen::5a9477cf-1426-4451-b57d-da48280c7926" providerId="AD" clId="Web-{F4D189C5-17E4-6AC4-A072-16345C159C2B}" dt="2025-02-27T17:08:45.053" v="122" actId="20577"/>
        <pc:sldMkLst>
          <pc:docMk/>
          <pc:sldMk cId="3102750265" sldId="2661"/>
        </pc:sldMkLst>
        <pc:spChg chg="mod">
          <ac:chgData name="Saar Deleu" userId="S::saar.deleu@katholiekonderwijs.vlaanderen::5a9477cf-1426-4451-b57d-da48280c7926" providerId="AD" clId="Web-{F4D189C5-17E4-6AC4-A072-16345C159C2B}" dt="2025-02-27T17:08:45.053" v="122" actId="20577"/>
          <ac:spMkLst>
            <pc:docMk/>
            <pc:sldMk cId="3102750265" sldId="2661"/>
            <ac:spMk id="5" creationId="{005E0F0C-1534-4991-06D7-BE32EF2C0F87}"/>
          </ac:spMkLst>
        </pc:spChg>
      </pc:sldChg>
      <pc:sldChg chg="add ord replId">
        <pc:chgData name="Saar Deleu" userId="S::saar.deleu@katholiekonderwijs.vlaanderen::5a9477cf-1426-4451-b57d-da48280c7926" providerId="AD" clId="Web-{F4D189C5-17E4-6AC4-A072-16345C159C2B}" dt="2025-02-27T17:06:01.141" v="3"/>
        <pc:sldMkLst>
          <pc:docMk/>
          <pc:sldMk cId="2111435870" sldId="2673"/>
        </pc:sldMkLst>
      </pc:sldChg>
    </pc:docChg>
  </pc:docChgLst>
  <pc:docChgLst>
    <pc:chgData name="An Van Grieken" userId="b2762c7a-98b5-44cb-921a-63c7ecea8e39" providerId="ADAL" clId="{84949B73-95AB-4598-BB74-70C9DFA4ADE9}"/>
    <pc:docChg chg="custSel addSld delSld modSld">
      <pc:chgData name="An Van Grieken" userId="b2762c7a-98b5-44cb-921a-63c7ecea8e39" providerId="ADAL" clId="{84949B73-95AB-4598-BB74-70C9DFA4ADE9}" dt="2025-02-25T11:47:28.773" v="7037" actId="20577"/>
      <pc:docMkLst>
        <pc:docMk/>
      </pc:docMkLst>
      <pc:sldChg chg="modSp mod">
        <pc:chgData name="An Van Grieken" userId="b2762c7a-98b5-44cb-921a-63c7ecea8e39" providerId="ADAL" clId="{84949B73-95AB-4598-BB74-70C9DFA4ADE9}" dt="2025-02-25T11:12:00.478" v="4780" actId="20577"/>
        <pc:sldMkLst>
          <pc:docMk/>
          <pc:sldMk cId="2940732215" sldId="2625"/>
        </pc:sldMkLst>
        <pc:spChg chg="mod">
          <ac:chgData name="An Van Grieken" userId="b2762c7a-98b5-44cb-921a-63c7ecea8e39" providerId="ADAL" clId="{84949B73-95AB-4598-BB74-70C9DFA4ADE9}" dt="2025-02-25T11:12:00.478" v="4780" actId="20577"/>
          <ac:spMkLst>
            <pc:docMk/>
            <pc:sldMk cId="2940732215" sldId="2625"/>
            <ac:spMk id="5" creationId="{005E0F0C-1534-4991-06D7-BE32EF2C0F87}"/>
          </ac:spMkLst>
        </pc:spChg>
      </pc:sldChg>
      <pc:sldChg chg="modSp mod">
        <pc:chgData name="An Van Grieken" userId="b2762c7a-98b5-44cb-921a-63c7ecea8e39" providerId="ADAL" clId="{84949B73-95AB-4598-BB74-70C9DFA4ADE9}" dt="2025-02-25T11:47:28.773" v="7037" actId="20577"/>
        <pc:sldMkLst>
          <pc:docMk/>
          <pc:sldMk cId="1638742548" sldId="2628"/>
        </pc:sldMkLst>
      </pc:sldChg>
      <pc:sldChg chg="modSp add mod">
        <pc:chgData name="An Van Grieken" userId="b2762c7a-98b5-44cb-921a-63c7ecea8e39" providerId="ADAL" clId="{84949B73-95AB-4598-BB74-70C9DFA4ADE9}" dt="2025-02-25T09:38:58.563" v="2287" actId="20577"/>
        <pc:sldMkLst>
          <pc:docMk/>
          <pc:sldMk cId="2438551458" sldId="2640"/>
        </pc:sldMkLst>
        <pc:graphicFrameChg chg="modGraphic">
          <ac:chgData name="An Van Grieken" userId="b2762c7a-98b5-44cb-921a-63c7ecea8e39" providerId="ADAL" clId="{84949B73-95AB-4598-BB74-70C9DFA4ADE9}" dt="2025-02-25T09:38:58.563" v="2287" actId="20577"/>
          <ac:graphicFrameMkLst>
            <pc:docMk/>
            <pc:sldMk cId="2438551458" sldId="2640"/>
            <ac:graphicFrameMk id="4" creationId="{875FEF96-C4A1-B2A7-441C-0152EC47BBB0}"/>
          </ac:graphicFrameMkLst>
        </pc:graphicFrameChg>
      </pc:sldChg>
      <pc:sldChg chg="modSp add mod">
        <pc:chgData name="An Van Grieken" userId="b2762c7a-98b5-44cb-921a-63c7ecea8e39" providerId="ADAL" clId="{84949B73-95AB-4598-BB74-70C9DFA4ADE9}" dt="2025-02-25T09:39:28.215" v="2288"/>
        <pc:sldMkLst>
          <pc:docMk/>
          <pc:sldMk cId="455205140" sldId="2641"/>
        </pc:sldMkLst>
      </pc:sldChg>
      <pc:sldChg chg="modSp add mod">
        <pc:chgData name="An Van Grieken" userId="b2762c7a-98b5-44cb-921a-63c7ecea8e39" providerId="ADAL" clId="{84949B73-95AB-4598-BB74-70C9DFA4ADE9}" dt="2025-02-25T09:40:16.467" v="2321" actId="6549"/>
        <pc:sldMkLst>
          <pc:docMk/>
          <pc:sldMk cId="1810899141" sldId="2642"/>
        </pc:sldMkLst>
      </pc:sldChg>
      <pc:sldChg chg="modSp add mod">
        <pc:chgData name="An Van Grieken" userId="b2762c7a-98b5-44cb-921a-63c7ecea8e39" providerId="ADAL" clId="{84949B73-95AB-4598-BB74-70C9DFA4ADE9}" dt="2025-02-25T10:51:17.320" v="3809" actId="20577"/>
        <pc:sldMkLst>
          <pc:docMk/>
          <pc:sldMk cId="1852067638" sldId="2643"/>
        </pc:sldMkLst>
      </pc:sldChg>
      <pc:sldChg chg="add del">
        <pc:chgData name="An Van Grieken" userId="b2762c7a-98b5-44cb-921a-63c7ecea8e39" providerId="ADAL" clId="{84949B73-95AB-4598-BB74-70C9DFA4ADE9}" dt="2025-02-25T09:42:14.237" v="2323" actId="2696"/>
        <pc:sldMkLst>
          <pc:docMk/>
          <pc:sldMk cId="3528002512" sldId="2643"/>
        </pc:sldMkLst>
      </pc:sldChg>
      <pc:sldChg chg="modSp add mod">
        <pc:chgData name="An Van Grieken" userId="b2762c7a-98b5-44cb-921a-63c7ecea8e39" providerId="ADAL" clId="{84949B73-95AB-4598-BB74-70C9DFA4ADE9}" dt="2025-02-25T10:58:10.795" v="4259" actId="20577"/>
        <pc:sldMkLst>
          <pc:docMk/>
          <pc:sldMk cId="4165566004" sldId="2644"/>
        </pc:sldMkLst>
      </pc:sldChg>
      <pc:sldChg chg="modSp add mod">
        <pc:chgData name="An Van Grieken" userId="b2762c7a-98b5-44cb-921a-63c7ecea8e39" providerId="ADAL" clId="{84949B73-95AB-4598-BB74-70C9DFA4ADE9}" dt="2025-02-25T11:00:25.167" v="4517" actId="255"/>
        <pc:sldMkLst>
          <pc:docMk/>
          <pc:sldMk cId="1988584839" sldId="2645"/>
        </pc:sldMkLst>
        <pc:graphicFrameChg chg="modGraphic">
          <ac:chgData name="An Van Grieken" userId="b2762c7a-98b5-44cb-921a-63c7ecea8e39" providerId="ADAL" clId="{84949B73-95AB-4598-BB74-70C9DFA4ADE9}" dt="2025-02-25T11:00:25.167" v="4517" actId="255"/>
          <ac:graphicFrameMkLst>
            <pc:docMk/>
            <pc:sldMk cId="1988584839" sldId="2645"/>
            <ac:graphicFrameMk id="4" creationId="{313B09F3-BCA0-56F5-2693-40F9DD4C787B}"/>
          </ac:graphicFrameMkLst>
        </pc:graphicFrameChg>
      </pc:sldChg>
      <pc:sldChg chg="modSp add mod">
        <pc:chgData name="An Van Grieken" userId="b2762c7a-98b5-44cb-921a-63c7ecea8e39" providerId="ADAL" clId="{84949B73-95AB-4598-BB74-70C9DFA4ADE9}" dt="2025-02-25T11:42:04.119" v="6338" actId="6549"/>
        <pc:sldMkLst>
          <pc:docMk/>
          <pc:sldMk cId="3533035127" sldId="2646"/>
        </pc:sldMkLst>
        <pc:spChg chg="mod">
          <ac:chgData name="An Van Grieken" userId="b2762c7a-98b5-44cb-921a-63c7ecea8e39" providerId="ADAL" clId="{84949B73-95AB-4598-BB74-70C9DFA4ADE9}" dt="2025-02-25T11:42:04.119" v="6338" actId="6549"/>
          <ac:spMkLst>
            <pc:docMk/>
            <pc:sldMk cId="3533035127" sldId="2646"/>
            <ac:spMk id="5" creationId="{04412D48-CEB0-1E80-A844-C4F8740CBC59}"/>
          </ac:spMkLst>
        </pc:spChg>
      </pc:sldChg>
      <pc:sldChg chg="modSp add mod">
        <pc:chgData name="An Van Grieken" userId="b2762c7a-98b5-44cb-921a-63c7ecea8e39" providerId="ADAL" clId="{84949B73-95AB-4598-BB74-70C9DFA4ADE9}" dt="2025-02-25T11:40:55.894" v="6337" actId="6549"/>
        <pc:sldMkLst>
          <pc:docMk/>
          <pc:sldMk cId="2295928957" sldId="2653"/>
        </pc:sldMkLst>
      </pc:sldChg>
    </pc:docChg>
  </pc:docChgLst>
  <pc:docChgLst>
    <pc:chgData name="Jolien Dewaegeneere" userId="S::jolien.dewaegeneere@katholiekonderwijs.vlaanderen::b6b98d41-caaf-4ddf-b1f5-0fd4faf428cf" providerId="AD" clId="Web-{E4A3EB95-4617-22DD-5F82-1611FD8287CD}"/>
    <pc:docChg chg="addSld modSld">
      <pc:chgData name="Jolien Dewaegeneere" userId="S::jolien.dewaegeneere@katholiekonderwijs.vlaanderen::b6b98d41-caaf-4ddf-b1f5-0fd4faf428cf" providerId="AD" clId="Web-{E4A3EB95-4617-22DD-5F82-1611FD8287CD}" dt="2024-10-16T07:33:42.189" v="283"/>
      <pc:docMkLst>
        <pc:docMk/>
      </pc:docMkLst>
      <pc:sldChg chg="modSp">
        <pc:chgData name="Jolien Dewaegeneere" userId="S::jolien.dewaegeneere@katholiekonderwijs.vlaanderen::b6b98d41-caaf-4ddf-b1f5-0fd4faf428cf" providerId="AD" clId="Web-{E4A3EB95-4617-22DD-5F82-1611FD8287CD}" dt="2024-10-16T07:25:58.946" v="1" actId="20577"/>
        <pc:sldMkLst>
          <pc:docMk/>
          <pc:sldMk cId="3259767730" sldId="257"/>
        </pc:sldMkLst>
      </pc:sldChg>
      <pc:sldChg chg="addSp delSp modSp">
        <pc:chgData name="Jolien Dewaegeneere" userId="S::jolien.dewaegeneere@katholiekonderwijs.vlaanderen::b6b98d41-caaf-4ddf-b1f5-0fd4faf428cf" providerId="AD" clId="Web-{E4A3EB95-4617-22DD-5F82-1611FD8287CD}" dt="2024-10-16T07:28:22.855" v="260" actId="20577"/>
        <pc:sldMkLst>
          <pc:docMk/>
          <pc:sldMk cId="2506916502" sldId="263"/>
        </pc:sldMkLst>
      </pc:sldChg>
      <pc:sldChg chg="modSp">
        <pc:chgData name="Jolien Dewaegeneere" userId="S::jolien.dewaegeneere@katholiekonderwijs.vlaanderen::b6b98d41-caaf-4ddf-b1f5-0fd4faf428cf" providerId="AD" clId="Web-{E4A3EB95-4617-22DD-5F82-1611FD8287CD}" dt="2024-10-16T07:26:02.774" v="5" actId="20577"/>
        <pc:sldMkLst>
          <pc:docMk/>
          <pc:sldMk cId="4198561225" sldId="277"/>
        </pc:sldMkLst>
      </pc:sldChg>
      <pc:sldChg chg="addSp delSp modSp delAnim">
        <pc:chgData name="Jolien Dewaegeneere" userId="S::jolien.dewaegeneere@katholiekonderwijs.vlaanderen::b6b98d41-caaf-4ddf-b1f5-0fd4faf428cf" providerId="AD" clId="Web-{E4A3EB95-4617-22DD-5F82-1611FD8287CD}" dt="2024-10-16T07:33:42.189" v="283"/>
        <pc:sldMkLst>
          <pc:docMk/>
          <pc:sldMk cId="1622494454" sldId="295"/>
        </pc:sldMkLst>
      </pc:sldChg>
      <pc:sldChg chg="add">
        <pc:chgData name="Jolien Dewaegeneere" userId="S::jolien.dewaegeneere@katholiekonderwijs.vlaanderen::b6b98d41-caaf-4ddf-b1f5-0fd4faf428cf" providerId="AD" clId="Web-{E4A3EB95-4617-22DD-5F82-1611FD8287CD}" dt="2024-10-16T07:30:17.107" v="261"/>
        <pc:sldMkLst>
          <pc:docMk/>
          <pc:sldMk cId="312235109" sldId="2573"/>
        </pc:sldMkLst>
      </pc:sldChg>
      <pc:sldChg chg="add">
        <pc:chgData name="Jolien Dewaegeneere" userId="S::jolien.dewaegeneere@katholiekonderwijs.vlaanderen::b6b98d41-caaf-4ddf-b1f5-0fd4faf428cf" providerId="AD" clId="Web-{E4A3EB95-4617-22DD-5F82-1611FD8287CD}" dt="2024-10-16T07:30:17.154" v="262"/>
        <pc:sldMkLst>
          <pc:docMk/>
          <pc:sldMk cId="398649688" sldId="2574"/>
        </pc:sldMkLst>
      </pc:sldChg>
      <pc:sldChg chg="add">
        <pc:chgData name="Jolien Dewaegeneere" userId="S::jolien.dewaegeneere@katholiekonderwijs.vlaanderen::b6b98d41-caaf-4ddf-b1f5-0fd4faf428cf" providerId="AD" clId="Web-{E4A3EB95-4617-22DD-5F82-1611FD8287CD}" dt="2024-10-16T07:30:17.201" v="263"/>
        <pc:sldMkLst>
          <pc:docMk/>
          <pc:sldMk cId="3349706014" sldId="2575"/>
        </pc:sldMkLst>
      </pc:sldChg>
      <pc:sldMasterChg chg="addSldLayout">
        <pc:chgData name="Jolien Dewaegeneere" userId="S::jolien.dewaegeneere@katholiekonderwijs.vlaanderen::b6b98d41-caaf-4ddf-b1f5-0fd4faf428cf" providerId="AD" clId="Web-{E4A3EB95-4617-22DD-5F82-1611FD8287CD}" dt="2024-10-16T07:30:17.107" v="261"/>
        <pc:sldMasterMkLst>
          <pc:docMk/>
          <pc:sldMasterMk cId="3588806600" sldId="2147483774"/>
        </pc:sldMasterMkLst>
        <pc:sldLayoutChg chg="add replId">
          <pc:chgData name="Jolien Dewaegeneere" userId="S::jolien.dewaegeneere@katholiekonderwijs.vlaanderen::b6b98d41-caaf-4ddf-b1f5-0fd4faf428cf" providerId="AD" clId="Web-{E4A3EB95-4617-22DD-5F82-1611FD8287CD}" dt="2024-10-16T07:30:17.107" v="261"/>
          <pc:sldLayoutMkLst>
            <pc:docMk/>
            <pc:sldMasterMk cId="3588806600" sldId="2147483774"/>
            <pc:sldLayoutMk cId="523436025" sldId="2147483901"/>
          </pc:sldLayoutMkLst>
        </pc:sldLayoutChg>
      </pc:sldMasterChg>
    </pc:docChg>
  </pc:docChgLst>
  <pc:docChgLst>
    <pc:chgData name="Saar Deleu" userId="S::saar.deleu@katholiekonderwijs.vlaanderen::5a9477cf-1426-4451-b57d-da48280c7926" providerId="AD" clId="Web-{9FF7562A-24C5-7CA4-5746-064C4EBFFC95}"/>
    <pc:docChg chg="mod addSld delSld modSld sldOrd">
      <pc:chgData name="Saar Deleu" userId="S::saar.deleu@katholiekonderwijs.vlaanderen::5a9477cf-1426-4451-b57d-da48280c7926" providerId="AD" clId="Web-{9FF7562A-24C5-7CA4-5746-064C4EBFFC95}" dt="2024-10-14T13:19:47.414" v="1255"/>
      <pc:docMkLst>
        <pc:docMk/>
      </pc:docMkLst>
      <pc:sldChg chg="modSp">
        <pc:chgData name="Saar Deleu" userId="S::saar.deleu@katholiekonderwijs.vlaanderen::5a9477cf-1426-4451-b57d-da48280c7926" providerId="AD" clId="Web-{9FF7562A-24C5-7CA4-5746-064C4EBFFC95}" dt="2024-10-14T12:43:58.398" v="6" actId="14100"/>
        <pc:sldMkLst>
          <pc:docMk/>
          <pc:sldMk cId="4198561225" sldId="277"/>
        </pc:sldMkLst>
      </pc:sldChg>
      <pc:sldChg chg="addSp delSp modSp modCm">
        <pc:chgData name="Saar Deleu" userId="S::saar.deleu@katholiekonderwijs.vlaanderen::5a9477cf-1426-4451-b57d-da48280c7926" providerId="AD" clId="Web-{9FF7562A-24C5-7CA4-5746-064C4EBFFC95}" dt="2024-10-14T13:14:21.856" v="1057"/>
        <pc:sldMkLst>
          <pc:docMk/>
          <pc:sldMk cId="493747511" sldId="283"/>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9FF7562A-24C5-7CA4-5746-064C4EBFFC95}" dt="2024-10-14T13:14:21.840" v="1056"/>
              <pc2:cmMkLst xmlns:pc2="http://schemas.microsoft.com/office/powerpoint/2019/9/main/command">
                <pc:docMk/>
                <pc:sldMk cId="493747511" sldId="283"/>
                <pc2:cmMk id="{B4549EE5-3E15-4D31-A912-F534B2CAC8E6}"/>
              </pc2:cmMkLst>
            </pc226:cmChg>
          </p:ext>
        </pc:extLst>
      </pc:sldChg>
      <pc:sldChg chg="modSp">
        <pc:chgData name="Saar Deleu" userId="S::saar.deleu@katholiekonderwijs.vlaanderen::5a9477cf-1426-4451-b57d-da48280c7926" providerId="AD" clId="Web-{9FF7562A-24C5-7CA4-5746-064C4EBFFC95}" dt="2024-10-14T12:44:36.775" v="54" actId="20577"/>
        <pc:sldMkLst>
          <pc:docMk/>
          <pc:sldMk cId="3760508924" sldId="294"/>
        </pc:sldMkLst>
      </pc:sldChg>
      <pc:sldChg chg="addSp delSp modSp ord addAnim">
        <pc:chgData name="Saar Deleu" userId="S::saar.deleu@katholiekonderwijs.vlaanderen::5a9477cf-1426-4451-b57d-da48280c7926" providerId="AD" clId="Web-{9FF7562A-24C5-7CA4-5746-064C4EBFFC95}" dt="2024-10-14T13:11:02.005" v="889" actId="20577"/>
        <pc:sldMkLst>
          <pc:docMk/>
          <pc:sldMk cId="182222199" sldId="296"/>
        </pc:sldMkLst>
      </pc:sldChg>
      <pc:sldChg chg="del">
        <pc:chgData name="Saar Deleu" userId="S::saar.deleu@katholiekonderwijs.vlaanderen::5a9477cf-1426-4451-b57d-da48280c7926" providerId="AD" clId="Web-{9FF7562A-24C5-7CA4-5746-064C4EBFFC95}" dt="2024-10-14T13:00:20.825" v="431"/>
        <pc:sldMkLst>
          <pc:docMk/>
          <pc:sldMk cId="2446435649" sldId="298"/>
        </pc:sldMkLst>
      </pc:sldChg>
      <pc:sldChg chg="new del">
        <pc:chgData name="Saar Deleu" userId="S::saar.deleu@katholiekonderwijs.vlaanderen::5a9477cf-1426-4451-b57d-da48280c7926" providerId="AD" clId="Web-{9FF7562A-24C5-7CA4-5746-064C4EBFFC95}" dt="2024-10-14T13:00:33.950" v="432"/>
        <pc:sldMkLst>
          <pc:docMk/>
          <pc:sldMk cId="2427520739" sldId="2556"/>
        </pc:sldMkLst>
      </pc:sldChg>
      <pc:sldChg chg="modSp add replId modCm">
        <pc:chgData name="Saar Deleu" userId="S::saar.deleu@katholiekonderwijs.vlaanderen::5a9477cf-1426-4451-b57d-da48280c7926" providerId="AD" clId="Web-{9FF7562A-24C5-7CA4-5746-064C4EBFFC95}" dt="2024-10-14T13:14:09.340" v="999"/>
        <pc:sldMkLst>
          <pc:docMk/>
          <pc:sldMk cId="3659139596" sldId="2558"/>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9FF7562A-24C5-7CA4-5746-064C4EBFFC95}" dt="2024-10-14T13:13:13.791" v="940"/>
              <pc2:cmMkLst xmlns:pc2="http://schemas.microsoft.com/office/powerpoint/2019/9/main/command">
                <pc:docMk/>
                <pc:sldMk cId="3659139596" sldId="2558"/>
                <pc2:cmMk id="{C1D37CF0-F69D-46AB-8FF8-5F3F983397CA}"/>
              </pc2:cmMkLst>
            </pc226:cmChg>
          </p:ext>
        </pc:extLst>
      </pc:sldChg>
      <pc:sldChg chg="modSp add replId">
        <pc:chgData name="Saar Deleu" userId="S::saar.deleu@katholiekonderwijs.vlaanderen::5a9477cf-1426-4451-b57d-da48280c7926" providerId="AD" clId="Web-{9FF7562A-24C5-7CA4-5746-064C4EBFFC95}" dt="2024-10-14T13:17:39.832" v="1216"/>
        <pc:sldMkLst>
          <pc:docMk/>
          <pc:sldMk cId="2439991902" sldId="2559"/>
        </pc:sldMkLst>
      </pc:sldChg>
      <pc:sldChg chg="modSp add replId">
        <pc:chgData name="Saar Deleu" userId="S::saar.deleu@katholiekonderwijs.vlaanderen::5a9477cf-1426-4451-b57d-da48280c7926" providerId="AD" clId="Web-{9FF7562A-24C5-7CA4-5746-064C4EBFFC95}" dt="2024-10-14T13:19:47.414" v="1255"/>
        <pc:sldMkLst>
          <pc:docMk/>
          <pc:sldMk cId="3196582627" sldId="2560"/>
        </pc:sldMkLst>
      </pc:sldChg>
    </pc:docChg>
  </pc:docChgLst>
  <pc:docChgLst>
    <pc:chgData name="Saar Deleu" userId="S::saar.deleu@katholiekonderwijs.vlaanderen::5a9477cf-1426-4451-b57d-da48280c7926" providerId="AD" clId="Web-{AA582CFC-D168-7FD2-ECB1-4876114CF92C}"/>
    <pc:docChg chg="delSld modSld">
      <pc:chgData name="Saar Deleu" userId="S::saar.deleu@katholiekonderwijs.vlaanderen::5a9477cf-1426-4451-b57d-da48280c7926" providerId="AD" clId="Web-{AA582CFC-D168-7FD2-ECB1-4876114CF92C}" dt="2025-02-25T12:01:24.746" v="675"/>
      <pc:docMkLst>
        <pc:docMk/>
      </pc:docMkLst>
      <pc:sldChg chg="addSp modSp">
        <pc:chgData name="Saar Deleu" userId="S::saar.deleu@katholiekonderwijs.vlaanderen::5a9477cf-1426-4451-b57d-da48280c7926" providerId="AD" clId="Web-{AA582CFC-D168-7FD2-ECB1-4876114CF92C}" dt="2025-02-25T11:58:22.428" v="113" actId="20577"/>
        <pc:sldMkLst>
          <pc:docMk/>
          <pc:sldMk cId="1304896663" sldId="2647"/>
        </pc:sldMkLst>
        <pc:spChg chg="add mod">
          <ac:chgData name="Saar Deleu" userId="S::saar.deleu@katholiekonderwijs.vlaanderen::5a9477cf-1426-4451-b57d-da48280c7926" providerId="AD" clId="Web-{AA582CFC-D168-7FD2-ECB1-4876114CF92C}" dt="2025-02-25T11:58:22.428" v="113" actId="20577"/>
          <ac:spMkLst>
            <pc:docMk/>
            <pc:sldMk cId="1304896663" sldId="2647"/>
            <ac:spMk id="2" creationId="{09EFC506-C10C-0468-DB7D-DDC7F3F81D77}"/>
          </ac:spMkLst>
        </pc:spChg>
        <pc:spChg chg="mod">
          <ac:chgData name="Saar Deleu" userId="S::saar.deleu@katholiekonderwijs.vlaanderen::5a9477cf-1426-4451-b57d-da48280c7926" providerId="AD" clId="Web-{AA582CFC-D168-7FD2-ECB1-4876114CF92C}" dt="2025-02-25T11:57:59.802" v="96"/>
          <ac:spMkLst>
            <pc:docMk/>
            <pc:sldMk cId="1304896663" sldId="2647"/>
            <ac:spMk id="3" creationId="{0EA34A4F-952D-638D-8E57-BB0F829C9299}"/>
          </ac:spMkLst>
        </pc:spChg>
        <pc:spChg chg="mod">
          <ac:chgData name="Saar Deleu" userId="S::saar.deleu@katholiekonderwijs.vlaanderen::5a9477cf-1426-4451-b57d-da48280c7926" providerId="AD" clId="Web-{AA582CFC-D168-7FD2-ECB1-4876114CF92C}" dt="2025-02-25T11:56:31.284" v="49" actId="20577"/>
          <ac:spMkLst>
            <pc:docMk/>
            <pc:sldMk cId="1304896663" sldId="2647"/>
            <ac:spMk id="5" creationId="{005E0F0C-1534-4991-06D7-BE32EF2C0F87}"/>
          </ac:spMkLst>
        </pc:spChg>
        <pc:picChg chg="mod">
          <ac:chgData name="Saar Deleu" userId="S::saar.deleu@katholiekonderwijs.vlaanderen::5a9477cf-1426-4451-b57d-da48280c7926" providerId="AD" clId="Web-{AA582CFC-D168-7FD2-ECB1-4876114CF92C}" dt="2025-02-25T11:57:38.489" v="94" actId="1076"/>
          <ac:picMkLst>
            <pc:docMk/>
            <pc:sldMk cId="1304896663" sldId="2647"/>
            <ac:picMk id="6" creationId="{5743CAF1-4667-D0F3-7351-F2000EBC2321}"/>
          </ac:picMkLst>
        </pc:picChg>
      </pc:sldChg>
      <pc:sldChg chg="modSp">
        <pc:chgData name="Saar Deleu" userId="S::saar.deleu@katholiekonderwijs.vlaanderen::5a9477cf-1426-4451-b57d-da48280c7926" providerId="AD" clId="Web-{AA582CFC-D168-7FD2-ECB1-4876114CF92C}" dt="2025-02-25T11:59:04.742" v="231"/>
        <pc:sldMkLst>
          <pc:docMk/>
          <pc:sldMk cId="3659139596" sldId="2648"/>
        </pc:sldMkLst>
        <pc:graphicFrameChg chg="mod modGraphic">
          <ac:chgData name="Saar Deleu" userId="S::saar.deleu@katholiekonderwijs.vlaanderen::5a9477cf-1426-4451-b57d-da48280c7926" providerId="AD" clId="Web-{AA582CFC-D168-7FD2-ECB1-4876114CF92C}" dt="2025-02-25T11:59:04.742" v="231"/>
          <ac:graphicFrameMkLst>
            <pc:docMk/>
            <pc:sldMk cId="3659139596" sldId="2648"/>
            <ac:graphicFrameMk id="4" creationId="{B67C1BD2-8381-B1A2-2889-5E0F93B9D938}"/>
          </ac:graphicFrameMkLst>
        </pc:graphicFrameChg>
      </pc:sldChg>
      <pc:sldChg chg="modSp">
        <pc:chgData name="Saar Deleu" userId="S::saar.deleu@katholiekonderwijs.vlaanderen::5a9477cf-1426-4451-b57d-da48280c7926" providerId="AD" clId="Web-{AA582CFC-D168-7FD2-ECB1-4876114CF92C}" dt="2025-02-25T12:01:18.995" v="674"/>
        <pc:sldMkLst>
          <pc:docMk/>
          <pc:sldMk cId="3698378448" sldId="2649"/>
        </pc:sldMkLst>
        <pc:graphicFrameChg chg="mod modGraphic">
          <ac:chgData name="Saar Deleu" userId="S::saar.deleu@katholiekonderwijs.vlaanderen::5a9477cf-1426-4451-b57d-da48280c7926" providerId="AD" clId="Web-{AA582CFC-D168-7FD2-ECB1-4876114CF92C}" dt="2025-02-25T12:01:18.995" v="674"/>
          <ac:graphicFrameMkLst>
            <pc:docMk/>
            <pc:sldMk cId="3698378448" sldId="2649"/>
            <ac:graphicFrameMk id="4" creationId="{41E044E5-A4CD-AFF0-FFF1-902C7C95D1C9}"/>
          </ac:graphicFrameMkLst>
        </pc:graphicFrameChg>
      </pc:sldChg>
      <pc:sldChg chg="del">
        <pc:chgData name="Saar Deleu" userId="S::saar.deleu@katholiekonderwijs.vlaanderen::5a9477cf-1426-4451-b57d-da48280c7926" providerId="AD" clId="Web-{AA582CFC-D168-7FD2-ECB1-4876114CF92C}" dt="2025-02-25T12:01:24.746" v="675"/>
        <pc:sldMkLst>
          <pc:docMk/>
          <pc:sldMk cId="4096470821" sldId="2654"/>
        </pc:sldMkLst>
      </pc:sldChg>
    </pc:docChg>
  </pc:docChgLst>
  <pc:docChgLst>
    <pc:chgData name="Jolien Dewaegeneere" userId="S::jolien.dewaegeneere@katholiekonderwijs.vlaanderen::b6b98d41-caaf-4ddf-b1f5-0fd4faf428cf" providerId="AD" clId="Web-{997F049A-5328-DE88-E194-8639AE71645E}"/>
    <pc:docChg chg="modSld">
      <pc:chgData name="Jolien Dewaegeneere" userId="S::jolien.dewaegeneere@katholiekonderwijs.vlaanderen::b6b98d41-caaf-4ddf-b1f5-0fd4faf428cf" providerId="AD" clId="Web-{997F049A-5328-DE88-E194-8639AE71645E}" dt="2024-11-05T09:58:08.805" v="36" actId="20577"/>
      <pc:docMkLst>
        <pc:docMk/>
      </pc:docMkLst>
      <pc:sldChg chg="modSp addAnim delAnim modCm">
        <pc:chgData name="Jolien Dewaegeneere" userId="S::jolien.dewaegeneere@katholiekonderwijs.vlaanderen::b6b98d41-caaf-4ddf-b1f5-0fd4faf428cf" providerId="AD" clId="Web-{997F049A-5328-DE88-E194-8639AE71645E}" dt="2024-11-05T09:56:32.036" v="31"/>
        <pc:sldMkLst>
          <pc:docMk/>
          <pc:sldMk cId="2439991902" sldId="2559"/>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997F049A-5328-DE88-E194-8639AE71645E}" dt="2024-11-05T09:56:32.036" v="31"/>
              <pc2:cmMkLst xmlns:pc2="http://schemas.microsoft.com/office/powerpoint/2019/9/main/command">
                <pc:docMk/>
                <pc:sldMk cId="2439991902" sldId="2559"/>
                <pc2:cmMk id="{3744B106-3A18-4E50-BD23-3C39CEFA243B}"/>
              </pc2:cmMkLst>
            </pc226:cmChg>
            <pc226:cmChg xmlns:pc226="http://schemas.microsoft.com/office/powerpoint/2022/06/main/command" chg="mod">
              <pc226:chgData name="Jolien Dewaegeneere" userId="S::jolien.dewaegeneere@katholiekonderwijs.vlaanderen::b6b98d41-caaf-4ddf-b1f5-0fd4faf428cf" providerId="AD" clId="Web-{997F049A-5328-DE88-E194-8639AE71645E}" dt="2024-11-05T09:56:32.036" v="31"/>
              <pc2:cmMkLst xmlns:pc2="http://schemas.microsoft.com/office/powerpoint/2019/9/main/command">
                <pc:docMk/>
                <pc:sldMk cId="2439991902" sldId="2559"/>
                <pc2:cmMk id="{A7DE2BF0-7D53-4FB3-8077-4B2AAD6DC5ED}"/>
              </pc2:cmMkLst>
            </pc226:cmChg>
          </p:ext>
        </pc:extLst>
      </pc:sldChg>
      <pc:sldChg chg="modSp">
        <pc:chgData name="Jolien Dewaegeneere" userId="S::jolien.dewaegeneere@katholiekonderwijs.vlaanderen::b6b98d41-caaf-4ddf-b1f5-0fd4faf428cf" providerId="AD" clId="Web-{997F049A-5328-DE88-E194-8639AE71645E}" dt="2024-11-05T09:57:51.320" v="33" actId="20577"/>
        <pc:sldMkLst>
          <pc:docMk/>
          <pc:sldMk cId="3326960353" sldId="2567"/>
        </pc:sldMkLst>
      </pc:sldChg>
      <pc:sldChg chg="modSp">
        <pc:chgData name="Jolien Dewaegeneere" userId="S::jolien.dewaegeneere@katholiekonderwijs.vlaanderen::b6b98d41-caaf-4ddf-b1f5-0fd4faf428cf" providerId="AD" clId="Web-{997F049A-5328-DE88-E194-8639AE71645E}" dt="2024-11-05T09:58:08.805" v="36" actId="20577"/>
        <pc:sldMkLst>
          <pc:docMk/>
          <pc:sldMk cId="1430867001" sldId="2572"/>
        </pc:sldMkLst>
      </pc:sldChg>
    </pc:docChg>
  </pc:docChgLst>
  <pc:docChgLst>
    <pc:chgData name="Jolien Dewaegeneere" userId="S::jolien.dewaegeneere@katholiekonderwijs.vlaanderen::b6b98d41-caaf-4ddf-b1f5-0fd4faf428cf" providerId="AD" clId="Web-{E52146D5-0C9C-35C9-08D4-2109D6B6C9B7}"/>
    <pc:docChg chg="addSld modSld">
      <pc:chgData name="Jolien Dewaegeneere" userId="S::jolien.dewaegeneere@katholiekonderwijs.vlaanderen::b6b98d41-caaf-4ddf-b1f5-0fd4faf428cf" providerId="AD" clId="Web-{E52146D5-0C9C-35C9-08D4-2109D6B6C9B7}" dt="2025-02-07T12:18:31.065" v="9"/>
      <pc:docMkLst>
        <pc:docMk/>
      </pc:docMkLst>
      <pc:sldChg chg="addSp delSp modSp add replId">
        <pc:chgData name="Jolien Dewaegeneere" userId="S::jolien.dewaegeneere@katholiekonderwijs.vlaanderen::b6b98d41-caaf-4ddf-b1f5-0fd4faf428cf" providerId="AD" clId="Web-{E52146D5-0C9C-35C9-08D4-2109D6B6C9B7}" dt="2025-02-07T12:18:31.065" v="9"/>
        <pc:sldMkLst>
          <pc:docMk/>
          <pc:sldMk cId="3019379564" sldId="2622"/>
        </pc:sldMkLst>
        <pc:spChg chg="mod">
          <ac:chgData name="Jolien Dewaegeneere" userId="S::jolien.dewaegeneere@katholiekonderwijs.vlaanderen::b6b98d41-caaf-4ddf-b1f5-0fd4faf428cf" providerId="AD" clId="Web-{E52146D5-0C9C-35C9-08D4-2109D6B6C9B7}" dt="2025-02-07T12:18:23.518" v="5" actId="20577"/>
          <ac:spMkLst>
            <pc:docMk/>
            <pc:sldMk cId="3019379564" sldId="2622"/>
            <ac:spMk id="2" creationId="{3C16C26E-1D0C-EE3D-2558-5AF439F6A255}"/>
          </ac:spMkLst>
        </pc:spChg>
        <pc:picChg chg="add mod">
          <ac:chgData name="Jolien Dewaegeneere" userId="S::jolien.dewaegeneere@katholiekonderwijs.vlaanderen::b6b98d41-caaf-4ddf-b1f5-0fd4faf428cf" providerId="AD" clId="Web-{E52146D5-0C9C-35C9-08D4-2109D6B6C9B7}" dt="2025-02-07T12:18:31.065" v="9"/>
          <ac:picMkLst>
            <pc:docMk/>
            <pc:sldMk cId="3019379564" sldId="2622"/>
            <ac:picMk id="4" creationId="{1C79C368-1D9F-25D0-1078-CF1304AF4F63}"/>
          </ac:picMkLst>
        </pc:picChg>
      </pc:sldChg>
    </pc:docChg>
  </pc:docChgLst>
  <pc:docChgLst>
    <pc:chgData name="An Van Grieken" userId="S::an.vangrieken@katholiekonderwijs.vlaanderen::b2762c7a-98b5-44cb-921a-63c7ecea8e39" providerId="AD" clId="Web-{12293070-979C-4F49-9D51-9BEC0D2DF6D9}"/>
    <pc:docChg chg="modSld">
      <pc:chgData name="An Van Grieken" userId="S::an.vangrieken@katholiekonderwijs.vlaanderen::b2762c7a-98b5-44cb-921a-63c7ecea8e39" providerId="AD" clId="Web-{12293070-979C-4F49-9D51-9BEC0D2DF6D9}" dt="2025-02-25T07:54:45.997" v="15" actId="20577"/>
      <pc:docMkLst>
        <pc:docMk/>
      </pc:docMkLst>
      <pc:sldChg chg="modSp">
        <pc:chgData name="An Van Grieken" userId="S::an.vangrieken@katholiekonderwijs.vlaanderen::b2762c7a-98b5-44cb-921a-63c7ecea8e39" providerId="AD" clId="Web-{12293070-979C-4F49-9D51-9BEC0D2DF6D9}" dt="2025-02-25T07:54:45.997" v="15" actId="20577"/>
        <pc:sldMkLst>
          <pc:docMk/>
          <pc:sldMk cId="2940732215" sldId="2625"/>
        </pc:sldMkLst>
        <pc:spChg chg="mod">
          <ac:chgData name="An Van Grieken" userId="S::an.vangrieken@katholiekonderwijs.vlaanderen::b2762c7a-98b5-44cb-921a-63c7ecea8e39" providerId="AD" clId="Web-{12293070-979C-4F49-9D51-9BEC0D2DF6D9}" dt="2025-02-25T07:54:45.997" v="15" actId="20577"/>
          <ac:spMkLst>
            <pc:docMk/>
            <pc:sldMk cId="2940732215" sldId="2625"/>
            <ac:spMk id="5" creationId="{005E0F0C-1534-4991-06D7-BE32EF2C0F87}"/>
          </ac:spMkLst>
        </pc:spChg>
      </pc:sldChg>
    </pc:docChg>
  </pc:docChgLst>
  <pc:docChgLst>
    <pc:chgData name="Jolien Dewaegeneere" userId="b6b98d41-caaf-4ddf-b1f5-0fd4faf428cf" providerId="ADAL" clId="{647AD073-2AF7-4661-9C12-2F2D929F844E}"/>
    <pc:docChg chg="custSel addSld delSld modSld sldOrd">
      <pc:chgData name="Jolien Dewaegeneere" userId="b6b98d41-caaf-4ddf-b1f5-0fd4faf428cf" providerId="ADAL" clId="{647AD073-2AF7-4661-9C12-2F2D929F844E}" dt="2024-10-14T12:09:31.020" v="369" actId="2890"/>
      <pc:docMkLst>
        <pc:docMk/>
      </pc:docMkLst>
      <pc:sldChg chg="modSp mod">
        <pc:chgData name="Jolien Dewaegeneere" userId="b6b98d41-caaf-4ddf-b1f5-0fd4faf428cf" providerId="ADAL" clId="{647AD073-2AF7-4661-9C12-2F2D929F844E}" dt="2024-10-14T12:07:18.912" v="162" actId="20577"/>
        <pc:sldMkLst>
          <pc:docMk/>
          <pc:sldMk cId="3259767730" sldId="257"/>
        </pc:sldMkLst>
      </pc:sldChg>
      <pc:sldChg chg="modSp mod">
        <pc:chgData name="Jolien Dewaegeneere" userId="b6b98d41-caaf-4ddf-b1f5-0fd4faf428cf" providerId="ADAL" clId="{647AD073-2AF7-4661-9C12-2F2D929F844E}" dt="2024-10-14T12:08:41.800" v="352"/>
        <pc:sldMkLst>
          <pc:docMk/>
          <pc:sldMk cId="2506916502" sldId="263"/>
        </pc:sldMkLst>
      </pc:sldChg>
      <pc:sldChg chg="del">
        <pc:chgData name="Jolien Dewaegeneere" userId="b6b98d41-caaf-4ddf-b1f5-0fd4faf428cf" providerId="ADAL" clId="{647AD073-2AF7-4661-9C12-2F2D929F844E}" dt="2024-10-14T12:07:22.658" v="163" actId="47"/>
        <pc:sldMkLst>
          <pc:docMk/>
          <pc:sldMk cId="887494189" sldId="271"/>
        </pc:sldMkLst>
      </pc:sldChg>
      <pc:sldChg chg="modSp mod">
        <pc:chgData name="Jolien Dewaegeneere" userId="b6b98d41-caaf-4ddf-b1f5-0fd4faf428cf" providerId="ADAL" clId="{647AD073-2AF7-4661-9C12-2F2D929F844E}" dt="2024-10-14T12:08:21.656" v="351" actId="20577"/>
        <pc:sldMkLst>
          <pc:docMk/>
          <pc:sldMk cId="4198561225" sldId="277"/>
        </pc:sldMkLst>
      </pc:sldChg>
      <pc:sldChg chg="ord">
        <pc:chgData name="Jolien Dewaegeneere" userId="b6b98d41-caaf-4ddf-b1f5-0fd4faf428cf" providerId="ADAL" clId="{647AD073-2AF7-4661-9C12-2F2D929F844E}" dt="2024-10-14T12:09:26.132" v="368"/>
        <pc:sldMkLst>
          <pc:docMk/>
          <pc:sldMk cId="605720951" sldId="278"/>
        </pc:sldMkLst>
      </pc:sldChg>
      <pc:sldChg chg="ord">
        <pc:chgData name="Jolien Dewaegeneere" userId="b6b98d41-caaf-4ddf-b1f5-0fd4faf428cf" providerId="ADAL" clId="{647AD073-2AF7-4661-9C12-2F2D929F844E}" dt="2024-10-14T12:09:10.399" v="361"/>
        <pc:sldMkLst>
          <pc:docMk/>
          <pc:sldMk cId="2690166357" sldId="279"/>
        </pc:sldMkLst>
      </pc:sldChg>
      <pc:sldChg chg="add ord">
        <pc:chgData name="Jolien Dewaegeneere" userId="b6b98d41-caaf-4ddf-b1f5-0fd4faf428cf" providerId="ADAL" clId="{647AD073-2AF7-4661-9C12-2F2D929F844E}" dt="2024-10-14T12:08:51.349" v="355"/>
        <pc:sldMkLst>
          <pc:docMk/>
          <pc:sldMk cId="3760508924" sldId="294"/>
        </pc:sldMkLst>
      </pc:sldChg>
      <pc:sldChg chg="add">
        <pc:chgData name="Jolien Dewaegeneere" userId="b6b98d41-caaf-4ddf-b1f5-0fd4faf428cf" providerId="ADAL" clId="{647AD073-2AF7-4661-9C12-2F2D929F844E}" dt="2024-10-14T12:08:56.814" v="356" actId="2890"/>
        <pc:sldMkLst>
          <pc:docMk/>
          <pc:sldMk cId="1622494454" sldId="295"/>
        </pc:sldMkLst>
      </pc:sldChg>
      <pc:sldChg chg="add">
        <pc:chgData name="Jolien Dewaegeneere" userId="b6b98d41-caaf-4ddf-b1f5-0fd4faf428cf" providerId="ADAL" clId="{647AD073-2AF7-4661-9C12-2F2D929F844E}" dt="2024-10-14T12:08:59.096" v="357" actId="2890"/>
        <pc:sldMkLst>
          <pc:docMk/>
          <pc:sldMk cId="182222199" sldId="296"/>
        </pc:sldMkLst>
      </pc:sldChg>
      <pc:sldChg chg="add">
        <pc:chgData name="Jolien Dewaegeneere" userId="b6b98d41-caaf-4ddf-b1f5-0fd4faf428cf" providerId="ADAL" clId="{647AD073-2AF7-4661-9C12-2F2D929F844E}" dt="2024-10-14T12:09:01.833" v="358" actId="2890"/>
        <pc:sldMkLst>
          <pc:docMk/>
          <pc:sldMk cId="2829637038" sldId="297"/>
        </pc:sldMkLst>
      </pc:sldChg>
      <pc:sldChg chg="add">
        <pc:chgData name="Jolien Dewaegeneere" userId="b6b98d41-caaf-4ddf-b1f5-0fd4faf428cf" providerId="ADAL" clId="{647AD073-2AF7-4661-9C12-2F2D929F844E}" dt="2024-10-14T12:09:03.970" v="359" actId="2890"/>
        <pc:sldMkLst>
          <pc:docMk/>
          <pc:sldMk cId="2446435649" sldId="298"/>
        </pc:sldMkLst>
      </pc:sldChg>
      <pc:sldChg chg="add ord">
        <pc:chgData name="Jolien Dewaegeneere" userId="b6b98d41-caaf-4ddf-b1f5-0fd4faf428cf" providerId="ADAL" clId="{647AD073-2AF7-4661-9C12-2F2D929F844E}" dt="2024-10-14T12:09:18.027" v="364"/>
        <pc:sldMkLst>
          <pc:docMk/>
          <pc:sldMk cId="3441505868" sldId="299"/>
        </pc:sldMkLst>
      </pc:sldChg>
      <pc:sldChg chg="add">
        <pc:chgData name="Jolien Dewaegeneere" userId="b6b98d41-caaf-4ddf-b1f5-0fd4faf428cf" providerId="ADAL" clId="{647AD073-2AF7-4661-9C12-2F2D929F844E}" dt="2024-10-14T12:09:31.020" v="369" actId="2890"/>
        <pc:sldMkLst>
          <pc:docMk/>
          <pc:sldMk cId="719301151" sldId="300"/>
        </pc:sldMkLst>
      </pc:sldChg>
    </pc:docChg>
  </pc:docChgLst>
  <pc:docChgLst>
    <pc:chgData name="Jolien Dewaegeneere" userId="S::jolien.dewaegeneere@katholiekonderwijs.vlaanderen::b6b98d41-caaf-4ddf-b1f5-0fd4faf428cf" providerId="AD" clId="Web-{BD12C726-33A2-889A-7DFC-4BE14DDE2700}"/>
    <pc:docChg chg="modSld">
      <pc:chgData name="Jolien Dewaegeneere" userId="S::jolien.dewaegeneere@katholiekonderwijs.vlaanderen::b6b98d41-caaf-4ddf-b1f5-0fd4faf428cf" providerId="AD" clId="Web-{BD12C726-33A2-889A-7DFC-4BE14DDE2700}" dt="2024-10-22T06:52:30.060" v="33" actId="20577"/>
      <pc:docMkLst>
        <pc:docMk/>
      </pc:docMkLst>
      <pc:sldChg chg="modSp">
        <pc:chgData name="Jolien Dewaegeneere" userId="S::jolien.dewaegeneere@katholiekonderwijs.vlaanderen::b6b98d41-caaf-4ddf-b1f5-0fd4faf428cf" providerId="AD" clId="Web-{BD12C726-33A2-889A-7DFC-4BE14DDE2700}" dt="2024-10-22T06:52:30.060" v="33" actId="20577"/>
        <pc:sldMkLst>
          <pc:docMk/>
          <pc:sldMk cId="2690166357" sldId="279"/>
        </pc:sldMkLst>
      </pc:sldChg>
      <pc:sldChg chg="modSp">
        <pc:chgData name="Jolien Dewaegeneere" userId="S::jolien.dewaegeneere@katholiekonderwijs.vlaanderen::b6b98d41-caaf-4ddf-b1f5-0fd4faf428cf" providerId="AD" clId="Web-{BD12C726-33A2-889A-7DFC-4BE14DDE2700}" dt="2024-10-22T06:50:29.415" v="0" actId="1076"/>
        <pc:sldMkLst>
          <pc:docMk/>
          <pc:sldMk cId="3455119626" sldId="280"/>
        </pc:sldMkLst>
      </pc:sldChg>
      <pc:sldChg chg="delSp modSp">
        <pc:chgData name="Jolien Dewaegeneere" userId="S::jolien.dewaegeneere@katholiekonderwijs.vlaanderen::b6b98d41-caaf-4ddf-b1f5-0fd4faf428cf" providerId="AD" clId="Web-{BD12C726-33A2-889A-7DFC-4BE14DDE2700}" dt="2024-10-22T06:50:56.291" v="6" actId="1076"/>
        <pc:sldMkLst>
          <pc:docMk/>
          <pc:sldMk cId="2619871121" sldId="2565"/>
        </pc:sldMkLst>
      </pc:sldChg>
    </pc:docChg>
  </pc:docChgLst>
  <pc:docChgLst>
    <pc:chgData name="Saar Deleu" userId="S::saar.deleu@katholiekonderwijs.vlaanderen::5a9477cf-1426-4451-b57d-da48280c7926" providerId="AD" clId="Web-{2A37C0E9-BA1F-7132-1001-74CC6EEFFE0A}"/>
    <pc:docChg chg="addSld modSld">
      <pc:chgData name="Saar Deleu" userId="S::saar.deleu@katholiekonderwijs.vlaanderen::5a9477cf-1426-4451-b57d-da48280c7926" providerId="AD" clId="Web-{2A37C0E9-BA1F-7132-1001-74CC6EEFFE0A}" dt="2025-02-25T11:41:00.459" v="1342" actId="20577"/>
      <pc:docMkLst>
        <pc:docMk/>
      </pc:docMkLst>
      <pc:sldChg chg="modSp">
        <pc:chgData name="Saar Deleu" userId="S::saar.deleu@katholiekonderwijs.vlaanderen::5a9477cf-1426-4451-b57d-da48280c7926" providerId="AD" clId="Web-{2A37C0E9-BA1F-7132-1001-74CC6EEFFE0A}" dt="2025-02-25T11:09:56.359" v="3" actId="14100"/>
        <pc:sldMkLst>
          <pc:docMk/>
          <pc:sldMk cId="3326960353" sldId="2567"/>
        </pc:sldMkLst>
        <pc:spChg chg="mod">
          <ac:chgData name="Saar Deleu" userId="S::saar.deleu@katholiekonderwijs.vlaanderen::5a9477cf-1426-4451-b57d-da48280c7926" providerId="AD" clId="Web-{2A37C0E9-BA1F-7132-1001-74CC6EEFFE0A}" dt="2025-02-25T11:09:56.359" v="3" actId="14100"/>
          <ac:spMkLst>
            <pc:docMk/>
            <pc:sldMk cId="3326960353" sldId="2567"/>
            <ac:spMk id="3" creationId="{A9D12EFA-6208-78DC-EDED-3354512CFB27}"/>
          </ac:spMkLst>
        </pc:spChg>
      </pc:sldChg>
      <pc:sldChg chg="modSp">
        <pc:chgData name="Saar Deleu" userId="S::saar.deleu@katholiekonderwijs.vlaanderen::5a9477cf-1426-4451-b57d-da48280c7926" providerId="AD" clId="Web-{2A37C0E9-BA1F-7132-1001-74CC6EEFFE0A}" dt="2025-02-25T11:09:47.859" v="1" actId="14100"/>
        <pc:sldMkLst>
          <pc:docMk/>
          <pc:sldMk cId="1430867001" sldId="2572"/>
        </pc:sldMkLst>
        <pc:spChg chg="mod">
          <ac:chgData name="Saar Deleu" userId="S::saar.deleu@katholiekonderwijs.vlaanderen::5a9477cf-1426-4451-b57d-da48280c7926" providerId="AD" clId="Web-{2A37C0E9-BA1F-7132-1001-74CC6EEFFE0A}" dt="2025-02-25T11:09:47.859" v="1" actId="14100"/>
          <ac:spMkLst>
            <pc:docMk/>
            <pc:sldMk cId="1430867001" sldId="2572"/>
            <ac:spMk id="3" creationId="{A9D12EFA-6208-78DC-EDED-3354512CFB27}"/>
          </ac:spMkLst>
        </pc:spChg>
      </pc:sldChg>
      <pc:sldChg chg="addSp delSp modSp add">
        <pc:chgData name="Saar Deleu" userId="S::saar.deleu@katholiekonderwijs.vlaanderen::5a9477cf-1426-4451-b57d-da48280c7926" providerId="AD" clId="Web-{2A37C0E9-BA1F-7132-1001-74CC6EEFFE0A}" dt="2025-02-25T11:30:17.425" v="294" actId="20577"/>
        <pc:sldMkLst>
          <pc:docMk/>
          <pc:sldMk cId="1304896663" sldId="2647"/>
        </pc:sldMkLst>
        <pc:spChg chg="mod">
          <ac:chgData name="Saar Deleu" userId="S::saar.deleu@katholiekonderwijs.vlaanderen::5a9477cf-1426-4451-b57d-da48280c7926" providerId="AD" clId="Web-{2A37C0E9-BA1F-7132-1001-74CC6EEFFE0A}" dt="2025-02-25T11:30:17.425" v="294" actId="20577"/>
          <ac:spMkLst>
            <pc:docMk/>
            <pc:sldMk cId="1304896663" sldId="2647"/>
            <ac:spMk id="3" creationId="{0EA34A4F-952D-638D-8E57-BB0F829C9299}"/>
          </ac:spMkLst>
        </pc:spChg>
        <pc:spChg chg="mod">
          <ac:chgData name="Saar Deleu" userId="S::saar.deleu@katholiekonderwijs.vlaanderen::5a9477cf-1426-4451-b57d-da48280c7926" providerId="AD" clId="Web-{2A37C0E9-BA1F-7132-1001-74CC6EEFFE0A}" dt="2025-02-25T11:22:49.319" v="186" actId="1076"/>
          <ac:spMkLst>
            <pc:docMk/>
            <pc:sldMk cId="1304896663" sldId="2647"/>
            <ac:spMk id="5" creationId="{005E0F0C-1534-4991-06D7-BE32EF2C0F87}"/>
          </ac:spMkLst>
        </pc:spChg>
        <pc:picChg chg="add mod">
          <ac:chgData name="Saar Deleu" userId="S::saar.deleu@katholiekonderwijs.vlaanderen::5a9477cf-1426-4451-b57d-da48280c7926" providerId="AD" clId="Web-{2A37C0E9-BA1F-7132-1001-74CC6EEFFE0A}" dt="2025-02-25T11:22:42.365" v="185" actId="1076"/>
          <ac:picMkLst>
            <pc:docMk/>
            <pc:sldMk cId="1304896663" sldId="2647"/>
            <ac:picMk id="6" creationId="{5743CAF1-4667-D0F3-7351-F2000EBC2321}"/>
          </ac:picMkLst>
        </pc:picChg>
      </pc:sldChg>
      <pc:sldChg chg="modSp add">
        <pc:chgData name="Saar Deleu" userId="S::saar.deleu@katholiekonderwijs.vlaanderen::5a9477cf-1426-4451-b57d-da48280c7926" providerId="AD" clId="Web-{2A37C0E9-BA1F-7132-1001-74CC6EEFFE0A}" dt="2025-02-25T11:32:26.835" v="710"/>
        <pc:sldMkLst>
          <pc:docMk/>
          <pc:sldMk cId="3659139596" sldId="2648"/>
        </pc:sldMkLst>
        <pc:graphicFrameChg chg="mod modGraphic">
          <ac:chgData name="Saar Deleu" userId="S::saar.deleu@katholiekonderwijs.vlaanderen::5a9477cf-1426-4451-b57d-da48280c7926" providerId="AD" clId="Web-{2A37C0E9-BA1F-7132-1001-74CC6EEFFE0A}" dt="2025-02-25T11:32:26.835" v="710"/>
          <ac:graphicFrameMkLst>
            <pc:docMk/>
            <pc:sldMk cId="3659139596" sldId="2648"/>
            <ac:graphicFrameMk id="4" creationId="{B67C1BD2-8381-B1A2-2889-5E0F93B9D938}"/>
          </ac:graphicFrameMkLst>
        </pc:graphicFrameChg>
      </pc:sldChg>
      <pc:sldChg chg="modSp add">
        <pc:chgData name="Saar Deleu" userId="S::saar.deleu@katholiekonderwijs.vlaanderen::5a9477cf-1426-4451-b57d-da48280c7926" providerId="AD" clId="Web-{2A37C0E9-BA1F-7132-1001-74CC6EEFFE0A}" dt="2025-02-25T11:39:49.957" v="1340"/>
        <pc:sldMkLst>
          <pc:docMk/>
          <pc:sldMk cId="3698378448" sldId="2649"/>
        </pc:sldMkLst>
        <pc:graphicFrameChg chg="mod modGraphic">
          <ac:chgData name="Saar Deleu" userId="S::saar.deleu@katholiekonderwijs.vlaanderen::5a9477cf-1426-4451-b57d-da48280c7926" providerId="AD" clId="Web-{2A37C0E9-BA1F-7132-1001-74CC6EEFFE0A}" dt="2025-02-25T11:39:49.957" v="1340"/>
          <ac:graphicFrameMkLst>
            <pc:docMk/>
            <pc:sldMk cId="3698378448" sldId="2649"/>
            <ac:graphicFrameMk id="4" creationId="{41E044E5-A4CD-AFF0-FFF1-902C7C95D1C9}"/>
          </ac:graphicFrameMkLst>
        </pc:graphicFrameChg>
      </pc:sldChg>
      <pc:sldChg chg="add">
        <pc:chgData name="Saar Deleu" userId="S::saar.deleu@katholiekonderwijs.vlaanderen::5a9477cf-1426-4451-b57d-da48280c7926" providerId="AD" clId="Web-{2A37C0E9-BA1F-7132-1001-74CC6EEFFE0A}" dt="2025-02-25T11:14:51.399" v="7"/>
        <pc:sldMkLst>
          <pc:docMk/>
          <pc:sldMk cId="2670311475" sldId="2650"/>
        </pc:sldMkLst>
      </pc:sldChg>
      <pc:sldChg chg="add">
        <pc:chgData name="Saar Deleu" userId="S::saar.deleu@katholiekonderwijs.vlaanderen::5a9477cf-1426-4451-b57d-da48280c7926" providerId="AD" clId="Web-{2A37C0E9-BA1F-7132-1001-74CC6EEFFE0A}" dt="2025-02-25T11:14:51.430" v="8"/>
        <pc:sldMkLst>
          <pc:docMk/>
          <pc:sldMk cId="3370569456" sldId="2651"/>
        </pc:sldMkLst>
      </pc:sldChg>
      <pc:sldChg chg="add">
        <pc:chgData name="Saar Deleu" userId="S::saar.deleu@katholiekonderwijs.vlaanderen::5a9477cf-1426-4451-b57d-da48280c7926" providerId="AD" clId="Web-{2A37C0E9-BA1F-7132-1001-74CC6EEFFE0A}" dt="2025-02-25T11:14:51.446" v="9"/>
        <pc:sldMkLst>
          <pc:docMk/>
          <pc:sldMk cId="2589195123" sldId="2652"/>
        </pc:sldMkLst>
      </pc:sldChg>
      <pc:sldChg chg="modSp add replId">
        <pc:chgData name="Saar Deleu" userId="S::saar.deleu@katholiekonderwijs.vlaanderen::5a9477cf-1426-4451-b57d-da48280c7926" providerId="AD" clId="Web-{2A37C0E9-BA1F-7132-1001-74CC6EEFFE0A}" dt="2025-02-25T11:41:00.459" v="1342" actId="20577"/>
        <pc:sldMkLst>
          <pc:docMk/>
          <pc:sldMk cId="4096470821" sldId="2654"/>
        </pc:sldMkLst>
      </pc:sldChg>
    </pc:docChg>
  </pc:docChgLst>
  <pc:docChgLst>
    <pc:chgData name="Jolien Dewaegeneere" userId="b6b98d41-caaf-4ddf-b1f5-0fd4faf428cf" providerId="ADAL" clId="{B73A5907-501A-4EAA-985A-2DB191ADD316}"/>
    <pc:docChg chg="undo custSel addSld delSld modSld sldOrd">
      <pc:chgData name="Jolien Dewaegeneere" userId="b6b98d41-caaf-4ddf-b1f5-0fd4faf428cf" providerId="ADAL" clId="{B73A5907-501A-4EAA-985A-2DB191ADD316}" dt="2024-10-14T15:01:19.892" v="5124" actId="20577"/>
      <pc:docMkLst>
        <pc:docMk/>
      </pc:docMkLst>
      <pc:sldChg chg="addSp modSp mod">
        <pc:chgData name="Jolien Dewaegeneere" userId="b6b98d41-caaf-4ddf-b1f5-0fd4faf428cf" providerId="ADAL" clId="{B73A5907-501A-4EAA-985A-2DB191ADD316}" dt="2024-10-14T12:48:05.119" v="397" actId="20577"/>
        <pc:sldMkLst>
          <pc:docMk/>
          <pc:sldMk cId="2506916502" sldId="263"/>
        </pc:sldMkLst>
      </pc:sldChg>
      <pc:sldChg chg="modSp mod">
        <pc:chgData name="Jolien Dewaegeneere" userId="b6b98d41-caaf-4ddf-b1f5-0fd4faf428cf" providerId="ADAL" clId="{B73A5907-501A-4EAA-985A-2DB191ADD316}" dt="2024-10-14T13:13:57.318" v="975" actId="20577"/>
        <pc:sldMkLst>
          <pc:docMk/>
          <pc:sldMk cId="4009752034" sldId="276"/>
        </pc:sldMkLst>
      </pc:sldChg>
      <pc:sldChg chg="modSp mod">
        <pc:chgData name="Jolien Dewaegeneere" userId="b6b98d41-caaf-4ddf-b1f5-0fd4faf428cf" providerId="ADAL" clId="{B73A5907-501A-4EAA-985A-2DB191ADD316}" dt="2024-10-14T14:41:12.312" v="4194" actId="20577"/>
        <pc:sldMkLst>
          <pc:docMk/>
          <pc:sldMk cId="4198561225" sldId="277"/>
        </pc:sldMkLst>
      </pc:sldChg>
      <pc:sldChg chg="addSp delSp modSp mod ord modAnim">
        <pc:chgData name="Jolien Dewaegeneere" userId="b6b98d41-caaf-4ddf-b1f5-0fd4faf428cf" providerId="ADAL" clId="{B73A5907-501A-4EAA-985A-2DB191ADD316}" dt="2024-10-14T13:18:42.658" v="1034"/>
        <pc:sldMkLst>
          <pc:docMk/>
          <pc:sldMk cId="3455119626" sldId="280"/>
        </pc:sldMkLst>
      </pc:sldChg>
      <pc:sldChg chg="addSp delSp modSp mod ord modAnim">
        <pc:chgData name="Jolien Dewaegeneere" userId="b6b98d41-caaf-4ddf-b1f5-0fd4faf428cf" providerId="ADAL" clId="{B73A5907-501A-4EAA-985A-2DB191ADD316}" dt="2024-10-14T12:59:23.784" v="641"/>
        <pc:sldMkLst>
          <pc:docMk/>
          <pc:sldMk cId="1622494454" sldId="295"/>
        </pc:sldMkLst>
      </pc:sldChg>
      <pc:sldChg chg="del">
        <pc:chgData name="Jolien Dewaegeneere" userId="b6b98d41-caaf-4ddf-b1f5-0fd4faf428cf" providerId="ADAL" clId="{B73A5907-501A-4EAA-985A-2DB191ADD316}" dt="2024-10-14T14:11:36.125" v="4035" actId="47"/>
        <pc:sldMkLst>
          <pc:docMk/>
          <pc:sldMk cId="2829637038" sldId="297"/>
        </pc:sldMkLst>
      </pc:sldChg>
      <pc:sldChg chg="addSp delSp modSp mod">
        <pc:chgData name="Jolien Dewaegeneere" userId="b6b98d41-caaf-4ddf-b1f5-0fd4faf428cf" providerId="ADAL" clId="{B73A5907-501A-4EAA-985A-2DB191ADD316}" dt="2024-10-14T13:05:44.547" v="791" actId="1035"/>
        <pc:sldMkLst>
          <pc:docMk/>
          <pc:sldMk cId="719301151" sldId="300"/>
        </pc:sldMkLst>
      </pc:sldChg>
      <pc:sldChg chg="del">
        <pc:chgData name="Jolien Dewaegeneere" userId="b6b98d41-caaf-4ddf-b1f5-0fd4faf428cf" providerId="ADAL" clId="{B73A5907-501A-4EAA-985A-2DB191ADD316}" dt="2024-10-14T13:09:48.038" v="863" actId="47"/>
        <pc:sldMkLst>
          <pc:docMk/>
          <pc:sldMk cId="1280337726" sldId="2544"/>
        </pc:sldMkLst>
      </pc:sldChg>
      <pc:sldChg chg="delSp del mod delAnim">
        <pc:chgData name="Jolien Dewaegeneere" userId="b6b98d41-caaf-4ddf-b1f5-0fd4faf428cf" providerId="ADAL" clId="{B73A5907-501A-4EAA-985A-2DB191ADD316}" dt="2024-10-14T13:09:46.678" v="862" actId="47"/>
        <pc:sldMkLst>
          <pc:docMk/>
          <pc:sldMk cId="167278338" sldId="2551"/>
        </pc:sldMkLst>
      </pc:sldChg>
      <pc:sldChg chg="modSp del modAnim">
        <pc:chgData name="Jolien Dewaegeneere" userId="b6b98d41-caaf-4ddf-b1f5-0fd4faf428cf" providerId="ADAL" clId="{B73A5907-501A-4EAA-985A-2DB191ADD316}" dt="2024-10-14T13:09:49.494" v="864" actId="47"/>
        <pc:sldMkLst>
          <pc:docMk/>
          <pc:sldMk cId="2564038288" sldId="2554"/>
        </pc:sldMkLst>
      </pc:sldChg>
      <pc:sldChg chg="del">
        <pc:chgData name="Jolien Dewaegeneere" userId="b6b98d41-caaf-4ddf-b1f5-0fd4faf428cf" providerId="ADAL" clId="{B73A5907-501A-4EAA-985A-2DB191ADD316}" dt="2024-10-14T13:11:17.757" v="865" actId="47"/>
        <pc:sldMkLst>
          <pc:docMk/>
          <pc:sldMk cId="963562384" sldId="2555"/>
        </pc:sldMkLst>
      </pc:sldChg>
      <pc:sldChg chg="addSp delSp modSp add mod ord modAnim">
        <pc:chgData name="Jolien Dewaegeneere" userId="b6b98d41-caaf-4ddf-b1f5-0fd4faf428cf" providerId="ADAL" clId="{B73A5907-501A-4EAA-985A-2DB191ADD316}" dt="2024-10-14T13:11:48.378" v="866"/>
        <pc:sldMkLst>
          <pc:docMk/>
          <pc:sldMk cId="780416330" sldId="2556"/>
        </pc:sldMkLst>
      </pc:sldChg>
      <pc:sldChg chg="addSp delSp modSp add del mod ord">
        <pc:chgData name="Jolien Dewaegeneere" userId="b6b98d41-caaf-4ddf-b1f5-0fd4faf428cf" providerId="ADAL" clId="{B73A5907-501A-4EAA-985A-2DB191ADD316}" dt="2024-10-14T13:18:50.368" v="1035" actId="47"/>
        <pc:sldMkLst>
          <pc:docMk/>
          <pc:sldMk cId="1223821854" sldId="2557"/>
        </pc:sldMkLst>
      </pc:sldChg>
      <pc:sldChg chg="addSp delSp modSp add mod modAnim">
        <pc:chgData name="Jolien Dewaegeneere" userId="b6b98d41-caaf-4ddf-b1f5-0fd4faf428cf" providerId="ADAL" clId="{B73A5907-501A-4EAA-985A-2DB191ADD316}" dt="2024-10-14T14:08:55.713" v="3995"/>
        <pc:sldMkLst>
          <pc:docMk/>
          <pc:sldMk cId="4022937943" sldId="2564"/>
        </pc:sldMkLst>
      </pc:sldChg>
      <pc:sldChg chg="modSp add mod ord">
        <pc:chgData name="Jolien Dewaegeneere" userId="b6b98d41-caaf-4ddf-b1f5-0fd4faf428cf" providerId="ADAL" clId="{B73A5907-501A-4EAA-985A-2DB191ADD316}" dt="2024-10-14T14:12:14.746" v="4038" actId="255"/>
        <pc:sldMkLst>
          <pc:docMk/>
          <pc:sldMk cId="2619871121" sldId="2565"/>
        </pc:sldMkLst>
      </pc:sldChg>
      <pc:sldChg chg="modSp add mod ord">
        <pc:chgData name="Jolien Dewaegeneere" userId="b6b98d41-caaf-4ddf-b1f5-0fd4faf428cf" providerId="ADAL" clId="{B73A5907-501A-4EAA-985A-2DB191ADD316}" dt="2024-10-14T14:56:09.181" v="4682" actId="20577"/>
        <pc:sldMkLst>
          <pc:docMk/>
          <pc:sldMk cId="1446268278" sldId="2566"/>
        </pc:sldMkLst>
      </pc:sldChg>
      <pc:sldChg chg="add del">
        <pc:chgData name="Jolien Dewaegeneere" userId="b6b98d41-caaf-4ddf-b1f5-0fd4faf428cf" providerId="ADAL" clId="{B73A5907-501A-4EAA-985A-2DB191ADD316}" dt="2024-10-14T14:42:07.862" v="4317" actId="47"/>
        <pc:sldMkLst>
          <pc:docMk/>
          <pc:sldMk cId="3284155632" sldId="2567"/>
        </pc:sldMkLst>
      </pc:sldChg>
      <pc:sldChg chg="modSp add mod ord">
        <pc:chgData name="Jolien Dewaegeneere" userId="b6b98d41-caaf-4ddf-b1f5-0fd4faf428cf" providerId="ADAL" clId="{B73A5907-501A-4EAA-985A-2DB191ADD316}" dt="2024-10-14T14:59:39.072" v="4999" actId="5793"/>
        <pc:sldMkLst>
          <pc:docMk/>
          <pc:sldMk cId="3326960353" sldId="2567"/>
        </pc:sldMkLst>
      </pc:sldChg>
      <pc:sldChg chg="add">
        <pc:chgData name="Jolien Dewaegeneere" userId="b6b98d41-caaf-4ddf-b1f5-0fd4faf428cf" providerId="ADAL" clId="{B73A5907-501A-4EAA-985A-2DB191ADD316}" dt="2024-10-14T14:42:57.529" v="4321" actId="2890"/>
        <pc:sldMkLst>
          <pc:docMk/>
          <pc:sldMk cId="2430049276" sldId="2568"/>
        </pc:sldMkLst>
      </pc:sldChg>
      <pc:sldChg chg="add">
        <pc:chgData name="Jolien Dewaegeneere" userId="b6b98d41-caaf-4ddf-b1f5-0fd4faf428cf" providerId="ADAL" clId="{B73A5907-501A-4EAA-985A-2DB191ADD316}" dt="2024-10-14T14:42:59.550" v="4322" actId="2890"/>
        <pc:sldMkLst>
          <pc:docMk/>
          <pc:sldMk cId="34736995" sldId="2569"/>
        </pc:sldMkLst>
      </pc:sldChg>
      <pc:sldChg chg="add">
        <pc:chgData name="Jolien Dewaegeneere" userId="b6b98d41-caaf-4ddf-b1f5-0fd4faf428cf" providerId="ADAL" clId="{B73A5907-501A-4EAA-985A-2DB191ADD316}" dt="2024-10-14T14:43:01.104" v="4323" actId="2890"/>
        <pc:sldMkLst>
          <pc:docMk/>
          <pc:sldMk cId="505290387" sldId="2570"/>
        </pc:sldMkLst>
      </pc:sldChg>
      <pc:sldChg chg="add">
        <pc:chgData name="Jolien Dewaegeneere" userId="b6b98d41-caaf-4ddf-b1f5-0fd4faf428cf" providerId="ADAL" clId="{B73A5907-501A-4EAA-985A-2DB191ADD316}" dt="2024-10-14T14:43:03.173" v="4324" actId="2890"/>
        <pc:sldMkLst>
          <pc:docMk/>
          <pc:sldMk cId="1852733769" sldId="2571"/>
        </pc:sldMkLst>
      </pc:sldChg>
      <pc:sldChg chg="modSp add mod">
        <pc:chgData name="Jolien Dewaegeneere" userId="b6b98d41-caaf-4ddf-b1f5-0fd4faf428cf" providerId="ADAL" clId="{B73A5907-501A-4EAA-985A-2DB191ADD316}" dt="2024-10-14T15:01:19.892" v="5124" actId="20577"/>
        <pc:sldMkLst>
          <pc:docMk/>
          <pc:sldMk cId="1430867001" sldId="2572"/>
        </pc:sldMkLst>
      </pc:sldChg>
    </pc:docChg>
  </pc:docChgLst>
  <pc:docChgLst>
    <pc:chgData name="Jolien Dewaegeneere" userId="S::jolien.dewaegeneere@katholiekonderwijs.vlaanderen::b6b98d41-caaf-4ddf-b1f5-0fd4faf428cf" providerId="AD" clId="Web-{A1B36A38-1B77-0CE8-245E-C23CCF215525}"/>
    <pc:docChg chg="delSld">
      <pc:chgData name="Jolien Dewaegeneere" userId="S::jolien.dewaegeneere@katholiekonderwijs.vlaanderen::b6b98d41-caaf-4ddf-b1f5-0fd4faf428cf" providerId="AD" clId="Web-{A1B36A38-1B77-0CE8-245E-C23CCF215525}" dt="2025-04-01T07:24:01.949" v="32"/>
      <pc:docMkLst>
        <pc:docMk/>
      </pc:docMkLst>
      <pc:sldChg chg="del">
        <pc:chgData name="Jolien Dewaegeneere" userId="S::jolien.dewaegeneere@katholiekonderwijs.vlaanderen::b6b98d41-caaf-4ddf-b1f5-0fd4faf428cf" providerId="AD" clId="Web-{A1B36A38-1B77-0CE8-245E-C23CCF215525}" dt="2025-04-01T07:22:26.660" v="0"/>
        <pc:sldMkLst>
          <pc:docMk/>
          <pc:sldMk cId="2506916502" sldId="263"/>
        </pc:sldMkLst>
      </pc:sldChg>
      <pc:sldChg chg="del">
        <pc:chgData name="Jolien Dewaegeneere" userId="S::jolien.dewaegeneere@katholiekonderwijs.vlaanderen::b6b98d41-caaf-4ddf-b1f5-0fd4faf428cf" providerId="AD" clId="Web-{A1B36A38-1B77-0CE8-245E-C23CCF215525}" dt="2025-04-01T07:23:58.699" v="30"/>
        <pc:sldMkLst>
          <pc:docMk/>
          <pc:sldMk cId="2674855985" sldId="272"/>
        </pc:sldMkLst>
      </pc:sldChg>
      <pc:sldChg chg="del">
        <pc:chgData name="Jolien Dewaegeneere" userId="S::jolien.dewaegeneere@katholiekonderwijs.vlaanderen::b6b98d41-caaf-4ddf-b1f5-0fd4faf428cf" providerId="AD" clId="Web-{A1B36A38-1B77-0CE8-245E-C23CCF215525}" dt="2025-04-01T07:24:00.168" v="31"/>
        <pc:sldMkLst>
          <pc:docMk/>
          <pc:sldMk cId="1868949399" sldId="273"/>
        </pc:sldMkLst>
      </pc:sldChg>
      <pc:sldChg chg="del">
        <pc:chgData name="Jolien Dewaegeneere" userId="S::jolien.dewaegeneere@katholiekonderwijs.vlaanderen::b6b98d41-caaf-4ddf-b1f5-0fd4faf428cf" providerId="AD" clId="Web-{A1B36A38-1B77-0CE8-245E-C23CCF215525}" dt="2025-04-01T07:24:01.949" v="32"/>
        <pc:sldMkLst>
          <pc:docMk/>
          <pc:sldMk cId="1791932695" sldId="274"/>
        </pc:sldMkLst>
      </pc:sldChg>
      <pc:sldChg chg="del">
        <pc:chgData name="Jolien Dewaegeneere" userId="S::jolien.dewaegeneere@katholiekonderwijs.vlaanderen::b6b98d41-caaf-4ddf-b1f5-0fd4faf428cf" providerId="AD" clId="Web-{A1B36A38-1B77-0CE8-245E-C23CCF215525}" dt="2025-04-01T07:22:33.927" v="5"/>
        <pc:sldMkLst>
          <pc:docMk/>
          <pc:sldMk cId="2690166357" sldId="279"/>
        </pc:sldMkLst>
      </pc:sldChg>
      <pc:sldChg chg="del">
        <pc:chgData name="Jolien Dewaegeneere" userId="S::jolien.dewaegeneere@katholiekonderwijs.vlaanderen::b6b98d41-caaf-4ddf-b1f5-0fd4faf428cf" providerId="AD" clId="Web-{A1B36A38-1B77-0CE8-245E-C23CCF215525}" dt="2025-04-01T07:22:32.223" v="3"/>
        <pc:sldMkLst>
          <pc:docMk/>
          <pc:sldMk cId="3455119626" sldId="280"/>
        </pc:sldMkLst>
      </pc:sldChg>
      <pc:sldChg chg="del">
        <pc:chgData name="Jolien Dewaegeneere" userId="S::jolien.dewaegeneere@katholiekonderwijs.vlaanderen::b6b98d41-caaf-4ddf-b1f5-0fd4faf428cf" providerId="AD" clId="Web-{A1B36A38-1B77-0CE8-245E-C23CCF215525}" dt="2025-04-01T07:22:35.708" v="7"/>
        <pc:sldMkLst>
          <pc:docMk/>
          <pc:sldMk cId="3760508924" sldId="294"/>
        </pc:sldMkLst>
      </pc:sldChg>
      <pc:sldChg chg="del">
        <pc:chgData name="Jolien Dewaegeneere" userId="S::jolien.dewaegeneere@katholiekonderwijs.vlaanderen::b6b98d41-caaf-4ddf-b1f5-0fd4faf428cf" providerId="AD" clId="Web-{A1B36A38-1B77-0CE8-245E-C23CCF215525}" dt="2025-04-01T07:22:28.754" v="1"/>
        <pc:sldMkLst>
          <pc:docMk/>
          <pc:sldMk cId="1622494454" sldId="295"/>
        </pc:sldMkLst>
      </pc:sldChg>
      <pc:sldChg chg="del">
        <pc:chgData name="Jolien Dewaegeneere" userId="S::jolien.dewaegeneere@katholiekonderwijs.vlaanderen::b6b98d41-caaf-4ddf-b1f5-0fd4faf428cf" providerId="AD" clId="Web-{A1B36A38-1B77-0CE8-245E-C23CCF215525}" dt="2025-04-01T07:22:34.474" v="6"/>
        <pc:sldMkLst>
          <pc:docMk/>
          <pc:sldMk cId="4022937943" sldId="2564"/>
        </pc:sldMkLst>
      </pc:sldChg>
      <pc:sldChg chg="del">
        <pc:chgData name="Jolien Dewaegeneere" userId="S::jolien.dewaegeneere@katholiekonderwijs.vlaanderen::b6b98d41-caaf-4ddf-b1f5-0fd4faf428cf" providerId="AD" clId="Web-{A1B36A38-1B77-0CE8-245E-C23CCF215525}" dt="2025-04-01T07:22:33.848" v="4"/>
        <pc:sldMkLst>
          <pc:docMk/>
          <pc:sldMk cId="2619871121" sldId="2565"/>
        </pc:sldMkLst>
      </pc:sldChg>
      <pc:sldChg chg="del">
        <pc:chgData name="Jolien Dewaegeneere" userId="S::jolien.dewaegeneere@katholiekonderwijs.vlaanderen::b6b98d41-caaf-4ddf-b1f5-0fd4faf428cf" providerId="AD" clId="Web-{A1B36A38-1B77-0CE8-245E-C23CCF215525}" dt="2025-04-01T07:23:47.354" v="23"/>
        <pc:sldMkLst>
          <pc:docMk/>
          <pc:sldMk cId="1446268278" sldId="2566"/>
        </pc:sldMkLst>
      </pc:sldChg>
      <pc:sldChg chg="del">
        <pc:chgData name="Jolien Dewaegeneere" userId="S::jolien.dewaegeneere@katholiekonderwijs.vlaanderen::b6b98d41-caaf-4ddf-b1f5-0fd4faf428cf" providerId="AD" clId="Web-{A1B36A38-1B77-0CE8-245E-C23CCF215525}" dt="2025-04-01T07:23:49.761" v="24"/>
        <pc:sldMkLst>
          <pc:docMk/>
          <pc:sldMk cId="3326960353" sldId="2567"/>
        </pc:sldMkLst>
      </pc:sldChg>
      <pc:sldChg chg="del">
        <pc:chgData name="Jolien Dewaegeneere" userId="S::jolien.dewaegeneere@katholiekonderwijs.vlaanderen::b6b98d41-caaf-4ddf-b1f5-0fd4faf428cf" providerId="AD" clId="Web-{A1B36A38-1B77-0CE8-245E-C23CCF215525}" dt="2025-04-01T07:23:55.948" v="28"/>
        <pc:sldMkLst>
          <pc:docMk/>
          <pc:sldMk cId="2430049276" sldId="2568"/>
        </pc:sldMkLst>
      </pc:sldChg>
      <pc:sldChg chg="del">
        <pc:chgData name="Jolien Dewaegeneere" userId="S::jolien.dewaegeneere@katholiekonderwijs.vlaanderen::b6b98d41-caaf-4ddf-b1f5-0fd4faf428cf" providerId="AD" clId="Web-{A1B36A38-1B77-0CE8-245E-C23CCF215525}" dt="2025-04-01T07:23:51.323" v="25"/>
        <pc:sldMkLst>
          <pc:docMk/>
          <pc:sldMk cId="1430867001" sldId="2572"/>
        </pc:sldMkLst>
      </pc:sldChg>
      <pc:sldChg chg="del">
        <pc:chgData name="Jolien Dewaegeneere" userId="S::jolien.dewaegeneere@katholiekonderwijs.vlaanderen::b6b98d41-caaf-4ddf-b1f5-0fd4faf428cf" providerId="AD" clId="Web-{A1B36A38-1B77-0CE8-245E-C23CCF215525}" dt="2025-04-01T07:23:54.495" v="27"/>
        <pc:sldMkLst>
          <pc:docMk/>
          <pc:sldMk cId="1101864995" sldId="2595"/>
        </pc:sldMkLst>
      </pc:sldChg>
      <pc:sldChg chg="del">
        <pc:chgData name="Jolien Dewaegeneere" userId="S::jolien.dewaegeneere@katholiekonderwijs.vlaanderen::b6b98d41-caaf-4ddf-b1f5-0fd4faf428cf" providerId="AD" clId="Web-{A1B36A38-1B77-0CE8-245E-C23CCF215525}" dt="2025-04-01T07:22:30.286" v="2"/>
        <pc:sldMkLst>
          <pc:docMk/>
          <pc:sldMk cId="1951349356" sldId="2615"/>
        </pc:sldMkLst>
      </pc:sldChg>
      <pc:sldChg chg="del">
        <pc:chgData name="Jolien Dewaegeneere" userId="S::jolien.dewaegeneere@katholiekonderwijs.vlaanderen::b6b98d41-caaf-4ddf-b1f5-0fd4faf428cf" providerId="AD" clId="Web-{A1B36A38-1B77-0CE8-245E-C23CCF215525}" dt="2025-04-01T07:23:57.464" v="29"/>
        <pc:sldMkLst>
          <pc:docMk/>
          <pc:sldMk cId="3019379564" sldId="2622"/>
        </pc:sldMkLst>
      </pc:sldChg>
      <pc:sldChg chg="del">
        <pc:chgData name="Jolien Dewaegeneere" userId="S::jolien.dewaegeneere@katholiekonderwijs.vlaanderen::b6b98d41-caaf-4ddf-b1f5-0fd4faf428cf" providerId="AD" clId="Web-{A1B36A38-1B77-0CE8-245E-C23CCF215525}" dt="2025-04-01T07:23:53.042" v="26"/>
        <pc:sldMkLst>
          <pc:docMk/>
          <pc:sldMk cId="709878409" sldId="2624"/>
        </pc:sldMkLst>
      </pc:sldChg>
      <pc:sldChg chg="del">
        <pc:chgData name="Jolien Dewaegeneere" userId="S::jolien.dewaegeneere@katholiekonderwijs.vlaanderen::b6b98d41-caaf-4ddf-b1f5-0fd4faf428cf" providerId="AD" clId="Web-{A1B36A38-1B77-0CE8-245E-C23CCF215525}" dt="2025-04-01T07:23:29.962" v="15"/>
        <pc:sldMkLst>
          <pc:docMk/>
          <pc:sldMk cId="1497449745" sldId="2632"/>
        </pc:sldMkLst>
      </pc:sldChg>
      <pc:sldChg chg="del">
        <pc:chgData name="Jolien Dewaegeneere" userId="S::jolien.dewaegeneere@katholiekonderwijs.vlaanderen::b6b98d41-caaf-4ddf-b1f5-0fd4faf428cf" providerId="AD" clId="Web-{A1B36A38-1B77-0CE8-245E-C23CCF215525}" dt="2025-04-01T07:23:39.713" v="19"/>
        <pc:sldMkLst>
          <pc:docMk/>
          <pc:sldMk cId="1583457604" sldId="2633"/>
        </pc:sldMkLst>
      </pc:sldChg>
      <pc:sldChg chg="del">
        <pc:chgData name="Jolien Dewaegeneere" userId="S::jolien.dewaegeneere@katholiekonderwijs.vlaanderen::b6b98d41-caaf-4ddf-b1f5-0fd4faf428cf" providerId="AD" clId="Web-{A1B36A38-1B77-0CE8-245E-C23CCF215525}" dt="2025-04-01T07:23:34.525" v="18"/>
        <pc:sldMkLst>
          <pc:docMk/>
          <pc:sldMk cId="2283073623" sldId="2634"/>
        </pc:sldMkLst>
      </pc:sldChg>
      <pc:sldChg chg="del">
        <pc:chgData name="Jolien Dewaegeneere" userId="S::jolien.dewaegeneere@katholiekonderwijs.vlaanderen::b6b98d41-caaf-4ddf-b1f5-0fd4faf428cf" providerId="AD" clId="Web-{A1B36A38-1B77-0CE8-245E-C23CCF215525}" dt="2025-04-01T07:23:32.462" v="16"/>
        <pc:sldMkLst>
          <pc:docMk/>
          <pc:sldMk cId="3069975176" sldId="2639"/>
        </pc:sldMkLst>
      </pc:sldChg>
      <pc:sldChg chg="del">
        <pc:chgData name="Jolien Dewaegeneere" userId="S::jolien.dewaegeneere@katholiekonderwijs.vlaanderen::b6b98d41-caaf-4ddf-b1f5-0fd4faf428cf" providerId="AD" clId="Web-{A1B36A38-1B77-0CE8-245E-C23CCF215525}" dt="2025-04-01T07:22:52.647" v="8"/>
        <pc:sldMkLst>
          <pc:docMk/>
          <pc:sldMk cId="1304896663" sldId="2647"/>
        </pc:sldMkLst>
      </pc:sldChg>
      <pc:sldChg chg="del">
        <pc:chgData name="Jolien Dewaegeneere" userId="S::jolien.dewaegeneere@katholiekonderwijs.vlaanderen::b6b98d41-caaf-4ddf-b1f5-0fd4faf428cf" providerId="AD" clId="Web-{A1B36A38-1B77-0CE8-245E-C23CCF215525}" dt="2025-04-01T07:22:54.866" v="9"/>
        <pc:sldMkLst>
          <pc:docMk/>
          <pc:sldMk cId="3659139596" sldId="2648"/>
        </pc:sldMkLst>
      </pc:sldChg>
      <pc:sldChg chg="del">
        <pc:chgData name="Jolien Dewaegeneere" userId="S::jolien.dewaegeneere@katholiekonderwijs.vlaanderen::b6b98d41-caaf-4ddf-b1f5-0fd4faf428cf" providerId="AD" clId="Web-{A1B36A38-1B77-0CE8-245E-C23CCF215525}" dt="2025-04-01T07:22:56.225" v="10"/>
        <pc:sldMkLst>
          <pc:docMk/>
          <pc:sldMk cId="3698378448" sldId="2649"/>
        </pc:sldMkLst>
      </pc:sldChg>
      <pc:sldChg chg="del">
        <pc:chgData name="Jolien Dewaegeneere" userId="S::jolien.dewaegeneere@katholiekonderwijs.vlaanderen::b6b98d41-caaf-4ddf-b1f5-0fd4faf428cf" providerId="AD" clId="Web-{A1B36A38-1B77-0CE8-245E-C23CCF215525}" dt="2025-04-01T07:22:58.413" v="11"/>
        <pc:sldMkLst>
          <pc:docMk/>
          <pc:sldMk cId="2670311475" sldId="2650"/>
        </pc:sldMkLst>
      </pc:sldChg>
      <pc:sldChg chg="del">
        <pc:chgData name="Jolien Dewaegeneere" userId="S::jolien.dewaegeneere@katholiekonderwijs.vlaanderen::b6b98d41-caaf-4ddf-b1f5-0fd4faf428cf" providerId="AD" clId="Web-{A1B36A38-1B77-0CE8-245E-C23CCF215525}" dt="2025-04-01T07:23:01.085" v="12"/>
        <pc:sldMkLst>
          <pc:docMk/>
          <pc:sldMk cId="3370569456" sldId="2651"/>
        </pc:sldMkLst>
      </pc:sldChg>
      <pc:sldChg chg="del">
        <pc:chgData name="Jolien Dewaegeneere" userId="S::jolien.dewaegeneere@katholiekonderwijs.vlaanderen::b6b98d41-caaf-4ddf-b1f5-0fd4faf428cf" providerId="AD" clId="Web-{A1B36A38-1B77-0CE8-245E-C23CCF215525}" dt="2025-04-01T07:23:05.695" v="14"/>
        <pc:sldMkLst>
          <pc:docMk/>
          <pc:sldMk cId="2589195123" sldId="2652"/>
        </pc:sldMkLst>
      </pc:sldChg>
      <pc:sldChg chg="del">
        <pc:chgData name="Jolien Dewaegeneere" userId="S::jolien.dewaegeneere@katholiekonderwijs.vlaanderen::b6b98d41-caaf-4ddf-b1f5-0fd4faf428cf" providerId="AD" clId="Web-{A1B36A38-1B77-0CE8-245E-C23CCF215525}" dt="2025-04-01T07:23:03.929" v="13"/>
        <pc:sldMkLst>
          <pc:docMk/>
          <pc:sldMk cId="2272104035" sldId="2664"/>
        </pc:sldMkLst>
      </pc:sldChg>
      <pc:sldChg chg="del">
        <pc:chgData name="Jolien Dewaegeneere" userId="S::jolien.dewaegeneere@katholiekonderwijs.vlaanderen::b6b98d41-caaf-4ddf-b1f5-0fd4faf428cf" providerId="AD" clId="Web-{A1B36A38-1B77-0CE8-245E-C23CCF215525}" dt="2025-04-01T07:23:32.884" v="17"/>
        <pc:sldMkLst>
          <pc:docMk/>
          <pc:sldMk cId="3052013428" sldId="2668"/>
        </pc:sldMkLst>
      </pc:sldChg>
      <pc:sldChg chg="del">
        <pc:chgData name="Jolien Dewaegeneere" userId="S::jolien.dewaegeneere@katholiekonderwijs.vlaanderen::b6b98d41-caaf-4ddf-b1f5-0fd4faf428cf" providerId="AD" clId="Web-{A1B36A38-1B77-0CE8-245E-C23CCF215525}" dt="2025-04-01T07:23:43.104" v="20"/>
        <pc:sldMkLst>
          <pc:docMk/>
          <pc:sldMk cId="988908571" sldId="2670"/>
        </pc:sldMkLst>
      </pc:sldChg>
      <pc:sldChg chg="del">
        <pc:chgData name="Jolien Dewaegeneere" userId="S::jolien.dewaegeneere@katholiekonderwijs.vlaanderen::b6b98d41-caaf-4ddf-b1f5-0fd4faf428cf" providerId="AD" clId="Web-{A1B36A38-1B77-0CE8-245E-C23CCF215525}" dt="2025-04-01T07:23:46.948" v="22"/>
        <pc:sldMkLst>
          <pc:docMk/>
          <pc:sldMk cId="3866560663" sldId="2671"/>
        </pc:sldMkLst>
      </pc:sldChg>
      <pc:sldChg chg="del">
        <pc:chgData name="Jolien Dewaegeneere" userId="S::jolien.dewaegeneere@katholiekonderwijs.vlaanderen::b6b98d41-caaf-4ddf-b1f5-0fd4faf428cf" providerId="AD" clId="Web-{A1B36A38-1B77-0CE8-245E-C23CCF215525}" dt="2025-04-01T07:23:44.932" v="21"/>
        <pc:sldMkLst>
          <pc:docMk/>
          <pc:sldMk cId="2685423024" sldId="2672"/>
        </pc:sldMkLst>
      </pc:sldChg>
    </pc:docChg>
  </pc:docChgLst>
  <pc:docChgLst>
    <pc:chgData name="Jolien Dewaegeneere" userId="b6b98d41-caaf-4ddf-b1f5-0fd4faf428cf" providerId="ADAL" clId="{354329C8-09C7-4E3A-8015-AF719B7B9E58}"/>
    <pc:docChg chg="undo custSel addSld delSld modSld sldOrd">
      <pc:chgData name="Jolien Dewaegeneere" userId="b6b98d41-caaf-4ddf-b1f5-0fd4faf428cf" providerId="ADAL" clId="{354329C8-09C7-4E3A-8015-AF719B7B9E58}" dt="2024-10-16T10:34:41.090" v="3656" actId="255"/>
      <pc:docMkLst>
        <pc:docMk/>
      </pc:docMkLst>
      <pc:sldChg chg="addSp delSp modSp mod delAnim modAnim">
        <pc:chgData name="Jolien Dewaegeneere" userId="b6b98d41-caaf-4ddf-b1f5-0fd4faf428cf" providerId="ADAL" clId="{354329C8-09C7-4E3A-8015-AF719B7B9E58}" dt="2024-10-16T08:33:39.392" v="1367" actId="20577"/>
        <pc:sldMkLst>
          <pc:docMk/>
          <pc:sldMk cId="3455119626" sldId="280"/>
        </pc:sldMkLst>
      </pc:sldChg>
      <pc:sldChg chg="modSp mod modCm">
        <pc:chgData name="Jolien Dewaegeneere" userId="b6b98d41-caaf-4ddf-b1f5-0fd4faf428cf" providerId="ADAL" clId="{354329C8-09C7-4E3A-8015-AF719B7B9E58}" dt="2024-10-16T08:20:32.975" v="1226" actId="20577"/>
        <pc:sldMkLst>
          <pc:docMk/>
          <pc:sldMk cId="493747511" sldId="283"/>
        </pc:sldMkLst>
        <pc:extLst>
          <p:ext xmlns:p="http://schemas.openxmlformats.org/presentationml/2006/main" uri="{D6D511B9-2390-475A-947B-AFAB55BFBCF1}">
            <pc226:cmChg xmlns:pc226="http://schemas.microsoft.com/office/powerpoint/2022/06/main/command" chg="mod">
              <pc226:chgData name="Jolien Dewaegeneere" userId="b6b98d41-caaf-4ddf-b1f5-0fd4faf428cf" providerId="ADAL" clId="{354329C8-09C7-4E3A-8015-AF719B7B9E58}" dt="2024-10-16T08:20:32.975" v="1226" actId="20577"/>
              <pc2:cmMkLst xmlns:pc2="http://schemas.microsoft.com/office/powerpoint/2019/9/main/command">
                <pc:docMk/>
                <pc:sldMk cId="493747511" sldId="283"/>
                <pc2:cmMk id="{B4549EE5-3E15-4D31-A912-F534B2CAC8E6}"/>
              </pc2:cmMkLst>
            </pc226:cmChg>
          </p:ext>
        </pc:extLst>
      </pc:sldChg>
      <pc:sldChg chg="modSp mod">
        <pc:chgData name="Jolien Dewaegeneere" userId="b6b98d41-caaf-4ddf-b1f5-0fd4faf428cf" providerId="ADAL" clId="{354329C8-09C7-4E3A-8015-AF719B7B9E58}" dt="2024-10-16T09:36:12.805" v="1484" actId="20577"/>
        <pc:sldMkLst>
          <pc:docMk/>
          <pc:sldMk cId="3760508924" sldId="294"/>
        </pc:sldMkLst>
      </pc:sldChg>
      <pc:sldChg chg="addSp modSp mod modAnim">
        <pc:chgData name="Jolien Dewaegeneere" userId="b6b98d41-caaf-4ddf-b1f5-0fd4faf428cf" providerId="ADAL" clId="{354329C8-09C7-4E3A-8015-AF719B7B9E58}" dt="2024-10-16T08:33:58.459" v="1369" actId="20577"/>
        <pc:sldMkLst>
          <pc:docMk/>
          <pc:sldMk cId="1622494454" sldId="295"/>
        </pc:sldMkLst>
      </pc:sldChg>
      <pc:sldChg chg="modSp mod modAnim">
        <pc:chgData name="Jolien Dewaegeneere" userId="b6b98d41-caaf-4ddf-b1f5-0fd4faf428cf" providerId="ADAL" clId="{354329C8-09C7-4E3A-8015-AF719B7B9E58}" dt="2024-10-16T08:11:01.464" v="1030" actId="20577"/>
        <pc:sldMkLst>
          <pc:docMk/>
          <pc:sldMk cId="182222199" sldId="296"/>
        </pc:sldMkLst>
      </pc:sldChg>
      <pc:sldChg chg="del">
        <pc:chgData name="Jolien Dewaegeneere" userId="b6b98d41-caaf-4ddf-b1f5-0fd4faf428cf" providerId="ADAL" clId="{354329C8-09C7-4E3A-8015-AF719B7B9E58}" dt="2024-10-16T07:42:44.982" v="102" actId="47"/>
        <pc:sldMkLst>
          <pc:docMk/>
          <pc:sldMk cId="719301151" sldId="300"/>
        </pc:sldMkLst>
      </pc:sldChg>
      <pc:sldChg chg="del">
        <pc:chgData name="Jolien Dewaegeneere" userId="b6b98d41-caaf-4ddf-b1f5-0fd4faf428cf" providerId="ADAL" clId="{354329C8-09C7-4E3A-8015-AF719B7B9E58}" dt="2024-10-16T07:43:00.765" v="103" actId="47"/>
        <pc:sldMkLst>
          <pc:docMk/>
          <pc:sldMk cId="780416330" sldId="2556"/>
        </pc:sldMkLst>
      </pc:sldChg>
      <pc:sldChg chg="modSp mod">
        <pc:chgData name="Jolien Dewaegeneere" userId="b6b98d41-caaf-4ddf-b1f5-0fd4faf428cf" providerId="ADAL" clId="{354329C8-09C7-4E3A-8015-AF719B7B9E58}" dt="2024-10-16T09:47:39.363" v="1606" actId="20577"/>
        <pc:sldMkLst>
          <pc:docMk/>
          <pc:sldMk cId="3659139596" sldId="2558"/>
        </pc:sldMkLst>
      </pc:sldChg>
      <pc:sldChg chg="modSp mod modAnim">
        <pc:chgData name="Jolien Dewaegeneere" userId="b6b98d41-caaf-4ddf-b1f5-0fd4faf428cf" providerId="ADAL" clId="{354329C8-09C7-4E3A-8015-AF719B7B9E58}" dt="2024-10-16T10:30:25.507" v="3483"/>
        <pc:sldMkLst>
          <pc:docMk/>
          <pc:sldMk cId="2439991902" sldId="2559"/>
        </pc:sldMkLst>
      </pc:sldChg>
      <pc:sldChg chg="modSp del">
        <pc:chgData name="Jolien Dewaegeneere" userId="b6b98d41-caaf-4ddf-b1f5-0fd4faf428cf" providerId="ADAL" clId="{354329C8-09C7-4E3A-8015-AF719B7B9E58}" dt="2024-10-16T10:15:18.756" v="2777" actId="47"/>
        <pc:sldMkLst>
          <pc:docMk/>
          <pc:sldMk cId="3196582627" sldId="2560"/>
        </pc:sldMkLst>
      </pc:sldChg>
      <pc:sldChg chg="del">
        <pc:chgData name="Jolien Dewaegeneere" userId="b6b98d41-caaf-4ddf-b1f5-0fd4faf428cf" providerId="ADAL" clId="{354329C8-09C7-4E3A-8015-AF719B7B9E58}" dt="2024-10-16T10:26:57.258" v="3374" actId="47"/>
        <pc:sldMkLst>
          <pc:docMk/>
          <pc:sldMk cId="595599274" sldId="2561"/>
        </pc:sldMkLst>
      </pc:sldChg>
      <pc:sldChg chg="del">
        <pc:chgData name="Jolien Dewaegeneere" userId="b6b98d41-caaf-4ddf-b1f5-0fd4faf428cf" providerId="ADAL" clId="{354329C8-09C7-4E3A-8015-AF719B7B9E58}" dt="2024-10-16T10:28:21.620" v="3385" actId="47"/>
        <pc:sldMkLst>
          <pc:docMk/>
          <pc:sldMk cId="1192323976" sldId="2562"/>
        </pc:sldMkLst>
      </pc:sldChg>
      <pc:sldChg chg="del">
        <pc:chgData name="Jolien Dewaegeneere" userId="b6b98d41-caaf-4ddf-b1f5-0fd4faf428cf" providerId="ADAL" clId="{354329C8-09C7-4E3A-8015-AF719B7B9E58}" dt="2024-10-16T10:28:24.862" v="3386" actId="47"/>
        <pc:sldMkLst>
          <pc:docMk/>
          <pc:sldMk cId="1229644313" sldId="2563"/>
        </pc:sldMkLst>
      </pc:sldChg>
      <pc:sldChg chg="modSp mod">
        <pc:chgData name="Jolien Dewaegeneere" userId="b6b98d41-caaf-4ddf-b1f5-0fd4faf428cf" providerId="ADAL" clId="{354329C8-09C7-4E3A-8015-AF719B7B9E58}" dt="2024-10-16T09:35:56.532" v="1482" actId="20577"/>
        <pc:sldMkLst>
          <pc:docMk/>
          <pc:sldMk cId="4022937943" sldId="2564"/>
        </pc:sldMkLst>
      </pc:sldChg>
      <pc:sldChg chg="modSp mod">
        <pc:chgData name="Jolien Dewaegeneere" userId="b6b98d41-caaf-4ddf-b1f5-0fd4faf428cf" providerId="ADAL" clId="{354329C8-09C7-4E3A-8015-AF719B7B9E58}" dt="2024-10-16T10:29:17.295" v="3477" actId="207"/>
        <pc:sldMkLst>
          <pc:docMk/>
          <pc:sldMk cId="3326960353" sldId="2567"/>
        </pc:sldMkLst>
      </pc:sldChg>
      <pc:sldChg chg="modSp mod">
        <pc:chgData name="Jolien Dewaegeneere" userId="b6b98d41-caaf-4ddf-b1f5-0fd4faf428cf" providerId="ADAL" clId="{354329C8-09C7-4E3A-8015-AF719B7B9E58}" dt="2024-10-16T10:19:20.506" v="3268" actId="207"/>
        <pc:sldMkLst>
          <pc:docMk/>
          <pc:sldMk cId="1430867001" sldId="2572"/>
        </pc:sldMkLst>
      </pc:sldChg>
      <pc:sldChg chg="del">
        <pc:chgData name="Jolien Dewaegeneere" userId="b6b98d41-caaf-4ddf-b1f5-0fd4faf428cf" providerId="ADAL" clId="{354329C8-09C7-4E3A-8015-AF719B7B9E58}" dt="2024-10-16T07:37:43.903" v="36" actId="47"/>
        <pc:sldMkLst>
          <pc:docMk/>
          <pc:sldMk cId="312235109" sldId="2573"/>
        </pc:sldMkLst>
      </pc:sldChg>
      <pc:sldChg chg="modSp add mod ord modAnim">
        <pc:chgData name="Jolien Dewaegeneere" userId="b6b98d41-caaf-4ddf-b1f5-0fd4faf428cf" providerId="ADAL" clId="{354329C8-09C7-4E3A-8015-AF719B7B9E58}" dt="2024-10-16T08:02:09.169" v="782" actId="20577"/>
        <pc:sldMkLst>
          <pc:docMk/>
          <pc:sldMk cId="1069677978" sldId="2573"/>
        </pc:sldMkLst>
      </pc:sldChg>
      <pc:sldChg chg="delSp modSp del mod delAnim">
        <pc:chgData name="Jolien Dewaegeneere" userId="b6b98d41-caaf-4ddf-b1f5-0fd4faf428cf" providerId="ADAL" clId="{354329C8-09C7-4E3A-8015-AF719B7B9E58}" dt="2024-10-16T07:42:40.377" v="100" actId="47"/>
        <pc:sldMkLst>
          <pc:docMk/>
          <pc:sldMk cId="398649688" sldId="2574"/>
        </pc:sldMkLst>
      </pc:sldChg>
      <pc:sldChg chg="modSp add mod">
        <pc:chgData name="Jolien Dewaegeneere" userId="b6b98d41-caaf-4ddf-b1f5-0fd4faf428cf" providerId="ADAL" clId="{354329C8-09C7-4E3A-8015-AF719B7B9E58}" dt="2024-10-16T08:01:56.079" v="756" actId="403"/>
        <pc:sldMkLst>
          <pc:docMk/>
          <pc:sldMk cId="735405452" sldId="2574"/>
        </pc:sldMkLst>
      </pc:sldChg>
      <pc:sldChg chg="modSp add mod ord">
        <pc:chgData name="Jolien Dewaegeneere" userId="b6b98d41-caaf-4ddf-b1f5-0fd4faf428cf" providerId="ADAL" clId="{354329C8-09C7-4E3A-8015-AF719B7B9E58}" dt="2024-10-16T08:09:00.123" v="972" actId="20577"/>
        <pc:sldMkLst>
          <pc:docMk/>
          <pc:sldMk cId="2584399720" sldId="2575"/>
        </pc:sldMkLst>
      </pc:sldChg>
      <pc:sldChg chg="del">
        <pc:chgData name="Jolien Dewaegeneere" userId="b6b98d41-caaf-4ddf-b1f5-0fd4faf428cf" providerId="ADAL" clId="{354329C8-09C7-4E3A-8015-AF719B7B9E58}" dt="2024-10-16T07:42:43.196" v="101" actId="47"/>
        <pc:sldMkLst>
          <pc:docMk/>
          <pc:sldMk cId="3349706014" sldId="2575"/>
        </pc:sldMkLst>
      </pc:sldChg>
      <pc:sldChg chg="modSp add mod ord modAnim">
        <pc:chgData name="Jolien Dewaegeneere" userId="b6b98d41-caaf-4ddf-b1f5-0fd4faf428cf" providerId="ADAL" clId="{354329C8-09C7-4E3A-8015-AF719B7B9E58}" dt="2024-10-16T08:22:40.930" v="1338" actId="20577"/>
        <pc:sldMkLst>
          <pc:docMk/>
          <pc:sldMk cId="1304896663" sldId="2576"/>
        </pc:sldMkLst>
      </pc:sldChg>
      <pc:sldChg chg="modSp add mod ord modAnim">
        <pc:chgData name="Jolien Dewaegeneere" userId="b6b98d41-caaf-4ddf-b1f5-0fd4faf428cf" providerId="ADAL" clId="{354329C8-09C7-4E3A-8015-AF719B7B9E58}" dt="2024-10-16T08:24:48.752" v="1365" actId="403"/>
        <pc:sldMkLst>
          <pc:docMk/>
          <pc:sldMk cId="2670311475" sldId="2577"/>
        </pc:sldMkLst>
      </pc:sldChg>
      <pc:sldChg chg="modSp add mod ord">
        <pc:chgData name="Jolien Dewaegeneere" userId="b6b98d41-caaf-4ddf-b1f5-0fd4faf428cf" providerId="ADAL" clId="{354329C8-09C7-4E3A-8015-AF719B7B9E58}" dt="2024-10-16T09:42:50.181" v="1558" actId="20577"/>
        <pc:sldMkLst>
          <pc:docMk/>
          <pc:sldMk cId="2589195123" sldId="2578"/>
        </pc:sldMkLst>
      </pc:sldChg>
      <pc:sldChg chg="modSp add mod ord">
        <pc:chgData name="Jolien Dewaegeneere" userId="b6b98d41-caaf-4ddf-b1f5-0fd4faf428cf" providerId="ADAL" clId="{354329C8-09C7-4E3A-8015-AF719B7B9E58}" dt="2024-10-16T09:52:17.415" v="2044"/>
        <pc:sldMkLst>
          <pc:docMk/>
          <pc:sldMk cId="1279743332" sldId="2579"/>
        </pc:sldMkLst>
      </pc:sldChg>
      <pc:sldChg chg="modSp add mod ord modAnim">
        <pc:chgData name="Jolien Dewaegeneere" userId="b6b98d41-caaf-4ddf-b1f5-0fd4faf428cf" providerId="ADAL" clId="{354329C8-09C7-4E3A-8015-AF719B7B9E58}" dt="2024-10-16T10:24:46.686" v="3356" actId="20577"/>
        <pc:sldMkLst>
          <pc:docMk/>
          <pc:sldMk cId="2940732215" sldId="2580"/>
        </pc:sldMkLst>
      </pc:sldChg>
      <pc:sldChg chg="modSp add mod ord modAnim">
        <pc:chgData name="Jolien Dewaegeneere" userId="b6b98d41-caaf-4ddf-b1f5-0fd4faf428cf" providerId="ADAL" clId="{354329C8-09C7-4E3A-8015-AF719B7B9E58}" dt="2024-10-16T10:30:17.879" v="3482"/>
        <pc:sldMkLst>
          <pc:docMk/>
          <pc:sldMk cId="3102750265" sldId="2581"/>
        </pc:sldMkLst>
      </pc:sldChg>
      <pc:sldChg chg="modSp add mod ord">
        <pc:chgData name="Jolien Dewaegeneere" userId="b6b98d41-caaf-4ddf-b1f5-0fd4faf428cf" providerId="ADAL" clId="{354329C8-09C7-4E3A-8015-AF719B7B9E58}" dt="2024-10-16T10:24:00.856" v="3350" actId="20577"/>
        <pc:sldMkLst>
          <pc:docMk/>
          <pc:sldMk cId="3164205330" sldId="2582"/>
        </pc:sldMkLst>
      </pc:sldChg>
      <pc:sldChg chg="modSp add mod">
        <pc:chgData name="Jolien Dewaegeneere" userId="b6b98d41-caaf-4ddf-b1f5-0fd4faf428cf" providerId="ADAL" clId="{354329C8-09C7-4E3A-8015-AF719B7B9E58}" dt="2024-10-16T10:21:05.541" v="3332" actId="20577"/>
        <pc:sldMkLst>
          <pc:docMk/>
          <pc:sldMk cId="4131212415" sldId="2583"/>
        </pc:sldMkLst>
      </pc:sldChg>
      <pc:sldChg chg="addSp modSp mod">
        <pc:chgData name="Jolien Dewaegeneere" userId="b6b98d41-caaf-4ddf-b1f5-0fd4faf428cf" providerId="ADAL" clId="{354329C8-09C7-4E3A-8015-AF719B7B9E58}" dt="2024-10-16T10:15:03.372" v="2776" actId="1076"/>
        <pc:sldMkLst>
          <pc:docMk/>
          <pc:sldMk cId="1184617102" sldId="2584"/>
        </pc:sldMkLst>
      </pc:sldChg>
      <pc:sldChg chg="modSp add mod ord modAnim">
        <pc:chgData name="Jolien Dewaegeneere" userId="b6b98d41-caaf-4ddf-b1f5-0fd4faf428cf" providerId="ADAL" clId="{354329C8-09C7-4E3A-8015-AF719B7B9E58}" dt="2024-10-16T10:29:47.120" v="3478"/>
        <pc:sldMkLst>
          <pc:docMk/>
          <pc:sldMk cId="1528416911" sldId="2585"/>
        </pc:sldMkLst>
      </pc:sldChg>
      <pc:sldChg chg="modSp add mod ord">
        <pc:chgData name="Jolien Dewaegeneere" userId="b6b98d41-caaf-4ddf-b1f5-0fd4faf428cf" providerId="ADAL" clId="{354329C8-09C7-4E3A-8015-AF719B7B9E58}" dt="2024-10-16T10:27:48.571" v="3383" actId="255"/>
        <pc:sldMkLst>
          <pc:docMk/>
          <pc:sldMk cId="3620026066" sldId="2586"/>
        </pc:sldMkLst>
      </pc:sldChg>
      <pc:sldChg chg="modSp add mod modAnim">
        <pc:chgData name="Jolien Dewaegeneere" userId="b6b98d41-caaf-4ddf-b1f5-0fd4faf428cf" providerId="ADAL" clId="{354329C8-09C7-4E3A-8015-AF719B7B9E58}" dt="2024-10-16T10:32:15.163" v="3486"/>
        <pc:sldMkLst>
          <pc:docMk/>
          <pc:sldMk cId="699537932" sldId="2587"/>
        </pc:sldMkLst>
      </pc:sldChg>
      <pc:sldChg chg="modSp add mod">
        <pc:chgData name="Jolien Dewaegeneere" userId="b6b98d41-caaf-4ddf-b1f5-0fd4faf428cf" providerId="ADAL" clId="{354329C8-09C7-4E3A-8015-AF719B7B9E58}" dt="2024-10-16T10:32:54.810" v="3488" actId="108"/>
        <pc:sldMkLst>
          <pc:docMk/>
          <pc:sldMk cId="2220693532" sldId="2588"/>
        </pc:sldMkLst>
      </pc:sldChg>
      <pc:sldChg chg="modSp add mod modAnim">
        <pc:chgData name="Jolien Dewaegeneere" userId="b6b98d41-caaf-4ddf-b1f5-0fd4faf428cf" providerId="ADAL" clId="{354329C8-09C7-4E3A-8015-AF719B7B9E58}" dt="2024-10-16T10:34:41.090" v="3656" actId="255"/>
        <pc:sldMkLst>
          <pc:docMk/>
          <pc:sldMk cId="4205514641" sldId="2589"/>
        </pc:sldMkLst>
      </pc:sldChg>
      <pc:sldChg chg="add">
        <pc:chgData name="Jolien Dewaegeneere" userId="b6b98d41-caaf-4ddf-b1f5-0fd4faf428cf" providerId="ADAL" clId="{354329C8-09C7-4E3A-8015-AF719B7B9E58}" dt="2024-10-16T10:33:42.647" v="3489"/>
        <pc:sldMkLst>
          <pc:docMk/>
          <pc:sldMk cId="1083679374" sldId="2590"/>
        </pc:sldMkLst>
      </pc:sldChg>
    </pc:docChg>
  </pc:docChgLst>
  <pc:docChgLst>
    <pc:chgData name="Jolien Dewaegeneere" userId="S::jolien.dewaegeneere@katholiekonderwijs.vlaanderen::b6b98d41-caaf-4ddf-b1f5-0fd4faf428cf" providerId="AD" clId="Web-{161225F6-3AE0-A084-FB04-92E7A9AF5A55}"/>
    <pc:docChg chg="addSld delSld modSld">
      <pc:chgData name="Jolien Dewaegeneere" userId="S::jolien.dewaegeneere@katholiekonderwijs.vlaanderen::b6b98d41-caaf-4ddf-b1f5-0fd4faf428cf" providerId="AD" clId="Web-{161225F6-3AE0-A084-FB04-92E7A9AF5A55}" dt="2025-02-27T17:57:26.727" v="54"/>
      <pc:docMkLst>
        <pc:docMk/>
      </pc:docMkLst>
      <pc:sldChg chg="modSp">
        <pc:chgData name="Jolien Dewaegeneere" userId="S::jolien.dewaegeneere@katholiekonderwijs.vlaanderen::b6b98d41-caaf-4ddf-b1f5-0fd4faf428cf" providerId="AD" clId="Web-{161225F6-3AE0-A084-FB04-92E7A9AF5A55}" dt="2025-02-27T17:48:14.939" v="1" actId="20577"/>
        <pc:sldMkLst>
          <pc:docMk/>
          <pc:sldMk cId="4198561225" sldId="277"/>
        </pc:sldMkLst>
        <pc:spChg chg="mod">
          <ac:chgData name="Jolien Dewaegeneere" userId="S::jolien.dewaegeneere@katholiekonderwijs.vlaanderen::b6b98d41-caaf-4ddf-b1f5-0fd4faf428cf" providerId="AD" clId="Web-{161225F6-3AE0-A084-FB04-92E7A9AF5A55}" dt="2025-02-27T17:48:14.939" v="1" actId="20577"/>
          <ac:spMkLst>
            <pc:docMk/>
            <pc:sldMk cId="4198561225" sldId="277"/>
            <ac:spMk id="4" creationId="{18F9CAA7-4574-3B90-D752-4BE888FBA010}"/>
          </ac:spMkLst>
        </pc:spChg>
      </pc:sldChg>
      <pc:sldChg chg="modSp">
        <pc:chgData name="Jolien Dewaegeneere" userId="S::jolien.dewaegeneere@katholiekonderwijs.vlaanderen::b6b98d41-caaf-4ddf-b1f5-0fd4faf428cf" providerId="AD" clId="Web-{161225F6-3AE0-A084-FB04-92E7A9AF5A55}" dt="2025-02-27T17:48:54.863" v="3" actId="20577"/>
        <pc:sldMkLst>
          <pc:docMk/>
          <pc:sldMk cId="182222199" sldId="2618"/>
        </pc:sldMkLst>
        <pc:spChg chg="mod">
          <ac:chgData name="Jolien Dewaegeneere" userId="S::jolien.dewaegeneere@katholiekonderwijs.vlaanderen::b6b98d41-caaf-4ddf-b1f5-0fd4faf428cf" providerId="AD" clId="Web-{161225F6-3AE0-A084-FB04-92E7A9AF5A55}" dt="2025-02-27T17:48:54.863" v="3" actId="20577"/>
          <ac:spMkLst>
            <pc:docMk/>
            <pc:sldMk cId="182222199" sldId="2618"/>
            <ac:spMk id="5" creationId="{005E0F0C-1534-4991-06D7-BE32EF2C0F87}"/>
          </ac:spMkLst>
        </pc:spChg>
      </pc:sldChg>
      <pc:sldChg chg="modSp">
        <pc:chgData name="Jolien Dewaegeneere" userId="S::jolien.dewaegeneere@katholiekonderwijs.vlaanderen::b6b98d41-caaf-4ddf-b1f5-0fd4faf428cf" providerId="AD" clId="Web-{161225F6-3AE0-A084-FB04-92E7A9AF5A55}" dt="2025-02-27T17:53:57.390" v="8"/>
        <pc:sldMkLst>
          <pc:docMk/>
          <pc:sldMk cId="2283073623" sldId="2634"/>
        </pc:sldMkLst>
        <pc:graphicFrameChg chg="mod modGraphic">
          <ac:chgData name="Jolien Dewaegeneere" userId="S::jolien.dewaegeneere@katholiekonderwijs.vlaanderen::b6b98d41-caaf-4ddf-b1f5-0fd4faf428cf" providerId="AD" clId="Web-{161225F6-3AE0-A084-FB04-92E7A9AF5A55}" dt="2025-02-27T17:53:57.390" v="8"/>
          <ac:graphicFrameMkLst>
            <pc:docMk/>
            <pc:sldMk cId="2283073623" sldId="2634"/>
            <ac:graphicFrameMk id="4" creationId="{2ADC577B-31F0-7233-E9B6-8F78A54E7045}"/>
          </ac:graphicFrameMkLst>
        </pc:graphicFrameChg>
      </pc:sldChg>
      <pc:sldChg chg="modSp">
        <pc:chgData name="Jolien Dewaegeneere" userId="S::jolien.dewaegeneere@katholiekonderwijs.vlaanderen::b6b98d41-caaf-4ddf-b1f5-0fd4faf428cf" providerId="AD" clId="Web-{161225F6-3AE0-A084-FB04-92E7A9AF5A55}" dt="2025-02-27T17:50:17.507" v="6" actId="20577"/>
        <pc:sldMkLst>
          <pc:docMk/>
          <pc:sldMk cId="1304896663" sldId="2647"/>
        </pc:sldMkLst>
        <pc:spChg chg="mod">
          <ac:chgData name="Jolien Dewaegeneere" userId="S::jolien.dewaegeneere@katholiekonderwijs.vlaanderen::b6b98d41-caaf-4ddf-b1f5-0fd4faf428cf" providerId="AD" clId="Web-{161225F6-3AE0-A084-FB04-92E7A9AF5A55}" dt="2025-02-27T17:50:17.507" v="6" actId="20577"/>
          <ac:spMkLst>
            <pc:docMk/>
            <pc:sldMk cId="1304896663" sldId="2647"/>
            <ac:spMk id="3" creationId="{0EA34A4F-952D-638D-8E57-BB0F829C9299}"/>
          </ac:spMkLst>
        </pc:spChg>
      </pc:sldChg>
      <pc:sldChg chg="modSp">
        <pc:chgData name="Jolien Dewaegeneere" userId="S::jolien.dewaegeneere@katholiekonderwijs.vlaanderen::b6b98d41-caaf-4ddf-b1f5-0fd4faf428cf" providerId="AD" clId="Web-{161225F6-3AE0-A084-FB04-92E7A9AF5A55}" dt="2025-02-27T17:57:25.617" v="53" actId="20577"/>
        <pc:sldMkLst>
          <pc:docMk/>
          <pc:sldMk cId="3866560663" sldId="2671"/>
        </pc:sldMkLst>
        <pc:spChg chg="mod">
          <ac:chgData name="Jolien Dewaegeneere" userId="S::jolien.dewaegeneere@katholiekonderwijs.vlaanderen::b6b98d41-caaf-4ddf-b1f5-0fd4faf428cf" providerId="AD" clId="Web-{161225F6-3AE0-A084-FB04-92E7A9AF5A55}" dt="2025-02-27T17:57:25.617" v="53" actId="20577"/>
          <ac:spMkLst>
            <pc:docMk/>
            <pc:sldMk cId="3866560663" sldId="2671"/>
            <ac:spMk id="5" creationId="{46CEFBC5-E275-D5F1-1EEF-C973F5AB9C77}"/>
          </ac:spMkLst>
        </pc:spChg>
      </pc:sldChg>
      <pc:sldChg chg="modSp add del replId">
        <pc:chgData name="Jolien Dewaegeneere" userId="S::jolien.dewaegeneere@katholiekonderwijs.vlaanderen::b6b98d41-caaf-4ddf-b1f5-0fd4faf428cf" providerId="AD" clId="Web-{161225F6-3AE0-A084-FB04-92E7A9AF5A55}" dt="2025-02-27T17:57:26.727" v="54"/>
        <pc:sldMkLst>
          <pc:docMk/>
          <pc:sldMk cId="3923697622" sldId="2674"/>
        </pc:sldMkLst>
        <pc:spChg chg="mod">
          <ac:chgData name="Jolien Dewaegeneere" userId="S::jolien.dewaegeneere@katholiekonderwijs.vlaanderen::b6b98d41-caaf-4ddf-b1f5-0fd4faf428cf" providerId="AD" clId="Web-{161225F6-3AE0-A084-FB04-92E7A9AF5A55}" dt="2025-02-27T17:56:54.631" v="45" actId="20577"/>
          <ac:spMkLst>
            <pc:docMk/>
            <pc:sldMk cId="3923697622" sldId="2674"/>
            <ac:spMk id="5" creationId="{A3361764-3C44-E581-A41B-DEC2F862719B}"/>
          </ac:spMkLst>
        </pc:spChg>
      </pc:sldChg>
    </pc:docChg>
  </pc:docChgLst>
  <pc:docChgLst>
    <pc:chgData name="Jolien Dewaegeneere" userId="S::jolien.dewaegeneere@katholiekonderwijs.vlaanderen::b6b98d41-caaf-4ddf-b1f5-0fd4faf428cf" providerId="AD" clId="Web-{7A855964-941C-19F5-A679-7E8830DA4F3E}"/>
    <pc:docChg chg="modSld">
      <pc:chgData name="Jolien Dewaegeneere" userId="S::jolien.dewaegeneere@katholiekonderwijs.vlaanderen::b6b98d41-caaf-4ddf-b1f5-0fd4faf428cf" providerId="AD" clId="Web-{7A855964-941C-19F5-A679-7E8830DA4F3E}" dt="2025-01-24T14:25:06.722" v="5" actId="20577"/>
      <pc:docMkLst>
        <pc:docMk/>
      </pc:docMkLst>
      <pc:sldChg chg="modSp">
        <pc:chgData name="Jolien Dewaegeneere" userId="S::jolien.dewaegeneere@katholiekonderwijs.vlaanderen::b6b98d41-caaf-4ddf-b1f5-0fd4faf428cf" providerId="AD" clId="Web-{7A855964-941C-19F5-A679-7E8830DA4F3E}" dt="2025-01-24T14:25:06.722" v="5" actId="20577"/>
        <pc:sldMkLst>
          <pc:docMk/>
          <pc:sldMk cId="182222199" sldId="296"/>
        </pc:sldMkLst>
      </pc:sldChg>
    </pc:docChg>
  </pc:docChgLst>
  <pc:docChgLst>
    <pc:chgData name="Jolien Dewaegeneere" userId="S::jolien.dewaegeneere@katholiekonderwijs.vlaanderen::b6b98d41-caaf-4ddf-b1f5-0fd4faf428cf" providerId="AD" clId="Web-{B6362BEC-DFC6-1212-A844-46DD66CF9DB5}"/>
    <pc:docChg chg="addSld delSld modSld sldOrd">
      <pc:chgData name="Jolien Dewaegeneere" userId="S::jolien.dewaegeneere@katholiekonderwijs.vlaanderen::b6b98d41-caaf-4ddf-b1f5-0fd4faf428cf" providerId="AD" clId="Web-{B6362BEC-DFC6-1212-A844-46DD66CF9DB5}" dt="2025-01-31T15:15:31.536" v="1032"/>
      <pc:docMkLst>
        <pc:docMk/>
      </pc:docMkLst>
      <pc:sldChg chg="modSp">
        <pc:chgData name="Jolien Dewaegeneere" userId="S::jolien.dewaegeneere@katholiekonderwijs.vlaanderen::b6b98d41-caaf-4ddf-b1f5-0fd4faf428cf" providerId="AD" clId="Web-{B6362BEC-DFC6-1212-A844-46DD66CF9DB5}" dt="2025-01-31T14:11:56.251" v="77" actId="20577"/>
        <pc:sldMkLst>
          <pc:docMk/>
          <pc:sldMk cId="3259767730" sldId="257"/>
        </pc:sldMkLst>
        <pc:spChg chg="mod">
          <ac:chgData name="Jolien Dewaegeneere" userId="S::jolien.dewaegeneere@katholiekonderwijs.vlaanderen::b6b98d41-caaf-4ddf-b1f5-0fd4faf428cf" providerId="AD" clId="Web-{B6362BEC-DFC6-1212-A844-46DD66CF9DB5}" dt="2025-01-31T14:11:56.251" v="77" actId="20577"/>
          <ac:spMkLst>
            <pc:docMk/>
            <pc:sldMk cId="3259767730" sldId="257"/>
            <ac:spMk id="6" creationId="{1435E2D8-25CE-4D95-42F7-2B3BEDF74385}"/>
          </ac:spMkLst>
        </pc:spChg>
        <pc:spChg chg="mod">
          <ac:chgData name="Jolien Dewaegeneere" userId="S::jolien.dewaegeneere@katholiekonderwijs.vlaanderen::b6b98d41-caaf-4ddf-b1f5-0fd4faf428cf" providerId="AD" clId="Web-{B6362BEC-DFC6-1212-A844-46DD66CF9DB5}" dt="2025-01-31T14:08:55.160" v="40" actId="20577"/>
          <ac:spMkLst>
            <pc:docMk/>
            <pc:sldMk cId="3259767730" sldId="257"/>
            <ac:spMk id="7" creationId="{78387532-7CEC-1810-9E09-8DE9D371DB72}"/>
          </ac:spMkLst>
        </pc:spChg>
      </pc:sldChg>
      <pc:sldChg chg="addSp modSp modNotes">
        <pc:chgData name="Jolien Dewaegeneere" userId="S::jolien.dewaegeneere@katholiekonderwijs.vlaanderen::b6b98d41-caaf-4ddf-b1f5-0fd4faf428cf" providerId="AD" clId="Web-{B6362BEC-DFC6-1212-A844-46DD66CF9DB5}" dt="2025-01-31T14:41:33.892" v="215" actId="20577"/>
        <pc:sldMkLst>
          <pc:docMk/>
          <pc:sldMk cId="2506916502" sldId="263"/>
        </pc:sldMkLst>
        <pc:spChg chg="mod">
          <ac:chgData name="Jolien Dewaegeneere" userId="S::jolien.dewaegeneere@katholiekonderwijs.vlaanderen::b6b98d41-caaf-4ddf-b1f5-0fd4faf428cf" providerId="AD" clId="Web-{B6362BEC-DFC6-1212-A844-46DD66CF9DB5}" dt="2025-01-31T14:29:22.450" v="105" actId="20577"/>
          <ac:spMkLst>
            <pc:docMk/>
            <pc:sldMk cId="2506916502" sldId="263"/>
            <ac:spMk id="3" creationId="{56449C31-B2A1-50BD-F849-0B7A11DC2B5B}"/>
          </ac:spMkLst>
        </pc:spChg>
        <pc:spChg chg="mod">
          <ac:chgData name="Jolien Dewaegeneere" userId="S::jolien.dewaegeneere@katholiekonderwijs.vlaanderen::b6b98d41-caaf-4ddf-b1f5-0fd4faf428cf" providerId="AD" clId="Web-{B6362BEC-DFC6-1212-A844-46DD66CF9DB5}" dt="2025-01-31T14:41:32.377" v="212" actId="20577"/>
          <ac:spMkLst>
            <pc:docMk/>
            <pc:sldMk cId="2506916502" sldId="263"/>
            <ac:spMk id="5" creationId="{4725D6FB-66C0-F944-C4C1-FBCBE61E0090}"/>
          </ac:spMkLst>
        </pc:spChg>
        <pc:spChg chg="add mod">
          <ac:chgData name="Jolien Dewaegeneere" userId="S::jolien.dewaegeneere@katholiekonderwijs.vlaanderen::b6b98d41-caaf-4ddf-b1f5-0fd4faf428cf" providerId="AD" clId="Web-{B6362BEC-DFC6-1212-A844-46DD66CF9DB5}" dt="2025-01-31T14:41:33.892" v="215" actId="20577"/>
          <ac:spMkLst>
            <pc:docMk/>
            <pc:sldMk cId="2506916502" sldId="263"/>
            <ac:spMk id="6" creationId="{124BF093-B7A8-8057-A236-AB0FBC4E8EBC}"/>
          </ac:spMkLst>
        </pc:spChg>
      </pc:sldChg>
      <pc:sldChg chg="modSp">
        <pc:chgData name="Jolien Dewaegeneere" userId="S::jolien.dewaegeneere@katholiekonderwijs.vlaanderen::b6b98d41-caaf-4ddf-b1f5-0fd4faf428cf" providerId="AD" clId="Web-{B6362BEC-DFC6-1212-A844-46DD66CF9DB5}" dt="2025-01-31T14:29:21.262" v="103" actId="20577"/>
        <pc:sldMkLst>
          <pc:docMk/>
          <pc:sldMk cId="4198561225" sldId="277"/>
        </pc:sldMkLst>
        <pc:spChg chg="mod">
          <ac:chgData name="Jolien Dewaegeneere" userId="S::jolien.dewaegeneere@katholiekonderwijs.vlaanderen::b6b98d41-caaf-4ddf-b1f5-0fd4faf428cf" providerId="AD" clId="Web-{B6362BEC-DFC6-1212-A844-46DD66CF9DB5}" dt="2025-01-31T14:29:21.262" v="103" actId="20577"/>
          <ac:spMkLst>
            <pc:docMk/>
            <pc:sldMk cId="4198561225" sldId="277"/>
            <ac:spMk id="4" creationId="{18F9CAA7-4574-3B90-D752-4BE888FBA010}"/>
          </ac:spMkLst>
        </pc:spChg>
      </pc:sldChg>
      <pc:sldChg chg="modSp modNotes">
        <pc:chgData name="Jolien Dewaegeneere" userId="S::jolien.dewaegeneere@katholiekonderwijs.vlaanderen::b6b98d41-caaf-4ddf-b1f5-0fd4faf428cf" providerId="AD" clId="Web-{B6362BEC-DFC6-1212-A844-46DD66CF9DB5}" dt="2025-01-31T14:54:39.167" v="715"/>
        <pc:sldMkLst>
          <pc:docMk/>
          <pc:sldMk cId="2690166357" sldId="279"/>
        </pc:sldMkLst>
        <pc:spChg chg="mod">
          <ac:chgData name="Jolien Dewaegeneere" userId="S::jolien.dewaegeneere@katholiekonderwijs.vlaanderen::b6b98d41-caaf-4ddf-b1f5-0fd4faf428cf" providerId="AD" clId="Web-{B6362BEC-DFC6-1212-A844-46DD66CF9DB5}" dt="2025-01-31T14:52:18.250" v="485" actId="20577"/>
          <ac:spMkLst>
            <pc:docMk/>
            <pc:sldMk cId="2690166357" sldId="279"/>
            <ac:spMk id="5" creationId="{FB5000F0-08D5-A57B-3AE2-71F3B1D46346}"/>
          </ac:spMkLst>
        </pc:spChg>
        <pc:graphicFrameChg chg="mod modGraphic">
          <ac:chgData name="Jolien Dewaegeneere" userId="S::jolien.dewaegeneere@katholiekonderwijs.vlaanderen::b6b98d41-caaf-4ddf-b1f5-0fd4faf428cf" providerId="AD" clId="Web-{B6362BEC-DFC6-1212-A844-46DD66CF9DB5}" dt="2025-01-31T14:54:39.167" v="715"/>
          <ac:graphicFrameMkLst>
            <pc:docMk/>
            <pc:sldMk cId="2690166357" sldId="279"/>
            <ac:graphicFrameMk id="4" creationId="{4FD655F1-10C7-74BB-8DA9-9DD53BF3D363}"/>
          </ac:graphicFrameMkLst>
        </pc:graphicFrameChg>
      </pc:sldChg>
      <pc:sldChg chg="modSp">
        <pc:chgData name="Jolien Dewaegeneere" userId="S::jolien.dewaegeneere@katholiekonderwijs.vlaanderen::b6b98d41-caaf-4ddf-b1f5-0fd4faf428cf" providerId="AD" clId="Web-{B6362BEC-DFC6-1212-A844-46DD66CF9DB5}" dt="2025-01-31T14:46:31.898" v="308" actId="20577"/>
        <pc:sldMkLst>
          <pc:docMk/>
          <pc:sldMk cId="3455119626" sldId="280"/>
        </pc:sldMkLst>
        <pc:spChg chg="mod">
          <ac:chgData name="Jolien Dewaegeneere" userId="S::jolien.dewaegeneere@katholiekonderwijs.vlaanderen::b6b98d41-caaf-4ddf-b1f5-0fd4faf428cf" providerId="AD" clId="Web-{B6362BEC-DFC6-1212-A844-46DD66CF9DB5}" dt="2025-01-31T14:46:23.116" v="305" actId="20577"/>
          <ac:spMkLst>
            <pc:docMk/>
            <pc:sldMk cId="3455119626" sldId="280"/>
            <ac:spMk id="4" creationId="{8C452B00-63B9-9F49-F05D-3F6B5DE6BBA4}"/>
          </ac:spMkLst>
        </pc:spChg>
        <pc:spChg chg="mod">
          <ac:chgData name="Jolien Dewaegeneere" userId="S::jolien.dewaegeneere@katholiekonderwijs.vlaanderen::b6b98d41-caaf-4ddf-b1f5-0fd4faf428cf" providerId="AD" clId="Web-{B6362BEC-DFC6-1212-A844-46DD66CF9DB5}" dt="2025-01-31T14:46:31.898" v="308" actId="20577"/>
          <ac:spMkLst>
            <pc:docMk/>
            <pc:sldMk cId="3455119626" sldId="280"/>
            <ac:spMk id="11" creationId="{5789C4BF-5FAE-05D0-3BE2-25F43D1746AE}"/>
          </ac:spMkLst>
        </pc:spChg>
      </pc:sldChg>
      <pc:sldChg chg="del">
        <pc:chgData name="Jolien Dewaegeneere" userId="S::jolien.dewaegeneere@katholiekonderwijs.vlaanderen::b6b98d41-caaf-4ddf-b1f5-0fd4faf428cf" providerId="AD" clId="Web-{B6362BEC-DFC6-1212-A844-46DD66CF9DB5}" dt="2025-01-31T15:02:25.996" v="778"/>
        <pc:sldMkLst>
          <pc:docMk/>
          <pc:sldMk cId="493747511" sldId="283"/>
        </pc:sldMkLst>
      </pc:sldChg>
      <pc:sldChg chg="modSp">
        <pc:chgData name="Jolien Dewaegeneere" userId="S::jolien.dewaegeneere@katholiekonderwijs.vlaanderen::b6b98d41-caaf-4ddf-b1f5-0fd4faf428cf" providerId="AD" clId="Web-{B6362BEC-DFC6-1212-A844-46DD66CF9DB5}" dt="2025-01-31T14:55:40.280" v="771" actId="20577"/>
        <pc:sldMkLst>
          <pc:docMk/>
          <pc:sldMk cId="3760508924" sldId="294"/>
        </pc:sldMkLst>
        <pc:spChg chg="mod">
          <ac:chgData name="Jolien Dewaegeneere" userId="S::jolien.dewaegeneere@katholiekonderwijs.vlaanderen::b6b98d41-caaf-4ddf-b1f5-0fd4faf428cf" providerId="AD" clId="Web-{B6362BEC-DFC6-1212-A844-46DD66CF9DB5}" dt="2025-01-31T14:55:40.280" v="771" actId="20577"/>
          <ac:spMkLst>
            <pc:docMk/>
            <pc:sldMk cId="3760508924" sldId="294"/>
            <ac:spMk id="3" creationId="{56449C31-B2A1-50BD-F849-0B7A11DC2B5B}"/>
          </ac:spMkLst>
        </pc:spChg>
      </pc:sldChg>
      <pc:sldChg chg="modSp addAnim delAnim">
        <pc:chgData name="Jolien Dewaegeneere" userId="S::jolien.dewaegeneere@katholiekonderwijs.vlaanderen::b6b98d41-caaf-4ddf-b1f5-0fd4faf428cf" providerId="AD" clId="Web-{B6362BEC-DFC6-1212-A844-46DD66CF9DB5}" dt="2025-01-31T14:44:59.094" v="296" actId="20577"/>
        <pc:sldMkLst>
          <pc:docMk/>
          <pc:sldMk cId="1622494454" sldId="295"/>
        </pc:sldMkLst>
        <pc:spChg chg="mod">
          <ac:chgData name="Jolien Dewaegeneere" userId="S::jolien.dewaegeneere@katholiekonderwijs.vlaanderen::b6b98d41-caaf-4ddf-b1f5-0fd4faf428cf" providerId="AD" clId="Web-{B6362BEC-DFC6-1212-A844-46DD66CF9DB5}" dt="2025-01-31T14:43:45.917" v="241" actId="20577"/>
          <ac:spMkLst>
            <pc:docMk/>
            <pc:sldMk cId="1622494454" sldId="295"/>
            <ac:spMk id="2" creationId="{724B7813-6E70-A011-CB36-472CEAE5987B}"/>
          </ac:spMkLst>
        </pc:spChg>
        <pc:spChg chg="mod">
          <ac:chgData name="Jolien Dewaegeneere" userId="S::jolien.dewaegeneere@katholiekonderwijs.vlaanderen::b6b98d41-caaf-4ddf-b1f5-0fd4faf428cf" providerId="AD" clId="Web-{B6362BEC-DFC6-1212-A844-46DD66CF9DB5}" dt="2025-01-31T14:44:59.094" v="296" actId="20577"/>
          <ac:spMkLst>
            <pc:docMk/>
            <pc:sldMk cId="1622494454" sldId="295"/>
            <ac:spMk id="3" creationId="{A9D12EFA-6208-78DC-EDED-3354512CFB27}"/>
          </ac:spMkLst>
        </pc:spChg>
        <pc:spChg chg="mod">
          <ac:chgData name="Jolien Dewaegeneere" userId="S::jolien.dewaegeneere@katholiekonderwijs.vlaanderen::b6b98d41-caaf-4ddf-b1f5-0fd4faf428cf" providerId="AD" clId="Web-{B6362BEC-DFC6-1212-A844-46DD66CF9DB5}" dt="2025-01-31T14:42:27.412" v="222" actId="1076"/>
          <ac:spMkLst>
            <pc:docMk/>
            <pc:sldMk cId="1622494454" sldId="295"/>
            <ac:spMk id="6" creationId="{35A9DA1F-BC6C-FB16-642D-E7207DBD6072}"/>
          </ac:spMkLst>
        </pc:spChg>
        <pc:spChg chg="mod">
          <ac:chgData name="Jolien Dewaegeneere" userId="S::jolien.dewaegeneere@katholiekonderwijs.vlaanderen::b6b98d41-caaf-4ddf-b1f5-0fd4faf428cf" providerId="AD" clId="Web-{B6362BEC-DFC6-1212-A844-46DD66CF9DB5}" dt="2025-01-31T14:42:05.160" v="217" actId="20577"/>
          <ac:spMkLst>
            <pc:docMk/>
            <pc:sldMk cId="1622494454" sldId="295"/>
            <ac:spMk id="7" creationId="{697D4FDA-18D7-2B4C-E6DA-208A7957B98A}"/>
          </ac:spMkLst>
        </pc:spChg>
        <pc:spChg chg="mod">
          <ac:chgData name="Jolien Dewaegeneere" userId="S::jolien.dewaegeneere@katholiekonderwijs.vlaanderen::b6b98d41-caaf-4ddf-b1f5-0fd4faf428cf" providerId="AD" clId="Web-{B6362BEC-DFC6-1212-A844-46DD66CF9DB5}" dt="2025-01-31T14:42:22.130" v="220" actId="1076"/>
          <ac:spMkLst>
            <pc:docMk/>
            <pc:sldMk cId="1622494454" sldId="295"/>
            <ac:spMk id="11" creationId="{142166DA-4DC3-233D-BEDF-BDB5FB9DC165}"/>
          </ac:spMkLst>
        </pc:spChg>
      </pc:sldChg>
      <pc:sldChg chg="del">
        <pc:chgData name="Jolien Dewaegeneere" userId="S::jolien.dewaegeneere@katholiekonderwijs.vlaanderen::b6b98d41-caaf-4ddf-b1f5-0fd4faf428cf" providerId="AD" clId="Web-{B6362BEC-DFC6-1212-A844-46DD66CF9DB5}" dt="2025-01-31T15:01:12.960" v="774"/>
        <pc:sldMkLst>
          <pc:docMk/>
          <pc:sldMk cId="182222199" sldId="296"/>
        </pc:sldMkLst>
      </pc:sldChg>
      <pc:sldChg chg="del">
        <pc:chgData name="Jolien Dewaegeneere" userId="S::jolien.dewaegeneere@katholiekonderwijs.vlaanderen::b6b98d41-caaf-4ddf-b1f5-0fd4faf428cf" providerId="AD" clId="Web-{B6362BEC-DFC6-1212-A844-46DD66CF9DB5}" dt="2025-01-31T15:08:59.680" v="1011"/>
        <pc:sldMkLst>
          <pc:docMk/>
          <pc:sldMk cId="3659139596" sldId="2558"/>
        </pc:sldMkLst>
      </pc:sldChg>
      <pc:sldChg chg="del">
        <pc:chgData name="Jolien Dewaegeneere" userId="S::jolien.dewaegeneere@katholiekonderwijs.vlaanderen::b6b98d41-caaf-4ddf-b1f5-0fd4faf428cf" providerId="AD" clId="Web-{B6362BEC-DFC6-1212-A844-46DD66CF9DB5}" dt="2025-01-31T15:15:17.926" v="1024"/>
        <pc:sldMkLst>
          <pc:docMk/>
          <pc:sldMk cId="2439991902" sldId="2559"/>
        </pc:sldMkLst>
      </pc:sldChg>
      <pc:sldChg chg="modSp">
        <pc:chgData name="Jolien Dewaegeneere" userId="S::jolien.dewaegeneere@katholiekonderwijs.vlaanderen::b6b98d41-caaf-4ddf-b1f5-0fd4faf428cf" providerId="AD" clId="Web-{B6362BEC-DFC6-1212-A844-46DD66CF9DB5}" dt="2025-01-31T14:55:18.919" v="767"/>
        <pc:sldMkLst>
          <pc:docMk/>
          <pc:sldMk cId="4022937943" sldId="2564"/>
        </pc:sldMkLst>
        <pc:graphicFrameChg chg="mod modGraphic">
          <ac:chgData name="Jolien Dewaegeneere" userId="S::jolien.dewaegeneere@katholiekonderwijs.vlaanderen::b6b98d41-caaf-4ddf-b1f5-0fd4faf428cf" providerId="AD" clId="Web-{B6362BEC-DFC6-1212-A844-46DD66CF9DB5}" dt="2025-01-31T14:55:18.919" v="767"/>
          <ac:graphicFrameMkLst>
            <pc:docMk/>
            <pc:sldMk cId="4022937943" sldId="2564"/>
            <ac:graphicFrameMk id="4" creationId="{4FD655F1-10C7-74BB-8DA9-9DD53BF3D363}"/>
          </ac:graphicFrameMkLst>
        </pc:graphicFrameChg>
      </pc:sldChg>
      <pc:sldChg chg="modSp">
        <pc:chgData name="Jolien Dewaegeneere" userId="S::jolien.dewaegeneere@katholiekonderwijs.vlaanderen::b6b98d41-caaf-4ddf-b1f5-0fd4faf428cf" providerId="AD" clId="Web-{B6362BEC-DFC6-1212-A844-46DD66CF9DB5}" dt="2025-01-31T14:46:51.446" v="313" actId="20577"/>
        <pc:sldMkLst>
          <pc:docMk/>
          <pc:sldMk cId="2619871121" sldId="2565"/>
        </pc:sldMkLst>
        <pc:spChg chg="mod">
          <ac:chgData name="Jolien Dewaegeneere" userId="S::jolien.dewaegeneere@katholiekonderwijs.vlaanderen::b6b98d41-caaf-4ddf-b1f5-0fd4faf428cf" providerId="AD" clId="Web-{B6362BEC-DFC6-1212-A844-46DD66CF9DB5}" dt="2025-01-31T14:46:51.446" v="313" actId="20577"/>
          <ac:spMkLst>
            <pc:docMk/>
            <pc:sldMk cId="2619871121" sldId="2565"/>
            <ac:spMk id="3" creationId="{56449C31-B2A1-50BD-F849-0B7A11DC2B5B}"/>
          </ac:spMkLst>
        </pc:spChg>
      </pc:sldChg>
      <pc:sldChg chg="modSp">
        <pc:chgData name="Jolien Dewaegeneere" userId="S::jolien.dewaegeneere@katholiekonderwijs.vlaanderen::b6b98d41-caaf-4ddf-b1f5-0fd4faf428cf" providerId="AD" clId="Web-{B6362BEC-DFC6-1212-A844-46DD66CF9DB5}" dt="2025-01-31T15:04:44.116" v="857" actId="20577"/>
        <pc:sldMkLst>
          <pc:docMk/>
          <pc:sldMk cId="1069677978" sldId="2573"/>
        </pc:sldMkLst>
        <pc:spChg chg="mod">
          <ac:chgData name="Jolien Dewaegeneere" userId="S::jolien.dewaegeneere@katholiekonderwijs.vlaanderen::b6b98d41-caaf-4ddf-b1f5-0fd4faf428cf" providerId="AD" clId="Web-{B6362BEC-DFC6-1212-A844-46DD66CF9DB5}" dt="2025-01-31T15:04:44.116" v="857" actId="20577"/>
          <ac:spMkLst>
            <pc:docMk/>
            <pc:sldMk cId="1069677978" sldId="2573"/>
            <ac:spMk id="5" creationId="{005E0F0C-1534-4991-06D7-BE32EF2C0F87}"/>
          </ac:spMkLst>
        </pc:spChg>
      </pc:sldChg>
      <pc:sldChg chg="del">
        <pc:chgData name="Jolien Dewaegeneere" userId="S::jolien.dewaegeneere@katholiekonderwijs.vlaanderen::b6b98d41-caaf-4ddf-b1f5-0fd4faf428cf" providerId="AD" clId="Web-{B6362BEC-DFC6-1212-A844-46DD66CF9DB5}" dt="2025-01-31T15:07:37.253" v="1008"/>
        <pc:sldMkLst>
          <pc:docMk/>
          <pc:sldMk cId="735405452" sldId="2574"/>
        </pc:sldMkLst>
      </pc:sldChg>
      <pc:sldChg chg="modSp">
        <pc:chgData name="Jolien Dewaegeneere" userId="S::jolien.dewaegeneere@katholiekonderwijs.vlaanderen::b6b98d41-caaf-4ddf-b1f5-0fd4faf428cf" providerId="AD" clId="Web-{B6362BEC-DFC6-1212-A844-46DD66CF9DB5}" dt="2025-01-31T15:08:00.739" v="1010"/>
        <pc:sldMkLst>
          <pc:docMk/>
          <pc:sldMk cId="2584399720" sldId="2575"/>
        </pc:sldMkLst>
        <pc:graphicFrameChg chg="mod modGraphic">
          <ac:chgData name="Jolien Dewaegeneere" userId="S::jolien.dewaegeneere@katholiekonderwijs.vlaanderen::b6b98d41-caaf-4ddf-b1f5-0fd4faf428cf" providerId="AD" clId="Web-{B6362BEC-DFC6-1212-A844-46DD66CF9DB5}" dt="2025-01-31T15:08:00.739" v="1010"/>
          <ac:graphicFrameMkLst>
            <pc:docMk/>
            <pc:sldMk cId="2584399720" sldId="2575"/>
            <ac:graphicFrameMk id="4" creationId="{B67C1BD2-8381-B1A2-2889-5E0F93B9D938}"/>
          </ac:graphicFrameMkLst>
        </pc:graphicFrameChg>
      </pc:sldChg>
      <pc:sldChg chg="del">
        <pc:chgData name="Jolien Dewaegeneere" userId="S::jolien.dewaegeneere@katholiekonderwijs.vlaanderen::b6b98d41-caaf-4ddf-b1f5-0fd4faf428cf" providerId="AD" clId="Web-{B6362BEC-DFC6-1212-A844-46DD66CF9DB5}" dt="2025-01-31T15:09:01.915" v="1012"/>
        <pc:sldMkLst>
          <pc:docMk/>
          <pc:sldMk cId="2670311475" sldId="2577"/>
        </pc:sldMkLst>
      </pc:sldChg>
      <pc:sldChg chg="del">
        <pc:chgData name="Jolien Dewaegeneere" userId="S::jolien.dewaegeneere@katholiekonderwijs.vlaanderen::b6b98d41-caaf-4ddf-b1f5-0fd4faf428cf" providerId="AD" clId="Web-{B6362BEC-DFC6-1212-A844-46DD66CF9DB5}" dt="2025-01-31T15:09:05.384" v="1014"/>
        <pc:sldMkLst>
          <pc:docMk/>
          <pc:sldMk cId="2589195123" sldId="2578"/>
        </pc:sldMkLst>
      </pc:sldChg>
      <pc:sldChg chg="del">
        <pc:chgData name="Jolien Dewaegeneere" userId="S::jolien.dewaegeneere@katholiekonderwijs.vlaanderen::b6b98d41-caaf-4ddf-b1f5-0fd4faf428cf" providerId="AD" clId="Web-{B6362BEC-DFC6-1212-A844-46DD66CF9DB5}" dt="2025-01-31T15:09:06.572" v="1015"/>
        <pc:sldMkLst>
          <pc:docMk/>
          <pc:sldMk cId="1279743332" sldId="2579"/>
        </pc:sldMkLst>
      </pc:sldChg>
      <pc:sldChg chg="del">
        <pc:chgData name="Jolien Dewaegeneere" userId="S::jolien.dewaegeneere@katholiekonderwijs.vlaanderen::b6b98d41-caaf-4ddf-b1f5-0fd4faf428cf" providerId="AD" clId="Web-{B6362BEC-DFC6-1212-A844-46DD66CF9DB5}" dt="2025-01-31T15:09:08.572" v="1016"/>
        <pc:sldMkLst>
          <pc:docMk/>
          <pc:sldMk cId="2940732215" sldId="2580"/>
        </pc:sldMkLst>
      </pc:sldChg>
      <pc:sldChg chg="del">
        <pc:chgData name="Jolien Dewaegeneere" userId="S::jolien.dewaegeneere@katholiekonderwijs.vlaanderen::b6b98d41-caaf-4ddf-b1f5-0fd4faf428cf" providerId="AD" clId="Web-{B6362BEC-DFC6-1212-A844-46DD66CF9DB5}" dt="2025-01-31T15:15:21.395" v="1025"/>
        <pc:sldMkLst>
          <pc:docMk/>
          <pc:sldMk cId="3102750265" sldId="2581"/>
        </pc:sldMkLst>
      </pc:sldChg>
      <pc:sldChg chg="del">
        <pc:chgData name="Jolien Dewaegeneere" userId="S::jolien.dewaegeneere@katholiekonderwijs.vlaanderen::b6b98d41-caaf-4ddf-b1f5-0fd4faf428cf" providerId="AD" clId="Web-{B6362BEC-DFC6-1212-A844-46DD66CF9DB5}" dt="2025-01-31T15:02:27.356" v="779"/>
        <pc:sldMkLst>
          <pc:docMk/>
          <pc:sldMk cId="3824573506" sldId="2599"/>
        </pc:sldMkLst>
      </pc:sldChg>
      <pc:sldChg chg="add del">
        <pc:chgData name="Jolien Dewaegeneere" userId="S::jolien.dewaegeneere@katholiekonderwijs.vlaanderen::b6b98d41-caaf-4ddf-b1f5-0fd4faf428cf" providerId="AD" clId="Web-{B6362BEC-DFC6-1212-A844-46DD66CF9DB5}" dt="2025-01-31T15:14:56.815" v="1019"/>
        <pc:sldMkLst>
          <pc:docMk/>
          <pc:sldMk cId="2162482132" sldId="2600"/>
        </pc:sldMkLst>
      </pc:sldChg>
      <pc:sldChg chg="del">
        <pc:chgData name="Jolien Dewaegeneere" userId="S::jolien.dewaegeneere@katholiekonderwijs.vlaanderen::b6b98d41-caaf-4ddf-b1f5-0fd4faf428cf" providerId="AD" clId="Web-{B6362BEC-DFC6-1212-A844-46DD66CF9DB5}" dt="2025-01-31T15:14:59.081" v="1020"/>
        <pc:sldMkLst>
          <pc:docMk/>
          <pc:sldMk cId="175253052" sldId="2601"/>
        </pc:sldMkLst>
      </pc:sldChg>
      <pc:sldChg chg="del">
        <pc:chgData name="Jolien Dewaegeneere" userId="S::jolien.dewaegeneere@katholiekonderwijs.vlaanderen::b6b98d41-caaf-4ddf-b1f5-0fd4faf428cf" providerId="AD" clId="Web-{B6362BEC-DFC6-1212-A844-46DD66CF9DB5}" dt="2025-01-31T15:15:10.519" v="1023"/>
        <pc:sldMkLst>
          <pc:docMk/>
          <pc:sldMk cId="2037305030" sldId="2602"/>
        </pc:sldMkLst>
      </pc:sldChg>
      <pc:sldChg chg="del">
        <pc:chgData name="Jolien Dewaegeneere" userId="S::jolien.dewaegeneere@katholiekonderwijs.vlaanderen::b6b98d41-caaf-4ddf-b1f5-0fd4faf428cf" providerId="AD" clId="Web-{B6362BEC-DFC6-1212-A844-46DD66CF9DB5}" dt="2025-01-31T15:15:01.753" v="1021"/>
        <pc:sldMkLst>
          <pc:docMk/>
          <pc:sldMk cId="424056332" sldId="2603"/>
        </pc:sldMkLst>
      </pc:sldChg>
      <pc:sldChg chg="del">
        <pc:chgData name="Jolien Dewaegeneere" userId="S::jolien.dewaegeneere@katholiekonderwijs.vlaanderen::b6b98d41-caaf-4ddf-b1f5-0fd4faf428cf" providerId="AD" clId="Web-{B6362BEC-DFC6-1212-A844-46DD66CF9DB5}" dt="2025-01-31T15:15:10.207" v="1022"/>
        <pc:sldMkLst>
          <pc:docMk/>
          <pc:sldMk cId="4030809246" sldId="2604"/>
        </pc:sldMkLst>
      </pc:sldChg>
      <pc:sldChg chg="del">
        <pc:chgData name="Jolien Dewaegeneere" userId="S::jolien.dewaegeneere@katholiekonderwijs.vlaanderen::b6b98d41-caaf-4ddf-b1f5-0fd4faf428cf" providerId="AD" clId="Web-{B6362BEC-DFC6-1212-A844-46DD66CF9DB5}" dt="2025-01-31T15:15:23.442" v="1026"/>
        <pc:sldMkLst>
          <pc:docMk/>
          <pc:sldMk cId="4268755258" sldId="2606"/>
        </pc:sldMkLst>
      </pc:sldChg>
      <pc:sldChg chg="del">
        <pc:chgData name="Jolien Dewaegeneere" userId="S::jolien.dewaegeneere@katholiekonderwijs.vlaanderen::b6b98d41-caaf-4ddf-b1f5-0fd4faf428cf" providerId="AD" clId="Web-{B6362BEC-DFC6-1212-A844-46DD66CF9DB5}" dt="2025-01-31T15:15:26.208" v="1027"/>
        <pc:sldMkLst>
          <pc:docMk/>
          <pc:sldMk cId="268871922" sldId="2607"/>
        </pc:sldMkLst>
      </pc:sldChg>
      <pc:sldChg chg="del">
        <pc:chgData name="Jolien Dewaegeneere" userId="S::jolien.dewaegeneere@katholiekonderwijs.vlaanderen::b6b98d41-caaf-4ddf-b1f5-0fd4faf428cf" providerId="AD" clId="Web-{B6362BEC-DFC6-1212-A844-46DD66CF9DB5}" dt="2025-01-31T15:15:26.223" v="1028"/>
        <pc:sldMkLst>
          <pc:docMk/>
          <pc:sldMk cId="1028520041" sldId="2608"/>
        </pc:sldMkLst>
      </pc:sldChg>
      <pc:sldChg chg="del">
        <pc:chgData name="Jolien Dewaegeneere" userId="S::jolien.dewaegeneere@katholiekonderwijs.vlaanderen::b6b98d41-caaf-4ddf-b1f5-0fd4faf428cf" providerId="AD" clId="Web-{B6362BEC-DFC6-1212-A844-46DD66CF9DB5}" dt="2025-01-31T15:15:29.271" v="1030"/>
        <pc:sldMkLst>
          <pc:docMk/>
          <pc:sldMk cId="901284371" sldId="2609"/>
        </pc:sldMkLst>
      </pc:sldChg>
      <pc:sldChg chg="del">
        <pc:chgData name="Jolien Dewaegeneere" userId="S::jolien.dewaegeneere@katholiekonderwijs.vlaanderen::b6b98d41-caaf-4ddf-b1f5-0fd4faf428cf" providerId="AD" clId="Web-{B6362BEC-DFC6-1212-A844-46DD66CF9DB5}" dt="2025-01-31T15:15:27.880" v="1029"/>
        <pc:sldMkLst>
          <pc:docMk/>
          <pc:sldMk cId="2508537344" sldId="2610"/>
        </pc:sldMkLst>
      </pc:sldChg>
      <pc:sldChg chg="del">
        <pc:chgData name="Jolien Dewaegeneere" userId="S::jolien.dewaegeneere@katholiekonderwijs.vlaanderen::b6b98d41-caaf-4ddf-b1f5-0fd4faf428cf" providerId="AD" clId="Web-{B6362BEC-DFC6-1212-A844-46DD66CF9DB5}" dt="2025-01-31T15:15:31.411" v="1031"/>
        <pc:sldMkLst>
          <pc:docMk/>
          <pc:sldMk cId="1831266892" sldId="2611"/>
        </pc:sldMkLst>
      </pc:sldChg>
      <pc:sldChg chg="del">
        <pc:chgData name="Jolien Dewaegeneere" userId="S::jolien.dewaegeneere@katholiekonderwijs.vlaanderen::b6b98d41-caaf-4ddf-b1f5-0fd4faf428cf" providerId="AD" clId="Web-{B6362BEC-DFC6-1212-A844-46DD66CF9DB5}" dt="2025-01-31T15:15:31.536" v="1032"/>
        <pc:sldMkLst>
          <pc:docMk/>
          <pc:sldMk cId="1657909641" sldId="2612"/>
        </pc:sldMkLst>
      </pc:sldChg>
      <pc:sldChg chg="del">
        <pc:chgData name="Jolien Dewaegeneere" userId="S::jolien.dewaegeneere@katholiekonderwijs.vlaanderen::b6b98d41-caaf-4ddf-b1f5-0fd4faf428cf" providerId="AD" clId="Web-{B6362BEC-DFC6-1212-A844-46DD66CF9DB5}" dt="2025-01-31T15:09:03.900" v="1013"/>
        <pc:sldMkLst>
          <pc:docMk/>
          <pc:sldMk cId="3370569456" sldId="2613"/>
        </pc:sldMkLst>
      </pc:sldChg>
      <pc:sldChg chg="modSp add del">
        <pc:chgData name="Jolien Dewaegeneere" userId="S::jolien.dewaegeneere@katholiekonderwijs.vlaanderen::b6b98d41-caaf-4ddf-b1f5-0fd4faf428cf" providerId="AD" clId="Web-{B6362BEC-DFC6-1212-A844-46DD66CF9DB5}" dt="2025-01-31T14:45:08.407" v="299"/>
        <pc:sldMkLst>
          <pc:docMk/>
          <pc:sldMk cId="419808999" sldId="2614"/>
        </pc:sldMkLst>
      </pc:sldChg>
      <pc:sldChg chg="modSp add replId">
        <pc:chgData name="Jolien Dewaegeneere" userId="S::jolien.dewaegeneere@katholiekonderwijs.vlaanderen::b6b98d41-caaf-4ddf-b1f5-0fd4faf428cf" providerId="AD" clId="Web-{B6362BEC-DFC6-1212-A844-46DD66CF9DB5}" dt="2025-01-31T14:45:03.079" v="298" actId="20577"/>
        <pc:sldMkLst>
          <pc:docMk/>
          <pc:sldMk cId="1951349356" sldId="2615"/>
        </pc:sldMkLst>
        <pc:spChg chg="mod">
          <ac:chgData name="Jolien Dewaegeneere" userId="S::jolien.dewaegeneere@katholiekonderwijs.vlaanderen::b6b98d41-caaf-4ddf-b1f5-0fd4faf428cf" providerId="AD" clId="Web-{B6362BEC-DFC6-1212-A844-46DD66CF9DB5}" dt="2025-01-31T14:43:48.386" v="242" actId="20577"/>
          <ac:spMkLst>
            <pc:docMk/>
            <pc:sldMk cId="1951349356" sldId="2615"/>
            <ac:spMk id="2" creationId="{5F19D3E2-27C0-AF06-9226-8FC668733929}"/>
          </ac:spMkLst>
        </pc:spChg>
        <pc:spChg chg="mod">
          <ac:chgData name="Jolien Dewaegeneere" userId="S::jolien.dewaegeneere@katholiekonderwijs.vlaanderen::b6b98d41-caaf-4ddf-b1f5-0fd4faf428cf" providerId="AD" clId="Web-{B6362BEC-DFC6-1212-A844-46DD66CF9DB5}" dt="2025-01-31T14:45:03.079" v="298" actId="20577"/>
          <ac:spMkLst>
            <pc:docMk/>
            <pc:sldMk cId="1951349356" sldId="2615"/>
            <ac:spMk id="3" creationId="{8A08F969-1F96-85E8-49A6-8377563FC109}"/>
          </ac:spMkLst>
        </pc:spChg>
        <pc:spChg chg="mod">
          <ac:chgData name="Jolien Dewaegeneere" userId="S::jolien.dewaegeneere@katholiekonderwijs.vlaanderen::b6b98d41-caaf-4ddf-b1f5-0fd4faf428cf" providerId="AD" clId="Web-{B6362BEC-DFC6-1212-A844-46DD66CF9DB5}" dt="2025-01-31T14:44:46.937" v="293" actId="20577"/>
          <ac:spMkLst>
            <pc:docMk/>
            <pc:sldMk cId="1951349356" sldId="2615"/>
            <ac:spMk id="7" creationId="{BFDF654C-E3CF-CE43-C625-0EBD6468572E}"/>
          </ac:spMkLst>
        </pc:spChg>
      </pc:sldChg>
      <pc:sldChg chg="add">
        <pc:chgData name="Jolien Dewaegeneere" userId="S::jolien.dewaegeneere@katholiekonderwijs.vlaanderen::b6b98d41-caaf-4ddf-b1f5-0fd4faf428cf" providerId="AD" clId="Web-{B6362BEC-DFC6-1212-A844-46DD66CF9DB5}" dt="2025-01-31T15:00:56.943" v="772"/>
        <pc:sldMkLst>
          <pc:docMk/>
          <pc:sldMk cId="1497831481" sldId="2616"/>
        </pc:sldMkLst>
      </pc:sldChg>
      <pc:sldChg chg="add">
        <pc:chgData name="Jolien Dewaegeneere" userId="S::jolien.dewaegeneere@katholiekonderwijs.vlaanderen::b6b98d41-caaf-4ddf-b1f5-0fd4faf428cf" providerId="AD" clId="Web-{B6362BEC-DFC6-1212-A844-46DD66CF9DB5}" dt="2025-01-31T15:00:56.959" v="773"/>
        <pc:sldMkLst>
          <pc:docMk/>
          <pc:sldMk cId="1039403597" sldId="2617"/>
        </pc:sldMkLst>
      </pc:sldChg>
      <pc:sldChg chg="add">
        <pc:chgData name="Jolien Dewaegeneere" userId="S::jolien.dewaegeneere@katholiekonderwijs.vlaanderen::b6b98d41-caaf-4ddf-b1f5-0fd4faf428cf" providerId="AD" clId="Web-{B6362BEC-DFC6-1212-A844-46DD66CF9DB5}" dt="2025-01-31T15:01:15.366" v="775"/>
        <pc:sldMkLst>
          <pc:docMk/>
          <pc:sldMk cId="182222199" sldId="2618"/>
        </pc:sldMkLst>
      </pc:sldChg>
      <pc:sldChg chg="add del">
        <pc:chgData name="Jolien Dewaegeneere" userId="S::jolien.dewaegeneere@katholiekonderwijs.vlaanderen::b6b98d41-caaf-4ddf-b1f5-0fd4faf428cf" providerId="AD" clId="Web-{B6362BEC-DFC6-1212-A844-46DD66CF9DB5}" dt="2025-01-31T15:06:37.092" v="982"/>
        <pc:sldMkLst>
          <pc:docMk/>
          <pc:sldMk cId="2243328187" sldId="2619"/>
        </pc:sldMkLst>
      </pc:sldChg>
      <pc:sldChg chg="modSp add ord">
        <pc:chgData name="Jolien Dewaegeneere" userId="S::jolien.dewaegeneere@katholiekonderwijs.vlaanderen::b6b98d41-caaf-4ddf-b1f5-0fd4faf428cf" providerId="AD" clId="Web-{B6362BEC-DFC6-1212-A844-46DD66CF9DB5}" dt="2025-01-31T15:07:32.612" v="1007" actId="20577"/>
        <pc:sldMkLst>
          <pc:docMk/>
          <pc:sldMk cId="132448747" sldId="2620"/>
        </pc:sldMkLst>
        <pc:spChg chg="mod">
          <ac:chgData name="Jolien Dewaegeneere" userId="S::jolien.dewaegeneere@katholiekonderwijs.vlaanderen::b6b98d41-caaf-4ddf-b1f5-0fd4faf428cf" providerId="AD" clId="Web-{B6362BEC-DFC6-1212-A844-46DD66CF9DB5}" dt="2025-01-31T15:07:32.612" v="1007" actId="20577"/>
          <ac:spMkLst>
            <pc:docMk/>
            <pc:sldMk cId="132448747" sldId="2620"/>
            <ac:spMk id="5" creationId="{005E0F0C-1534-4991-06D7-BE32EF2C0F87}"/>
          </ac:spMkLst>
        </pc:spChg>
      </pc:sldChg>
      <pc:sldChg chg="modSp add replId">
        <pc:chgData name="Jolien Dewaegeneere" userId="S::jolien.dewaegeneere@katholiekonderwijs.vlaanderen::b6b98d41-caaf-4ddf-b1f5-0fd4faf428cf" providerId="AD" clId="Web-{B6362BEC-DFC6-1212-A844-46DD66CF9DB5}" dt="2025-01-31T15:07:18.330" v="1005" actId="20577"/>
        <pc:sldMkLst>
          <pc:docMk/>
          <pc:sldMk cId="871521624" sldId="2621"/>
        </pc:sldMkLst>
        <pc:spChg chg="mod">
          <ac:chgData name="Jolien Dewaegeneere" userId="S::jolien.dewaegeneere@katholiekonderwijs.vlaanderen::b6b98d41-caaf-4ddf-b1f5-0fd4faf428cf" providerId="AD" clId="Web-{B6362BEC-DFC6-1212-A844-46DD66CF9DB5}" dt="2025-01-31T15:07:18.330" v="1005" actId="20577"/>
          <ac:spMkLst>
            <pc:docMk/>
            <pc:sldMk cId="871521624" sldId="2621"/>
            <ac:spMk id="5" creationId="{CE4E4FF7-12FC-083C-B0F5-8C14E5B9209F}"/>
          </ac:spMkLst>
        </pc:spChg>
      </pc:sldChg>
    </pc:docChg>
  </pc:docChgLst>
  <pc:docChgLst>
    <pc:chgData name="Jolien Dewaegeneere" userId="S::jolien.dewaegeneere@katholiekonderwijs.vlaanderen::b6b98d41-caaf-4ddf-b1f5-0fd4faf428cf" providerId="AD" clId="Web-{C189F1CB-7674-88B4-35CC-53E64403AA65}"/>
    <pc:docChg chg="addSld delSld modSld sldOrd">
      <pc:chgData name="Jolien Dewaegeneere" userId="S::jolien.dewaegeneere@katholiekonderwijs.vlaanderen::b6b98d41-caaf-4ddf-b1f5-0fd4faf428cf" providerId="AD" clId="Web-{C189F1CB-7674-88B4-35CC-53E64403AA65}" dt="2025-02-19T13:26:52.998" v="2009"/>
      <pc:docMkLst>
        <pc:docMk/>
      </pc:docMkLst>
      <pc:sldChg chg="modSp">
        <pc:chgData name="Jolien Dewaegeneere" userId="S::jolien.dewaegeneere@katholiekonderwijs.vlaanderen::b6b98d41-caaf-4ddf-b1f5-0fd4faf428cf" providerId="AD" clId="Web-{C189F1CB-7674-88B4-35CC-53E64403AA65}" dt="2025-02-19T11:27:34.427" v="7" actId="20577"/>
        <pc:sldMkLst>
          <pc:docMk/>
          <pc:sldMk cId="1622494454" sldId="295"/>
        </pc:sldMkLst>
        <pc:spChg chg="mod">
          <ac:chgData name="Jolien Dewaegeneere" userId="S::jolien.dewaegeneere@katholiekonderwijs.vlaanderen::b6b98d41-caaf-4ddf-b1f5-0fd4faf428cf" providerId="AD" clId="Web-{C189F1CB-7674-88B4-35CC-53E64403AA65}" dt="2025-02-19T11:26:56.003" v="2" actId="20577"/>
          <ac:spMkLst>
            <pc:docMk/>
            <pc:sldMk cId="1622494454" sldId="295"/>
            <ac:spMk id="2" creationId="{724B7813-6E70-A011-CB36-472CEAE5987B}"/>
          </ac:spMkLst>
        </pc:spChg>
        <pc:spChg chg="mod">
          <ac:chgData name="Jolien Dewaegeneere" userId="S::jolien.dewaegeneere@katholiekonderwijs.vlaanderen::b6b98d41-caaf-4ddf-b1f5-0fd4faf428cf" providerId="AD" clId="Web-{C189F1CB-7674-88B4-35CC-53E64403AA65}" dt="2025-02-19T11:27:34.427" v="7" actId="20577"/>
          <ac:spMkLst>
            <pc:docMk/>
            <pc:sldMk cId="1622494454" sldId="295"/>
            <ac:spMk id="11" creationId="{142166DA-4DC3-233D-BEDF-BDB5FB9DC165}"/>
          </ac:spMkLst>
        </pc:spChg>
      </pc:sldChg>
      <pc:sldChg chg="modSp">
        <pc:chgData name="Jolien Dewaegeneere" userId="S::jolien.dewaegeneere@katholiekonderwijs.vlaanderen::b6b98d41-caaf-4ddf-b1f5-0fd4faf428cf" providerId="AD" clId="Web-{C189F1CB-7674-88B4-35CC-53E64403AA65}" dt="2025-02-19T11:36:19.807" v="219" actId="20577"/>
        <pc:sldMkLst>
          <pc:docMk/>
          <pc:sldMk cId="1430867001" sldId="2572"/>
        </pc:sldMkLst>
        <pc:spChg chg="mod">
          <ac:chgData name="Jolien Dewaegeneere" userId="S::jolien.dewaegeneere@katholiekonderwijs.vlaanderen::b6b98d41-caaf-4ddf-b1f5-0fd4faf428cf" providerId="AD" clId="Web-{C189F1CB-7674-88B4-35CC-53E64403AA65}" dt="2025-02-19T11:36:19.807" v="219" actId="20577"/>
          <ac:spMkLst>
            <pc:docMk/>
            <pc:sldMk cId="1430867001" sldId="2572"/>
            <ac:spMk id="3" creationId="{A9D12EFA-6208-78DC-EDED-3354512CFB27}"/>
          </ac:spMkLst>
        </pc:spChg>
      </pc:sldChg>
      <pc:sldChg chg="modSp">
        <pc:chgData name="Jolien Dewaegeneere" userId="S::jolien.dewaegeneere@katholiekonderwijs.vlaanderen::b6b98d41-caaf-4ddf-b1f5-0fd4faf428cf" providerId="AD" clId="Web-{C189F1CB-7674-88B4-35CC-53E64403AA65}" dt="2025-02-19T11:35:29.851" v="206" actId="20577"/>
        <pc:sldMkLst>
          <pc:docMk/>
          <pc:sldMk cId="1069677978" sldId="2573"/>
        </pc:sldMkLst>
        <pc:spChg chg="mod">
          <ac:chgData name="Jolien Dewaegeneere" userId="S::jolien.dewaegeneere@katholiekonderwijs.vlaanderen::b6b98d41-caaf-4ddf-b1f5-0fd4faf428cf" providerId="AD" clId="Web-{C189F1CB-7674-88B4-35CC-53E64403AA65}" dt="2025-02-19T11:35:29.851" v="206" actId="20577"/>
          <ac:spMkLst>
            <pc:docMk/>
            <pc:sldMk cId="1069677978" sldId="2573"/>
            <ac:spMk id="5" creationId="{005E0F0C-1534-4991-06D7-BE32EF2C0F87}"/>
          </ac:spMkLst>
        </pc:spChg>
      </pc:sldChg>
      <pc:sldChg chg="del">
        <pc:chgData name="Jolien Dewaegeneere" userId="S::jolien.dewaegeneere@katholiekonderwijs.vlaanderen::b6b98d41-caaf-4ddf-b1f5-0fd4faf428cf" providerId="AD" clId="Web-{C189F1CB-7674-88B4-35CC-53E64403AA65}" dt="2025-02-19T11:45:53.941" v="447"/>
        <pc:sldMkLst>
          <pc:docMk/>
          <pc:sldMk cId="1304896663" sldId="2576"/>
        </pc:sldMkLst>
      </pc:sldChg>
      <pc:sldChg chg="modSp">
        <pc:chgData name="Jolien Dewaegeneere" userId="S::jolien.dewaegeneere@katholiekonderwijs.vlaanderen::b6b98d41-caaf-4ddf-b1f5-0fd4faf428cf" providerId="AD" clId="Web-{C189F1CB-7674-88B4-35CC-53E64403AA65}" dt="2025-02-19T11:27:38.381" v="9" actId="20577"/>
        <pc:sldMkLst>
          <pc:docMk/>
          <pc:sldMk cId="1951349356" sldId="2615"/>
        </pc:sldMkLst>
        <pc:spChg chg="mod">
          <ac:chgData name="Jolien Dewaegeneere" userId="S::jolien.dewaegeneere@katholiekonderwijs.vlaanderen::b6b98d41-caaf-4ddf-b1f5-0fd4faf428cf" providerId="AD" clId="Web-{C189F1CB-7674-88B4-35CC-53E64403AA65}" dt="2025-02-19T11:27:01.238" v="4" actId="20577"/>
          <ac:spMkLst>
            <pc:docMk/>
            <pc:sldMk cId="1951349356" sldId="2615"/>
            <ac:spMk id="2" creationId="{5F19D3E2-27C0-AF06-9226-8FC668733929}"/>
          </ac:spMkLst>
        </pc:spChg>
        <pc:spChg chg="mod">
          <ac:chgData name="Jolien Dewaegeneere" userId="S::jolien.dewaegeneere@katholiekonderwijs.vlaanderen::b6b98d41-caaf-4ddf-b1f5-0fd4faf428cf" providerId="AD" clId="Web-{C189F1CB-7674-88B4-35CC-53E64403AA65}" dt="2025-02-19T11:27:16.145" v="5" actId="1076"/>
          <ac:spMkLst>
            <pc:docMk/>
            <pc:sldMk cId="1951349356" sldId="2615"/>
            <ac:spMk id="5" creationId="{0C221D9D-B52E-63C6-6043-20E0F5E84692}"/>
          </ac:spMkLst>
        </pc:spChg>
        <pc:spChg chg="mod">
          <ac:chgData name="Jolien Dewaegeneere" userId="S::jolien.dewaegeneere@katholiekonderwijs.vlaanderen::b6b98d41-caaf-4ddf-b1f5-0fd4faf428cf" providerId="AD" clId="Web-{C189F1CB-7674-88B4-35CC-53E64403AA65}" dt="2025-02-19T11:27:38.381" v="9" actId="20577"/>
          <ac:spMkLst>
            <pc:docMk/>
            <pc:sldMk cId="1951349356" sldId="2615"/>
            <ac:spMk id="11" creationId="{DD10E633-9B0E-DA73-0F87-DC2F5F5BF160}"/>
          </ac:spMkLst>
        </pc:spChg>
      </pc:sldChg>
      <pc:sldChg chg="del">
        <pc:chgData name="Jolien Dewaegeneere" userId="S::jolien.dewaegeneere@katholiekonderwijs.vlaanderen::b6b98d41-caaf-4ddf-b1f5-0fd4faf428cf" providerId="AD" clId="Web-{C189F1CB-7674-88B4-35CC-53E64403AA65}" dt="2025-02-19T11:34:40.566" v="188"/>
        <pc:sldMkLst>
          <pc:docMk/>
          <pc:sldMk cId="1497831481" sldId="2616"/>
        </pc:sldMkLst>
      </pc:sldChg>
      <pc:sldChg chg="modSp">
        <pc:chgData name="Jolien Dewaegeneere" userId="S::jolien.dewaegeneere@katholiekonderwijs.vlaanderen::b6b98d41-caaf-4ddf-b1f5-0fd4faf428cf" providerId="AD" clId="Web-{C189F1CB-7674-88B4-35CC-53E64403AA65}" dt="2025-02-19T11:28:06.476" v="10"/>
        <pc:sldMkLst>
          <pc:docMk/>
          <pc:sldMk cId="1039403597" sldId="2617"/>
        </pc:sldMkLst>
        <pc:graphicFrameChg chg="modGraphic">
          <ac:chgData name="Jolien Dewaegeneere" userId="S::jolien.dewaegeneere@katholiekonderwijs.vlaanderen::b6b98d41-caaf-4ddf-b1f5-0fd4faf428cf" providerId="AD" clId="Web-{C189F1CB-7674-88B4-35CC-53E64403AA65}" dt="2025-02-19T11:28:06.476" v="10"/>
          <ac:graphicFrameMkLst>
            <pc:docMk/>
            <pc:sldMk cId="1039403597" sldId="2617"/>
            <ac:graphicFrameMk id="4" creationId="{688B5F01-9400-22EB-9962-21523BBC0AD4}"/>
          </ac:graphicFrameMkLst>
        </pc:graphicFrameChg>
      </pc:sldChg>
      <pc:sldChg chg="addSp modSp">
        <pc:chgData name="Jolien Dewaegeneere" userId="S::jolien.dewaegeneere@katholiekonderwijs.vlaanderen::b6b98d41-caaf-4ddf-b1f5-0fd4faf428cf" providerId="AD" clId="Web-{C189F1CB-7674-88B4-35CC-53E64403AA65}" dt="2025-02-19T11:34:07.751" v="185" actId="20577"/>
        <pc:sldMkLst>
          <pc:docMk/>
          <pc:sldMk cId="182222199" sldId="2618"/>
        </pc:sldMkLst>
        <pc:spChg chg="mod">
          <ac:chgData name="Jolien Dewaegeneere" userId="S::jolien.dewaegeneere@katholiekonderwijs.vlaanderen::b6b98d41-caaf-4ddf-b1f5-0fd4faf428cf" providerId="AD" clId="Web-{C189F1CB-7674-88B4-35CC-53E64403AA65}" dt="2025-02-19T11:34:07.751" v="185" actId="20577"/>
          <ac:spMkLst>
            <pc:docMk/>
            <pc:sldMk cId="182222199" sldId="2618"/>
            <ac:spMk id="5" creationId="{005E0F0C-1534-4991-06D7-BE32EF2C0F87}"/>
          </ac:spMkLst>
        </pc:spChg>
        <pc:picChg chg="add mod">
          <ac:chgData name="Jolien Dewaegeneere" userId="S::jolien.dewaegeneere@katholiekonderwijs.vlaanderen::b6b98d41-caaf-4ddf-b1f5-0fd4faf428cf" providerId="AD" clId="Web-{C189F1CB-7674-88B4-35CC-53E64403AA65}" dt="2025-02-19T11:32:30.151" v="159" actId="1076"/>
          <ac:picMkLst>
            <pc:docMk/>
            <pc:sldMk cId="182222199" sldId="2618"/>
            <ac:picMk id="3" creationId="{63FA298E-DE8A-588A-00FF-DEE378402729}"/>
          </ac:picMkLst>
        </pc:picChg>
      </pc:sldChg>
      <pc:sldChg chg="addSp modSp addAnim delAnim">
        <pc:chgData name="Jolien Dewaegeneere" userId="S::jolien.dewaegeneere@katholiekonderwijs.vlaanderen::b6b98d41-caaf-4ddf-b1f5-0fd4faf428cf" providerId="AD" clId="Web-{C189F1CB-7674-88B4-35CC-53E64403AA65}" dt="2025-02-19T11:42:44.740" v="446" actId="20577"/>
        <pc:sldMkLst>
          <pc:docMk/>
          <pc:sldMk cId="132448747" sldId="2620"/>
        </pc:sldMkLst>
        <pc:spChg chg="add mod">
          <ac:chgData name="Jolien Dewaegeneere" userId="S::jolien.dewaegeneere@katholiekonderwijs.vlaanderen::b6b98d41-caaf-4ddf-b1f5-0fd4faf428cf" providerId="AD" clId="Web-{C189F1CB-7674-88B4-35CC-53E64403AA65}" dt="2025-02-19T11:42:44.740" v="446" actId="20577"/>
          <ac:spMkLst>
            <pc:docMk/>
            <pc:sldMk cId="132448747" sldId="2620"/>
            <ac:spMk id="2" creationId="{4802DB8B-65A6-BB09-931D-08FE10603AF0}"/>
          </ac:spMkLst>
        </pc:spChg>
        <pc:spChg chg="mod">
          <ac:chgData name="Jolien Dewaegeneere" userId="S::jolien.dewaegeneere@katholiekonderwijs.vlaanderen::b6b98d41-caaf-4ddf-b1f5-0fd4faf428cf" providerId="AD" clId="Web-{C189F1CB-7674-88B4-35CC-53E64403AA65}" dt="2025-02-19T11:42:19.114" v="426" actId="20577"/>
          <ac:spMkLst>
            <pc:docMk/>
            <pc:sldMk cId="132448747" sldId="2620"/>
            <ac:spMk id="5" creationId="{005E0F0C-1534-4991-06D7-BE32EF2C0F87}"/>
          </ac:spMkLst>
        </pc:spChg>
      </pc:sldChg>
      <pc:sldChg chg="modSp">
        <pc:chgData name="Jolien Dewaegeneere" userId="S::jolien.dewaegeneere@katholiekonderwijs.vlaanderen::b6b98d41-caaf-4ddf-b1f5-0fd4faf428cf" providerId="AD" clId="Web-{C189F1CB-7674-88B4-35CC-53E64403AA65}" dt="2025-02-19T11:35:25.726" v="197" actId="20577"/>
        <pc:sldMkLst>
          <pc:docMk/>
          <pc:sldMk cId="871521624" sldId="2621"/>
        </pc:sldMkLst>
        <pc:spChg chg="mod">
          <ac:chgData name="Jolien Dewaegeneere" userId="S::jolien.dewaegeneere@katholiekonderwijs.vlaanderen::b6b98d41-caaf-4ddf-b1f5-0fd4faf428cf" providerId="AD" clId="Web-{C189F1CB-7674-88B4-35CC-53E64403AA65}" dt="2025-02-19T11:35:25.726" v="197" actId="20577"/>
          <ac:spMkLst>
            <pc:docMk/>
            <pc:sldMk cId="871521624" sldId="2621"/>
            <ac:spMk id="5" creationId="{CE4E4FF7-12FC-083C-B0F5-8C14E5B9209F}"/>
          </ac:spMkLst>
        </pc:spChg>
      </pc:sldChg>
      <pc:sldChg chg="add">
        <pc:chgData name="Jolien Dewaegeneere" userId="S::jolien.dewaegeneere@katholiekonderwijs.vlaanderen::b6b98d41-caaf-4ddf-b1f5-0fd4faf428cf" providerId="AD" clId="Web-{C189F1CB-7674-88B4-35CC-53E64403AA65}" dt="2025-02-19T11:34:26.659" v="187"/>
        <pc:sldMkLst>
          <pc:docMk/>
          <pc:sldMk cId="493747511" sldId="2623"/>
        </pc:sldMkLst>
      </pc:sldChg>
      <pc:sldChg chg="add del">
        <pc:chgData name="Jolien Dewaegeneere" userId="S::jolien.dewaegeneere@katholiekonderwijs.vlaanderen::b6b98d41-caaf-4ddf-b1f5-0fd4faf428cf" providerId="AD" clId="Web-{C189F1CB-7674-88B4-35CC-53E64403AA65}" dt="2025-02-19T11:34:09.892" v="186"/>
        <pc:sldMkLst>
          <pc:docMk/>
          <pc:sldMk cId="3431398784" sldId="2623"/>
        </pc:sldMkLst>
      </pc:sldChg>
      <pc:sldChg chg="add">
        <pc:chgData name="Jolien Dewaegeneere" userId="S::jolien.dewaegeneere@katholiekonderwijs.vlaanderen::b6b98d41-caaf-4ddf-b1f5-0fd4faf428cf" providerId="AD" clId="Web-{C189F1CB-7674-88B4-35CC-53E64403AA65}" dt="2025-02-19T11:36:22.151" v="220"/>
        <pc:sldMkLst>
          <pc:docMk/>
          <pc:sldMk cId="709878409" sldId="2624"/>
        </pc:sldMkLst>
      </pc:sldChg>
      <pc:sldChg chg="delSp modSp add">
        <pc:chgData name="Jolien Dewaegeneere" userId="S::jolien.dewaegeneere@katholiekonderwijs.vlaanderen::b6b98d41-caaf-4ddf-b1f5-0fd4faf428cf" providerId="AD" clId="Web-{C189F1CB-7674-88B4-35CC-53E64403AA65}" dt="2025-02-19T11:51:49.591" v="485" actId="20577"/>
        <pc:sldMkLst>
          <pc:docMk/>
          <pc:sldMk cId="2940732215" sldId="2625"/>
        </pc:sldMkLst>
        <pc:spChg chg="mod">
          <ac:chgData name="Jolien Dewaegeneere" userId="S::jolien.dewaegeneere@katholiekonderwijs.vlaanderen::b6b98d41-caaf-4ddf-b1f5-0fd4faf428cf" providerId="AD" clId="Web-{C189F1CB-7674-88B4-35CC-53E64403AA65}" dt="2025-02-19T11:51:49.591" v="485" actId="20577"/>
          <ac:spMkLst>
            <pc:docMk/>
            <pc:sldMk cId="2940732215" sldId="2625"/>
            <ac:spMk id="5" creationId="{005E0F0C-1534-4991-06D7-BE32EF2C0F87}"/>
          </ac:spMkLst>
        </pc:spChg>
      </pc:sldChg>
      <pc:sldChg chg="modSp add replId">
        <pc:chgData name="Jolien Dewaegeneere" userId="S::jolien.dewaegeneere@katholiekonderwijs.vlaanderen::b6b98d41-caaf-4ddf-b1f5-0fd4faf428cf" providerId="AD" clId="Web-{C189F1CB-7674-88B4-35CC-53E64403AA65}" dt="2025-02-19T12:06:11.650" v="1464"/>
        <pc:sldMkLst>
          <pc:docMk/>
          <pc:sldMk cId="517951032" sldId="2626"/>
        </pc:sldMkLst>
      </pc:sldChg>
      <pc:sldChg chg="modSp add replId modCm">
        <pc:chgData name="Jolien Dewaegeneere" userId="S::jolien.dewaegeneere@katholiekonderwijs.vlaanderen::b6b98d41-caaf-4ddf-b1f5-0fd4faf428cf" providerId="AD" clId="Web-{C189F1CB-7674-88B4-35CC-53E64403AA65}" dt="2025-02-19T11:57:04.597" v="847"/>
        <pc:sldMkLst>
          <pc:docMk/>
          <pc:sldMk cId="3919583789" sldId="2627"/>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C189F1CB-7674-88B4-35CC-53E64403AA65}" dt="2025-02-19T11:57:01.393" v="844"/>
              <pc2:cmMkLst xmlns:pc2="http://schemas.microsoft.com/office/powerpoint/2019/9/main/command">
                <pc:docMk/>
                <pc:sldMk cId="3919583789" sldId="2627"/>
                <pc2:cmMk id="{DA47E933-35B0-4979-A125-71F162E30382}"/>
              </pc2:cmMkLst>
            </pc226:cmChg>
          </p:ext>
        </pc:extLst>
      </pc:sldChg>
      <pc:sldChg chg="add replId">
        <pc:chgData name="Jolien Dewaegeneere" userId="S::jolien.dewaegeneere@katholiekonderwijs.vlaanderen::b6b98d41-caaf-4ddf-b1f5-0fd4faf428cf" providerId="AD" clId="Web-{C189F1CB-7674-88B4-35CC-53E64403AA65}" dt="2025-02-19T12:04:29.127" v="1262"/>
        <pc:sldMkLst>
          <pc:docMk/>
          <pc:sldMk cId="1638742548" sldId="2628"/>
        </pc:sldMkLst>
      </pc:sldChg>
      <pc:sldChg chg="delSp modSp add replId">
        <pc:chgData name="Jolien Dewaegeneere" userId="S::jolien.dewaegeneere@katholiekonderwijs.vlaanderen::b6b98d41-caaf-4ddf-b1f5-0fd4faf428cf" providerId="AD" clId="Web-{C189F1CB-7674-88B4-35CC-53E64403AA65}" dt="2025-02-19T12:07:16.061" v="1522"/>
        <pc:sldMkLst>
          <pc:docMk/>
          <pc:sldMk cId="2494698337" sldId="2629"/>
        </pc:sldMkLst>
      </pc:sldChg>
      <pc:sldChg chg="modSp add replId">
        <pc:chgData name="Jolien Dewaegeneere" userId="S::jolien.dewaegeneere@katholiekonderwijs.vlaanderen::b6b98d41-caaf-4ddf-b1f5-0fd4faf428cf" providerId="AD" clId="Web-{C189F1CB-7674-88B4-35CC-53E64403AA65}" dt="2025-02-19T12:06:59.341" v="1516" actId="20577"/>
        <pc:sldMkLst>
          <pc:docMk/>
          <pc:sldMk cId="2559855038" sldId="2630"/>
        </pc:sldMkLst>
      </pc:sldChg>
      <pc:sldChg chg="modSp add replId">
        <pc:chgData name="Jolien Dewaegeneere" userId="S::jolien.dewaegeneere@katholiekonderwijs.vlaanderen::b6b98d41-caaf-4ddf-b1f5-0fd4faf428cf" providerId="AD" clId="Web-{C189F1CB-7674-88B4-35CC-53E64403AA65}" dt="2025-02-19T12:06:49.921" v="1512" actId="20577"/>
        <pc:sldMkLst>
          <pc:docMk/>
          <pc:sldMk cId="3822615752" sldId="2631"/>
        </pc:sldMkLst>
      </pc:sldChg>
      <pc:sldChg chg="addSp delSp modSp add del replId">
        <pc:chgData name="Jolien Dewaegeneere" userId="S::jolien.dewaegeneere@katholiekonderwijs.vlaanderen::b6b98d41-caaf-4ddf-b1f5-0fd4faf428cf" providerId="AD" clId="Web-{C189F1CB-7674-88B4-35CC-53E64403AA65}" dt="2025-02-19T13:24:20.425" v="1942" actId="20577"/>
        <pc:sldMkLst>
          <pc:docMk/>
          <pc:sldMk cId="1497449745" sldId="2632"/>
        </pc:sldMkLst>
        <pc:spChg chg="mod">
          <ac:chgData name="Jolien Dewaegeneere" userId="S::jolien.dewaegeneere@katholiekonderwijs.vlaanderen::b6b98d41-caaf-4ddf-b1f5-0fd4faf428cf" providerId="AD" clId="Web-{C189F1CB-7674-88B4-35CC-53E64403AA65}" dt="2025-02-19T13:24:20.425" v="1942" actId="20577"/>
          <ac:spMkLst>
            <pc:docMk/>
            <pc:sldMk cId="1497449745" sldId="2632"/>
            <ac:spMk id="5" creationId="{ACCE1768-DF33-BEA1-0111-14F239B8A807}"/>
          </ac:spMkLst>
        </pc:spChg>
      </pc:sldChg>
      <pc:sldChg chg="modSp add replId">
        <pc:chgData name="Jolien Dewaegeneere" userId="S::jolien.dewaegeneere@katholiekonderwijs.vlaanderen::b6b98d41-caaf-4ddf-b1f5-0fd4faf428cf" providerId="AD" clId="Web-{C189F1CB-7674-88B4-35CC-53E64403AA65}" dt="2025-02-19T13:26:34.591" v="1967"/>
        <pc:sldMkLst>
          <pc:docMk/>
          <pc:sldMk cId="1583457604" sldId="2633"/>
        </pc:sldMkLst>
        <pc:graphicFrameChg chg="mod modGraphic">
          <ac:chgData name="Jolien Dewaegeneere" userId="S::jolien.dewaegeneere@katholiekonderwijs.vlaanderen::b6b98d41-caaf-4ddf-b1f5-0fd4faf428cf" providerId="AD" clId="Web-{C189F1CB-7674-88B4-35CC-53E64403AA65}" dt="2025-02-19T13:26:34.591" v="1967"/>
          <ac:graphicFrameMkLst>
            <pc:docMk/>
            <pc:sldMk cId="1583457604" sldId="2633"/>
            <ac:graphicFrameMk id="4" creationId="{D11513FC-A358-2003-080B-4413DC219224}"/>
          </ac:graphicFrameMkLst>
        </pc:graphicFrameChg>
      </pc:sldChg>
      <pc:sldChg chg="modSp add replId">
        <pc:chgData name="Jolien Dewaegeneere" userId="S::jolien.dewaegeneere@katholiekonderwijs.vlaanderen::b6b98d41-caaf-4ddf-b1f5-0fd4faf428cf" providerId="AD" clId="Web-{C189F1CB-7674-88B4-35CC-53E64403AA65}" dt="2025-02-19T13:26:52.998" v="2009"/>
        <pc:sldMkLst>
          <pc:docMk/>
          <pc:sldMk cId="2283073623" sldId="2634"/>
        </pc:sldMkLst>
        <pc:graphicFrameChg chg="mod modGraphic">
          <ac:chgData name="Jolien Dewaegeneere" userId="S::jolien.dewaegeneere@katholiekonderwijs.vlaanderen::b6b98d41-caaf-4ddf-b1f5-0fd4faf428cf" providerId="AD" clId="Web-{C189F1CB-7674-88B4-35CC-53E64403AA65}" dt="2025-02-19T13:26:52.998" v="2009"/>
          <ac:graphicFrameMkLst>
            <pc:docMk/>
            <pc:sldMk cId="2283073623" sldId="2634"/>
            <ac:graphicFrameMk id="4" creationId="{2ADC577B-31F0-7233-E9B6-8F78A54E7045}"/>
          </ac:graphicFrameMkLst>
        </pc:graphicFrameChg>
      </pc:sldChg>
      <pc:sldChg chg="modSp add ord addAnim delAnim">
        <pc:chgData name="Jolien Dewaegeneere" userId="S::jolien.dewaegeneere@katholiekonderwijs.vlaanderen::b6b98d41-caaf-4ddf-b1f5-0fd4faf428cf" providerId="AD" clId="Web-{C189F1CB-7674-88B4-35CC-53E64403AA65}" dt="2025-02-19T12:12:05.034" v="1648"/>
        <pc:sldMkLst>
          <pc:docMk/>
          <pc:sldMk cId="2439991902" sldId="2635"/>
        </pc:sldMkLst>
      </pc:sldChg>
      <pc:sldChg chg="add replId">
        <pc:chgData name="Jolien Dewaegeneere" userId="S::jolien.dewaegeneere@katholiekonderwijs.vlaanderen::b6b98d41-caaf-4ddf-b1f5-0fd4faf428cf" providerId="AD" clId="Web-{C189F1CB-7674-88B4-35CC-53E64403AA65}" dt="2025-02-19T12:12:42.005" v="1697"/>
        <pc:sldMkLst>
          <pc:docMk/>
          <pc:sldMk cId="2919331102" sldId="2636"/>
        </pc:sldMkLst>
      </pc:sldChg>
      <pc:sldChg chg="add replId">
        <pc:chgData name="Jolien Dewaegeneere" userId="S::jolien.dewaegeneere@katholiekonderwijs.vlaanderen::b6b98d41-caaf-4ddf-b1f5-0fd4faf428cf" providerId="AD" clId="Web-{C189F1CB-7674-88B4-35CC-53E64403AA65}" dt="2025-02-19T12:12:42.052" v="1698"/>
        <pc:sldMkLst>
          <pc:docMk/>
          <pc:sldMk cId="3029969394" sldId="2637"/>
        </pc:sldMkLst>
      </pc:sldChg>
      <pc:sldChg chg="modSp add del replId">
        <pc:chgData name="Jolien Dewaegeneere" userId="S::jolien.dewaegeneere@katholiekonderwijs.vlaanderen::b6b98d41-caaf-4ddf-b1f5-0fd4faf428cf" providerId="AD" clId="Web-{C189F1CB-7674-88B4-35CC-53E64403AA65}" dt="2025-02-19T13:25:40.696" v="1965"/>
        <pc:sldMkLst>
          <pc:docMk/>
          <pc:sldMk cId="2787526216" sldId="2638"/>
        </pc:sldMkLst>
      </pc:sldChg>
      <pc:sldChg chg="modSp add replId">
        <pc:chgData name="Jolien Dewaegeneere" userId="S::jolien.dewaegeneere@katholiekonderwijs.vlaanderen::b6b98d41-caaf-4ddf-b1f5-0fd4faf428cf" providerId="AD" clId="Web-{C189F1CB-7674-88B4-35CC-53E64403AA65}" dt="2025-02-19T13:24:49.693" v="1960" actId="20577"/>
        <pc:sldMkLst>
          <pc:docMk/>
          <pc:sldMk cId="3069975176" sldId="2639"/>
        </pc:sldMkLst>
        <pc:spChg chg="mod">
          <ac:chgData name="Jolien Dewaegeneere" userId="S::jolien.dewaegeneere@katholiekonderwijs.vlaanderen::b6b98d41-caaf-4ddf-b1f5-0fd4faf428cf" providerId="AD" clId="Web-{C189F1CB-7674-88B4-35CC-53E64403AA65}" dt="2025-02-19T13:24:49.693" v="1960" actId="20577"/>
          <ac:spMkLst>
            <pc:docMk/>
            <pc:sldMk cId="3069975176" sldId="2639"/>
            <ac:spMk id="5" creationId="{B773057E-6889-259A-1973-29E76561E33B}"/>
          </ac:spMkLst>
        </pc:spChg>
      </pc:sldChg>
    </pc:docChg>
  </pc:docChgLst>
  <pc:docChgLst>
    <pc:chgData name="Saar Deleu" userId="S::saar.deleu@katholiekonderwijs.vlaanderen::5a9477cf-1426-4451-b57d-da48280c7926" providerId="AD" clId="Web-{A62B2978-942B-C0AC-F151-DDB22CFD0F2C}"/>
    <pc:docChg chg="modSld">
      <pc:chgData name="Saar Deleu" userId="S::saar.deleu@katholiekonderwijs.vlaanderen::5a9477cf-1426-4451-b57d-da48280c7926" providerId="AD" clId="Web-{A62B2978-942B-C0AC-F151-DDB22CFD0F2C}" dt="2025-02-26T21:32:10.961" v="26"/>
      <pc:docMkLst>
        <pc:docMk/>
      </pc:docMkLst>
      <pc:sldChg chg="modSp">
        <pc:chgData name="Saar Deleu" userId="S::saar.deleu@katholiekonderwijs.vlaanderen::5a9477cf-1426-4451-b57d-da48280c7926" providerId="AD" clId="Web-{A62B2978-942B-C0AC-F151-DDB22CFD0F2C}" dt="2025-02-26T21:24:40.196" v="1"/>
        <pc:sldMkLst>
          <pc:docMk/>
          <pc:sldMk cId="2584399720" sldId="2575"/>
        </pc:sldMkLst>
        <pc:graphicFrameChg chg="mod modGraphic">
          <ac:chgData name="Saar Deleu" userId="S::saar.deleu@katholiekonderwijs.vlaanderen::5a9477cf-1426-4451-b57d-da48280c7926" providerId="AD" clId="Web-{A62B2978-942B-C0AC-F151-DDB22CFD0F2C}" dt="2025-02-26T21:24:40.196" v="1"/>
          <ac:graphicFrameMkLst>
            <pc:docMk/>
            <pc:sldMk cId="2584399720" sldId="2575"/>
            <ac:graphicFrameMk id="4" creationId="{B67C1BD2-8381-B1A2-2889-5E0F93B9D938}"/>
          </ac:graphicFrameMkLst>
        </pc:graphicFrameChg>
      </pc:sldChg>
      <pc:sldChg chg="modSp">
        <pc:chgData name="Saar Deleu" userId="S::saar.deleu@katholiekonderwijs.vlaanderen::5a9477cf-1426-4451-b57d-da48280c7926" providerId="AD" clId="Web-{A62B2978-942B-C0AC-F151-DDB22CFD0F2C}" dt="2025-02-26T21:28:52.827" v="14" actId="20577"/>
        <pc:sldMkLst>
          <pc:docMk/>
          <pc:sldMk cId="1304896663" sldId="2647"/>
        </pc:sldMkLst>
        <pc:spChg chg="mod">
          <ac:chgData name="Saar Deleu" userId="S::saar.deleu@katholiekonderwijs.vlaanderen::5a9477cf-1426-4451-b57d-da48280c7926" providerId="AD" clId="Web-{A62B2978-942B-C0AC-F151-DDB22CFD0F2C}" dt="2025-02-26T21:28:52.827" v="14" actId="20577"/>
          <ac:spMkLst>
            <pc:docMk/>
            <pc:sldMk cId="1304896663" sldId="2647"/>
            <ac:spMk id="2" creationId="{09EFC506-C10C-0468-DB7D-DDC7F3F81D77}"/>
          </ac:spMkLst>
        </pc:spChg>
        <pc:spChg chg="mod">
          <ac:chgData name="Saar Deleu" userId="S::saar.deleu@katholiekonderwijs.vlaanderen::5a9477cf-1426-4451-b57d-da48280c7926" providerId="AD" clId="Web-{A62B2978-942B-C0AC-F151-DDB22CFD0F2C}" dt="2025-02-26T21:28:28.170" v="12" actId="20577"/>
          <ac:spMkLst>
            <pc:docMk/>
            <pc:sldMk cId="1304896663" sldId="2647"/>
            <ac:spMk id="3" creationId="{0EA34A4F-952D-638D-8E57-BB0F829C9299}"/>
          </ac:spMkLst>
        </pc:spChg>
      </pc:sldChg>
      <pc:sldChg chg="modSp">
        <pc:chgData name="Saar Deleu" userId="S::saar.deleu@katholiekonderwijs.vlaanderen::5a9477cf-1426-4451-b57d-da48280c7926" providerId="AD" clId="Web-{A62B2978-942B-C0AC-F151-DDB22CFD0F2C}" dt="2025-02-26T21:25:30.353" v="3"/>
        <pc:sldMkLst>
          <pc:docMk/>
          <pc:sldMk cId="3659139596" sldId="2648"/>
        </pc:sldMkLst>
        <pc:graphicFrameChg chg="mod modGraphic">
          <ac:chgData name="Saar Deleu" userId="S::saar.deleu@katholiekonderwijs.vlaanderen::5a9477cf-1426-4451-b57d-da48280c7926" providerId="AD" clId="Web-{A62B2978-942B-C0AC-F151-DDB22CFD0F2C}" dt="2025-02-26T21:25:30.353" v="3"/>
          <ac:graphicFrameMkLst>
            <pc:docMk/>
            <pc:sldMk cId="3659139596" sldId="2648"/>
            <ac:graphicFrameMk id="4" creationId="{B67C1BD2-8381-B1A2-2889-5E0F93B9D938}"/>
          </ac:graphicFrameMkLst>
        </pc:graphicFrameChg>
      </pc:sldChg>
      <pc:sldChg chg="modSp">
        <pc:chgData name="Saar Deleu" userId="S::saar.deleu@katholiekonderwijs.vlaanderen::5a9477cf-1426-4451-b57d-da48280c7926" providerId="AD" clId="Web-{A62B2978-942B-C0AC-F151-DDB22CFD0F2C}" dt="2025-02-26T21:26:01.198" v="7"/>
        <pc:sldMkLst>
          <pc:docMk/>
          <pc:sldMk cId="3698378448" sldId="2649"/>
        </pc:sldMkLst>
        <pc:graphicFrameChg chg="mod modGraphic">
          <ac:chgData name="Saar Deleu" userId="S::saar.deleu@katholiekonderwijs.vlaanderen::5a9477cf-1426-4451-b57d-da48280c7926" providerId="AD" clId="Web-{A62B2978-942B-C0AC-F151-DDB22CFD0F2C}" dt="2025-02-26T21:26:01.198" v="7"/>
          <ac:graphicFrameMkLst>
            <pc:docMk/>
            <pc:sldMk cId="3698378448" sldId="2649"/>
            <ac:graphicFrameMk id="4" creationId="{41E044E5-A4CD-AFF0-FFF1-902C7C95D1C9}"/>
          </ac:graphicFrameMkLst>
        </pc:graphicFrameChg>
      </pc:sldChg>
      <pc:sldChg chg="modSp">
        <pc:chgData name="Saar Deleu" userId="S::saar.deleu@katholiekonderwijs.vlaanderen::5a9477cf-1426-4451-b57d-da48280c7926" providerId="AD" clId="Web-{A62B2978-942B-C0AC-F151-DDB22CFD0F2C}" dt="2025-02-26T21:31:22.210" v="24"/>
        <pc:sldMkLst>
          <pc:docMk/>
          <pc:sldMk cId="4193666585" sldId="2656"/>
        </pc:sldMkLst>
        <pc:graphicFrameChg chg="mod modGraphic">
          <ac:chgData name="Saar Deleu" userId="S::saar.deleu@katholiekonderwijs.vlaanderen::5a9477cf-1426-4451-b57d-da48280c7926" providerId="AD" clId="Web-{A62B2978-942B-C0AC-F151-DDB22CFD0F2C}" dt="2025-02-26T21:31:22.210" v="24"/>
          <ac:graphicFrameMkLst>
            <pc:docMk/>
            <pc:sldMk cId="4193666585" sldId="2656"/>
            <ac:graphicFrameMk id="4" creationId="{3E3A8BB9-7028-0287-3078-DA05D42BC871}"/>
          </ac:graphicFrameMkLst>
        </pc:graphicFrameChg>
      </pc:sldChg>
      <pc:sldChg chg="modSp">
        <pc:chgData name="Saar Deleu" userId="S::saar.deleu@katholiekonderwijs.vlaanderen::5a9477cf-1426-4451-b57d-da48280c7926" providerId="AD" clId="Web-{A62B2978-942B-C0AC-F151-DDB22CFD0F2C}" dt="2025-02-26T21:31:07.225" v="16" actId="20577"/>
        <pc:sldMkLst>
          <pc:docMk/>
          <pc:sldMk cId="3062080055" sldId="2658"/>
        </pc:sldMkLst>
        <pc:spChg chg="mod">
          <ac:chgData name="Saar Deleu" userId="S::saar.deleu@katholiekonderwijs.vlaanderen::5a9477cf-1426-4451-b57d-da48280c7926" providerId="AD" clId="Web-{A62B2978-942B-C0AC-F151-DDB22CFD0F2C}" dt="2025-02-26T21:31:07.225" v="16" actId="20577"/>
          <ac:spMkLst>
            <pc:docMk/>
            <pc:sldMk cId="3062080055" sldId="2658"/>
            <ac:spMk id="5" creationId="{DB3C65D0-5780-EA69-3953-EC453B12F313}"/>
          </ac:spMkLst>
        </pc:spChg>
      </pc:sldChg>
      <pc:sldChg chg="modSp">
        <pc:chgData name="Saar Deleu" userId="S::saar.deleu@katholiekonderwijs.vlaanderen::5a9477cf-1426-4451-b57d-da48280c7926" providerId="AD" clId="Web-{A62B2978-942B-C0AC-F151-DDB22CFD0F2C}" dt="2025-02-26T21:32:10.961" v="26"/>
        <pc:sldMkLst>
          <pc:docMk/>
          <pc:sldMk cId="39854132" sldId="2660"/>
        </pc:sldMkLst>
        <pc:graphicFrameChg chg="mod modGraphic">
          <ac:chgData name="Saar Deleu" userId="S::saar.deleu@katholiekonderwijs.vlaanderen::5a9477cf-1426-4451-b57d-da48280c7926" providerId="AD" clId="Web-{A62B2978-942B-C0AC-F151-DDB22CFD0F2C}" dt="2025-02-26T21:32:10.961" v="26"/>
          <ac:graphicFrameMkLst>
            <pc:docMk/>
            <pc:sldMk cId="39854132" sldId="2660"/>
            <ac:graphicFrameMk id="4" creationId="{B70BB65F-6487-E212-365D-168FBEF7F3C3}"/>
          </ac:graphicFrameMkLst>
        </pc:graphicFrameChg>
      </pc:sldChg>
      <pc:sldChg chg="modSp">
        <pc:chgData name="Saar Deleu" userId="S::saar.deleu@katholiekonderwijs.vlaanderen::5a9477cf-1426-4451-b57d-da48280c7926" providerId="AD" clId="Web-{A62B2978-942B-C0AC-F151-DDB22CFD0F2C}" dt="2025-02-26T21:27:01.574" v="9" actId="20577"/>
        <pc:sldMkLst>
          <pc:docMk/>
          <pc:sldMk cId="2272104035" sldId="2664"/>
        </pc:sldMkLst>
        <pc:spChg chg="mod">
          <ac:chgData name="Saar Deleu" userId="S::saar.deleu@katholiekonderwijs.vlaanderen::5a9477cf-1426-4451-b57d-da48280c7926" providerId="AD" clId="Web-{A62B2978-942B-C0AC-F151-DDB22CFD0F2C}" dt="2025-02-26T21:27:01.574" v="9" actId="20577"/>
          <ac:spMkLst>
            <pc:docMk/>
            <pc:sldMk cId="2272104035" sldId="2664"/>
            <ac:spMk id="5" creationId="{EC4AD8AD-F246-4D07-CAC3-102E140EFA60}"/>
          </ac:spMkLst>
        </pc:spChg>
      </pc:sldChg>
    </pc:docChg>
  </pc:docChgLst>
  <pc:docChgLst>
    <pc:chgData name="Saar Deleu" userId="S::saar.deleu@katholiekonderwijs.vlaanderen::5a9477cf-1426-4451-b57d-da48280c7926" providerId="AD" clId="Web-{317CACEB-689E-134E-A82A-B2CB925218C1}"/>
    <pc:docChg chg="modSld">
      <pc:chgData name="Saar Deleu" userId="S::saar.deleu@katholiekonderwijs.vlaanderen::5a9477cf-1426-4451-b57d-da48280c7926" providerId="AD" clId="Web-{317CACEB-689E-134E-A82A-B2CB925218C1}" dt="2025-02-26T21:22:29.313" v="189"/>
      <pc:docMkLst>
        <pc:docMk/>
      </pc:docMkLst>
      <pc:sldChg chg="modSp">
        <pc:chgData name="Saar Deleu" userId="S::saar.deleu@katholiekonderwijs.vlaanderen::5a9477cf-1426-4451-b57d-da48280c7926" providerId="AD" clId="Web-{317CACEB-689E-134E-A82A-B2CB925218C1}" dt="2025-02-26T21:20:40.201" v="3"/>
        <pc:sldMkLst>
          <pc:docMk/>
          <pc:sldMk cId="1039403597" sldId="2617"/>
        </pc:sldMkLst>
        <pc:graphicFrameChg chg="mod modGraphic">
          <ac:chgData name="Saar Deleu" userId="S::saar.deleu@katholiekonderwijs.vlaanderen::5a9477cf-1426-4451-b57d-da48280c7926" providerId="AD" clId="Web-{317CACEB-689E-134E-A82A-B2CB925218C1}" dt="2025-02-26T21:20:40.201" v="3"/>
          <ac:graphicFrameMkLst>
            <pc:docMk/>
            <pc:sldMk cId="1039403597" sldId="2617"/>
            <ac:graphicFrameMk id="4" creationId="{688B5F01-9400-22EB-9962-21523BBC0AD4}"/>
          </ac:graphicFrameMkLst>
        </pc:graphicFrameChg>
      </pc:sldChg>
      <pc:sldChg chg="modSp">
        <pc:chgData name="Saar Deleu" userId="S::saar.deleu@katholiekonderwijs.vlaanderen::5a9477cf-1426-4451-b57d-da48280c7926" providerId="AD" clId="Web-{317CACEB-689E-134E-A82A-B2CB925218C1}" dt="2025-02-26T21:22:29.313" v="189"/>
        <pc:sldMkLst>
          <pc:docMk/>
          <pc:sldMk cId="493747511" sldId="2623"/>
        </pc:sldMkLst>
        <pc:graphicFrameChg chg="mod modGraphic">
          <ac:chgData name="Saar Deleu" userId="S::saar.deleu@katholiekonderwijs.vlaanderen::5a9477cf-1426-4451-b57d-da48280c7926" providerId="AD" clId="Web-{317CACEB-689E-134E-A82A-B2CB925218C1}" dt="2025-02-26T21:22:29.313" v="189"/>
          <ac:graphicFrameMkLst>
            <pc:docMk/>
            <pc:sldMk cId="493747511" sldId="2623"/>
            <ac:graphicFrameMk id="4" creationId="{B67C1BD2-8381-B1A2-2889-5E0F93B9D938}"/>
          </ac:graphicFrameMkLst>
        </pc:graphicFrameChg>
      </pc:sldChg>
    </pc:docChg>
  </pc:docChgLst>
  <pc:docChgLst>
    <pc:chgData name="Jolien Dewaegeneere" userId="S::jolien.dewaegeneere@katholiekonderwijs.vlaanderen::b6b98d41-caaf-4ddf-b1f5-0fd4faf428cf" providerId="AD" clId="Web-{09B6E8C0-C303-BC4F-2BC4-55CC3941C0BD}"/>
    <pc:docChg chg="modSld">
      <pc:chgData name="Jolien Dewaegeneere" userId="S::jolien.dewaegeneere@katholiekonderwijs.vlaanderen::b6b98d41-caaf-4ddf-b1f5-0fd4faf428cf" providerId="AD" clId="Web-{09B6E8C0-C303-BC4F-2BC4-55CC3941C0BD}" dt="2025-01-24T09:31:48.703" v="707" actId="1076"/>
      <pc:docMkLst>
        <pc:docMk/>
      </pc:docMkLst>
      <pc:sldChg chg="modSp">
        <pc:chgData name="Jolien Dewaegeneere" userId="S::jolien.dewaegeneere@katholiekonderwijs.vlaanderen::b6b98d41-caaf-4ddf-b1f5-0fd4faf428cf" providerId="AD" clId="Web-{09B6E8C0-C303-BC4F-2BC4-55CC3941C0BD}" dt="2025-01-24T09:06:31.398" v="5" actId="20577"/>
        <pc:sldMkLst>
          <pc:docMk/>
          <pc:sldMk cId="3259767730" sldId="257"/>
        </pc:sldMkLst>
        <pc:spChg chg="mod">
          <ac:chgData name="Jolien Dewaegeneere" userId="S::jolien.dewaegeneere@katholiekonderwijs.vlaanderen::b6b98d41-caaf-4ddf-b1f5-0fd4faf428cf" providerId="AD" clId="Web-{09B6E8C0-C303-BC4F-2BC4-55CC3941C0BD}" dt="2025-01-24T09:06:31.398" v="5" actId="20577"/>
          <ac:spMkLst>
            <pc:docMk/>
            <pc:sldMk cId="3259767730" sldId="257"/>
            <ac:spMk id="6" creationId="{1435E2D8-25CE-4D95-42F7-2B3BEDF74385}"/>
          </ac:spMkLst>
        </pc:spChg>
      </pc:sldChg>
      <pc:sldChg chg="modSp">
        <pc:chgData name="Jolien Dewaegeneere" userId="S::jolien.dewaegeneere@katholiekonderwijs.vlaanderen::b6b98d41-caaf-4ddf-b1f5-0fd4faf428cf" providerId="AD" clId="Web-{09B6E8C0-C303-BC4F-2BC4-55CC3941C0BD}" dt="2025-01-24T09:09:43.171" v="112" actId="20577"/>
        <pc:sldMkLst>
          <pc:docMk/>
          <pc:sldMk cId="2506916502" sldId="263"/>
        </pc:sldMkLst>
        <pc:spChg chg="mod">
          <ac:chgData name="Jolien Dewaegeneere" userId="S::jolien.dewaegeneere@katholiekonderwijs.vlaanderen::b6b98d41-caaf-4ddf-b1f5-0fd4faf428cf" providerId="AD" clId="Web-{09B6E8C0-C303-BC4F-2BC4-55CC3941C0BD}" dt="2025-01-24T09:06:58.993" v="18" actId="20577"/>
          <ac:spMkLst>
            <pc:docMk/>
            <pc:sldMk cId="2506916502" sldId="263"/>
            <ac:spMk id="3" creationId="{56449C31-B2A1-50BD-F849-0B7A11DC2B5B}"/>
          </ac:spMkLst>
        </pc:spChg>
        <pc:spChg chg="mod">
          <ac:chgData name="Jolien Dewaegeneere" userId="S::jolien.dewaegeneere@katholiekonderwijs.vlaanderen::b6b98d41-caaf-4ddf-b1f5-0fd4faf428cf" providerId="AD" clId="Web-{09B6E8C0-C303-BC4F-2BC4-55CC3941C0BD}" dt="2025-01-24T09:09:43.171" v="112" actId="20577"/>
          <ac:spMkLst>
            <pc:docMk/>
            <pc:sldMk cId="2506916502" sldId="263"/>
            <ac:spMk id="5" creationId="{4725D6FB-66C0-F944-C4C1-FBCBE61E0090}"/>
          </ac:spMkLst>
        </pc:spChg>
      </pc:sldChg>
      <pc:sldChg chg="modSp">
        <pc:chgData name="Jolien Dewaegeneere" userId="S::jolien.dewaegeneere@katholiekonderwijs.vlaanderen::b6b98d41-caaf-4ddf-b1f5-0fd4faf428cf" providerId="AD" clId="Web-{09B6E8C0-C303-BC4F-2BC4-55CC3941C0BD}" dt="2025-01-24T09:06:55.649" v="16" actId="20577"/>
        <pc:sldMkLst>
          <pc:docMk/>
          <pc:sldMk cId="4198561225" sldId="277"/>
        </pc:sldMkLst>
        <pc:spChg chg="mod">
          <ac:chgData name="Jolien Dewaegeneere" userId="S::jolien.dewaegeneere@katholiekonderwijs.vlaanderen::b6b98d41-caaf-4ddf-b1f5-0fd4faf428cf" providerId="AD" clId="Web-{09B6E8C0-C303-BC4F-2BC4-55CC3941C0BD}" dt="2025-01-24T09:06:55.649" v="16" actId="20577"/>
          <ac:spMkLst>
            <pc:docMk/>
            <pc:sldMk cId="4198561225" sldId="277"/>
            <ac:spMk id="4" creationId="{18F9CAA7-4574-3B90-D752-4BE888FBA010}"/>
          </ac:spMkLst>
        </pc:spChg>
      </pc:sldChg>
      <pc:sldChg chg="modSp">
        <pc:chgData name="Jolien Dewaegeneere" userId="S::jolien.dewaegeneere@katholiekonderwijs.vlaanderen::b6b98d41-caaf-4ddf-b1f5-0fd4faf428cf" providerId="AD" clId="Web-{09B6E8C0-C303-BC4F-2BC4-55CC3941C0BD}" dt="2025-01-24T09:10:29.688" v="191" actId="20577"/>
        <pc:sldMkLst>
          <pc:docMk/>
          <pc:sldMk cId="3455119626" sldId="280"/>
        </pc:sldMkLst>
      </pc:sldChg>
      <pc:sldChg chg="modSp">
        <pc:chgData name="Jolien Dewaegeneere" userId="S::jolien.dewaegeneere@katholiekonderwijs.vlaanderen::b6b98d41-caaf-4ddf-b1f5-0fd4faf428cf" providerId="AD" clId="Web-{09B6E8C0-C303-BC4F-2BC4-55CC3941C0BD}" dt="2025-01-24T09:17:13.124" v="460"/>
        <pc:sldMkLst>
          <pc:docMk/>
          <pc:sldMk cId="4022937943" sldId="2564"/>
        </pc:sldMkLst>
        <pc:graphicFrameChg chg="mod modGraphic">
          <ac:chgData name="Jolien Dewaegeneere" userId="S::jolien.dewaegeneere@katholiekonderwijs.vlaanderen::b6b98d41-caaf-4ddf-b1f5-0fd4faf428cf" providerId="AD" clId="Web-{09B6E8C0-C303-BC4F-2BC4-55CC3941C0BD}" dt="2025-01-24T09:17:13.124" v="460"/>
          <ac:graphicFrameMkLst>
            <pc:docMk/>
            <pc:sldMk cId="4022937943" sldId="2564"/>
            <ac:graphicFrameMk id="4" creationId="{4FD655F1-10C7-74BB-8DA9-9DD53BF3D363}"/>
          </ac:graphicFrameMkLst>
        </pc:graphicFrameChg>
      </pc:sldChg>
    </pc:docChg>
  </pc:docChgLst>
  <pc:docChgLst>
    <pc:chgData name="Jolien Dewaegeneere" userId="S::jolien.dewaegeneere@katholiekonderwijs.vlaanderen::b6b98d41-caaf-4ddf-b1f5-0fd4faf428cf" providerId="AD" clId="Web-{54806A66-1477-0C61-27A0-37654BDE1A6F}"/>
    <pc:docChg chg="addSld delSld modSld sldOrd">
      <pc:chgData name="Jolien Dewaegeneere" userId="S::jolien.dewaegeneere@katholiekonderwijs.vlaanderen::b6b98d41-caaf-4ddf-b1f5-0fd4faf428cf" providerId="AD" clId="Web-{54806A66-1477-0C61-27A0-37654BDE1A6F}" dt="2025-02-25T14:00:19.655" v="3432"/>
      <pc:docMkLst>
        <pc:docMk/>
      </pc:docMkLst>
      <pc:sldChg chg="addSp delSp modSp">
        <pc:chgData name="Jolien Dewaegeneere" userId="S::jolien.dewaegeneere@katholiekonderwijs.vlaanderen::b6b98d41-caaf-4ddf-b1f5-0fd4faf428cf" providerId="AD" clId="Web-{54806A66-1477-0C61-27A0-37654BDE1A6F}" dt="2025-02-25T13:31:49.685" v="2267" actId="1076"/>
        <pc:sldMkLst>
          <pc:docMk/>
          <pc:sldMk cId="2940732215" sldId="2625"/>
        </pc:sldMkLst>
        <pc:spChg chg="add del mod">
          <ac:chgData name="Jolien Dewaegeneere" userId="S::jolien.dewaegeneere@katholiekonderwijs.vlaanderen::b6b98d41-caaf-4ddf-b1f5-0fd4faf428cf" providerId="AD" clId="Web-{54806A66-1477-0C61-27A0-37654BDE1A6F}" dt="2025-02-25T13:31:49.685" v="2267" actId="1076"/>
          <ac:spMkLst>
            <pc:docMk/>
            <pc:sldMk cId="2940732215" sldId="2625"/>
            <ac:spMk id="3" creationId="{AB6BBFEA-6795-03CD-08BD-E4445AA8021A}"/>
          </ac:spMkLst>
        </pc:spChg>
        <pc:spChg chg="mod">
          <ac:chgData name="Jolien Dewaegeneere" userId="S::jolien.dewaegeneere@katholiekonderwijs.vlaanderen::b6b98d41-caaf-4ddf-b1f5-0fd4faf428cf" providerId="AD" clId="Web-{54806A66-1477-0C61-27A0-37654BDE1A6F}" dt="2025-02-25T13:31:37.169" v="2256" actId="20577"/>
          <ac:spMkLst>
            <pc:docMk/>
            <pc:sldMk cId="2940732215" sldId="2625"/>
            <ac:spMk id="5" creationId="{005E0F0C-1534-4991-06D7-BE32EF2C0F87}"/>
          </ac:spMkLst>
        </pc:spChg>
        <pc:picChg chg="add mod">
          <ac:chgData name="Jolien Dewaegeneere" userId="S::jolien.dewaegeneere@katholiekonderwijs.vlaanderen::b6b98d41-caaf-4ddf-b1f5-0fd4faf428cf" providerId="AD" clId="Web-{54806A66-1477-0C61-27A0-37654BDE1A6F}" dt="2025-02-25T13:31:16.543" v="2235" actId="1076"/>
          <ac:picMkLst>
            <pc:docMk/>
            <pc:sldMk cId="2940732215" sldId="2625"/>
            <ac:picMk id="2" creationId="{87DE1AAB-5A22-21E2-915B-9A248A4019DB}"/>
          </ac:picMkLst>
        </pc:picChg>
      </pc:sldChg>
      <pc:sldChg chg="del">
        <pc:chgData name="Jolien Dewaegeneere" userId="S::jolien.dewaegeneere@katholiekonderwijs.vlaanderen::b6b98d41-caaf-4ddf-b1f5-0fd4faf428cf" providerId="AD" clId="Web-{54806A66-1477-0C61-27A0-37654BDE1A6F}" dt="2025-02-25T13:53:21.530" v="3138"/>
        <pc:sldMkLst>
          <pc:docMk/>
          <pc:sldMk cId="517951032" sldId="2626"/>
        </pc:sldMkLst>
      </pc:sldChg>
      <pc:sldChg chg="del">
        <pc:chgData name="Jolien Dewaegeneere" userId="S::jolien.dewaegeneere@katholiekonderwijs.vlaanderen::b6b98d41-caaf-4ddf-b1f5-0fd4faf428cf" providerId="AD" clId="Web-{54806A66-1477-0C61-27A0-37654BDE1A6F}" dt="2025-02-25T13:53:20.108" v="3137"/>
        <pc:sldMkLst>
          <pc:docMk/>
          <pc:sldMk cId="3919583789" sldId="2627"/>
        </pc:sldMkLst>
      </pc:sldChg>
      <pc:sldChg chg="del">
        <pc:chgData name="Jolien Dewaegeneere" userId="S::jolien.dewaegeneere@katholiekonderwijs.vlaanderen::b6b98d41-caaf-4ddf-b1f5-0fd4faf428cf" providerId="AD" clId="Web-{54806A66-1477-0C61-27A0-37654BDE1A6F}" dt="2025-02-25T13:53:25.764" v="3141"/>
        <pc:sldMkLst>
          <pc:docMk/>
          <pc:sldMk cId="2494698337" sldId="2629"/>
        </pc:sldMkLst>
      </pc:sldChg>
      <pc:sldChg chg="del">
        <pc:chgData name="Jolien Dewaegeneere" userId="S::jolien.dewaegeneere@katholiekonderwijs.vlaanderen::b6b98d41-caaf-4ddf-b1f5-0fd4faf428cf" providerId="AD" clId="Web-{54806A66-1477-0C61-27A0-37654BDE1A6F}" dt="2025-02-25T13:53:24.389" v="3140"/>
        <pc:sldMkLst>
          <pc:docMk/>
          <pc:sldMk cId="2559855038" sldId="2630"/>
        </pc:sldMkLst>
      </pc:sldChg>
      <pc:sldChg chg="del">
        <pc:chgData name="Jolien Dewaegeneere" userId="S::jolien.dewaegeneere@katholiekonderwijs.vlaanderen::b6b98d41-caaf-4ddf-b1f5-0fd4faf428cf" providerId="AD" clId="Web-{54806A66-1477-0C61-27A0-37654BDE1A6F}" dt="2025-02-25T13:53:24.077" v="3139"/>
        <pc:sldMkLst>
          <pc:docMk/>
          <pc:sldMk cId="3822615752" sldId="2631"/>
        </pc:sldMkLst>
      </pc:sldChg>
      <pc:sldChg chg="addSp modSp">
        <pc:chgData name="Jolien Dewaegeneere" userId="S::jolien.dewaegeneere@katholiekonderwijs.vlaanderen::b6b98d41-caaf-4ddf-b1f5-0fd4faf428cf" providerId="AD" clId="Web-{54806A66-1477-0C61-27A0-37654BDE1A6F}" dt="2025-02-25T13:54:06.969" v="3149" actId="1076"/>
        <pc:sldMkLst>
          <pc:docMk/>
          <pc:sldMk cId="1497449745" sldId="2632"/>
        </pc:sldMkLst>
        <pc:picChg chg="add mod">
          <ac:chgData name="Jolien Dewaegeneere" userId="S::jolien.dewaegeneere@katholiekonderwijs.vlaanderen::b6b98d41-caaf-4ddf-b1f5-0fd4faf428cf" providerId="AD" clId="Web-{54806A66-1477-0C61-27A0-37654BDE1A6F}" dt="2025-02-25T13:54:06.969" v="3149" actId="1076"/>
          <ac:picMkLst>
            <pc:docMk/>
            <pc:sldMk cId="1497449745" sldId="2632"/>
            <ac:picMk id="2" creationId="{4A9107E8-833C-73D5-4E94-3D09CAFB8410}"/>
          </ac:picMkLst>
        </pc:picChg>
      </pc:sldChg>
      <pc:sldChg chg="modSp">
        <pc:chgData name="Jolien Dewaegeneere" userId="S::jolien.dewaegeneere@katholiekonderwijs.vlaanderen::b6b98d41-caaf-4ddf-b1f5-0fd4faf428cf" providerId="AD" clId="Web-{54806A66-1477-0C61-27A0-37654BDE1A6F}" dt="2025-02-25T13:54:32.423" v="3151"/>
        <pc:sldMkLst>
          <pc:docMk/>
          <pc:sldMk cId="2283073623" sldId="2634"/>
        </pc:sldMkLst>
        <pc:graphicFrameChg chg="mod modGraphic">
          <ac:chgData name="Jolien Dewaegeneere" userId="S::jolien.dewaegeneere@katholiekonderwijs.vlaanderen::b6b98d41-caaf-4ddf-b1f5-0fd4faf428cf" providerId="AD" clId="Web-{54806A66-1477-0C61-27A0-37654BDE1A6F}" dt="2025-02-25T13:54:32.423" v="3151"/>
          <ac:graphicFrameMkLst>
            <pc:docMk/>
            <pc:sldMk cId="2283073623" sldId="2634"/>
            <ac:graphicFrameMk id="4" creationId="{2ADC577B-31F0-7233-E9B6-8F78A54E7045}"/>
          </ac:graphicFrameMkLst>
        </pc:graphicFrameChg>
      </pc:sldChg>
      <pc:sldChg chg="del">
        <pc:chgData name="Jolien Dewaegeneere" userId="S::jolien.dewaegeneere@katholiekonderwijs.vlaanderen::b6b98d41-caaf-4ddf-b1f5-0fd4faf428cf" providerId="AD" clId="Web-{54806A66-1477-0C61-27A0-37654BDE1A6F}" dt="2025-02-25T13:53:31.937" v="3142"/>
        <pc:sldMkLst>
          <pc:docMk/>
          <pc:sldMk cId="2439991902" sldId="2635"/>
        </pc:sldMkLst>
      </pc:sldChg>
      <pc:sldChg chg="del">
        <pc:chgData name="Jolien Dewaegeneere" userId="S::jolien.dewaegeneere@katholiekonderwijs.vlaanderen::b6b98d41-caaf-4ddf-b1f5-0fd4faf428cf" providerId="AD" clId="Web-{54806A66-1477-0C61-27A0-37654BDE1A6F}" dt="2025-02-25T13:53:36.093" v="3144"/>
        <pc:sldMkLst>
          <pc:docMk/>
          <pc:sldMk cId="2919331102" sldId="2636"/>
        </pc:sldMkLst>
      </pc:sldChg>
      <pc:sldChg chg="del">
        <pc:chgData name="Jolien Dewaegeneere" userId="S::jolien.dewaegeneere@katholiekonderwijs.vlaanderen::b6b98d41-caaf-4ddf-b1f5-0fd4faf428cf" providerId="AD" clId="Web-{54806A66-1477-0C61-27A0-37654BDE1A6F}" dt="2025-02-25T13:53:33.593" v="3143"/>
        <pc:sldMkLst>
          <pc:docMk/>
          <pc:sldMk cId="3029969394" sldId="2637"/>
        </pc:sldMkLst>
      </pc:sldChg>
      <pc:sldChg chg="modSp">
        <pc:chgData name="Jolien Dewaegeneere" userId="S::jolien.dewaegeneere@katholiekonderwijs.vlaanderen::b6b98d41-caaf-4ddf-b1f5-0fd4faf428cf" providerId="AD" clId="Web-{54806A66-1477-0C61-27A0-37654BDE1A6F}" dt="2025-02-25T13:51:06.541" v="3012"/>
        <pc:sldMkLst>
          <pc:docMk/>
          <pc:sldMk cId="2438551458" sldId="2640"/>
        </pc:sldMkLst>
        <pc:graphicFrameChg chg="mod modGraphic">
          <ac:chgData name="Jolien Dewaegeneere" userId="S::jolien.dewaegeneere@katholiekonderwijs.vlaanderen::b6b98d41-caaf-4ddf-b1f5-0fd4faf428cf" providerId="AD" clId="Web-{54806A66-1477-0C61-27A0-37654BDE1A6F}" dt="2025-02-25T13:51:06.541" v="3012"/>
          <ac:graphicFrameMkLst>
            <pc:docMk/>
            <pc:sldMk cId="2438551458" sldId="2640"/>
            <ac:graphicFrameMk id="4" creationId="{875FEF96-C4A1-B2A7-441C-0152EC47BBB0}"/>
          </ac:graphicFrameMkLst>
        </pc:graphicFrameChg>
      </pc:sldChg>
      <pc:sldChg chg="add del">
        <pc:chgData name="Jolien Dewaegeneere" userId="S::jolien.dewaegeneere@katholiekonderwijs.vlaanderen::b6b98d41-caaf-4ddf-b1f5-0fd4faf428cf" providerId="AD" clId="Web-{54806A66-1477-0C61-27A0-37654BDE1A6F}" dt="2025-02-25T13:35:31.725" v="2297"/>
        <pc:sldMkLst>
          <pc:docMk/>
          <pc:sldMk cId="455205140" sldId="2641"/>
        </pc:sldMkLst>
      </pc:sldChg>
      <pc:sldChg chg="del">
        <pc:chgData name="Jolien Dewaegeneere" userId="S::jolien.dewaegeneere@katholiekonderwijs.vlaanderen::b6b98d41-caaf-4ddf-b1f5-0fd4faf428cf" providerId="AD" clId="Web-{54806A66-1477-0C61-27A0-37654BDE1A6F}" dt="2025-02-25T13:51:29.698" v="3013"/>
        <pc:sldMkLst>
          <pc:docMk/>
          <pc:sldMk cId="1810899141" sldId="2642"/>
        </pc:sldMkLst>
      </pc:sldChg>
      <pc:sldChg chg="del">
        <pc:chgData name="Jolien Dewaegeneere" userId="S::jolien.dewaegeneere@katholiekonderwijs.vlaanderen::b6b98d41-caaf-4ddf-b1f5-0fd4faf428cf" providerId="AD" clId="Web-{54806A66-1477-0C61-27A0-37654BDE1A6F}" dt="2025-02-25T13:35:34.006" v="2298"/>
        <pc:sldMkLst>
          <pc:docMk/>
          <pc:sldMk cId="1852067638" sldId="2643"/>
        </pc:sldMkLst>
      </pc:sldChg>
      <pc:sldChg chg="del">
        <pc:chgData name="Jolien Dewaegeneere" userId="S::jolien.dewaegeneere@katholiekonderwijs.vlaanderen::b6b98d41-caaf-4ddf-b1f5-0fd4faf428cf" providerId="AD" clId="Web-{54806A66-1477-0C61-27A0-37654BDE1A6F}" dt="2025-02-25T13:51:33.870" v="3014"/>
        <pc:sldMkLst>
          <pc:docMk/>
          <pc:sldMk cId="4165566004" sldId="2644"/>
        </pc:sldMkLst>
      </pc:sldChg>
      <pc:sldChg chg="modSp">
        <pc:chgData name="Jolien Dewaegeneere" userId="S::jolien.dewaegeneere@katholiekonderwijs.vlaanderen::b6b98d41-caaf-4ddf-b1f5-0fd4faf428cf" providerId="AD" clId="Web-{54806A66-1477-0C61-27A0-37654BDE1A6F}" dt="2025-02-25T13:58:41.636" v="3343"/>
        <pc:sldMkLst>
          <pc:docMk/>
          <pc:sldMk cId="1988584839" sldId="2645"/>
        </pc:sldMkLst>
        <pc:graphicFrameChg chg="mod modGraphic">
          <ac:chgData name="Jolien Dewaegeneere" userId="S::jolien.dewaegeneere@katholiekonderwijs.vlaanderen::b6b98d41-caaf-4ddf-b1f5-0fd4faf428cf" providerId="AD" clId="Web-{54806A66-1477-0C61-27A0-37654BDE1A6F}" dt="2025-02-25T13:58:41.636" v="3343"/>
          <ac:graphicFrameMkLst>
            <pc:docMk/>
            <pc:sldMk cId="1988584839" sldId="2645"/>
            <ac:graphicFrameMk id="4" creationId="{313B09F3-BCA0-56F5-2693-40F9DD4C787B}"/>
          </ac:graphicFrameMkLst>
        </pc:graphicFrameChg>
      </pc:sldChg>
      <pc:sldChg chg="modSp modCm">
        <pc:chgData name="Jolien Dewaegeneere" userId="S::jolien.dewaegeneere@katholiekonderwijs.vlaanderen::b6b98d41-caaf-4ddf-b1f5-0fd4faf428cf" providerId="AD" clId="Web-{54806A66-1477-0C61-27A0-37654BDE1A6F}" dt="2025-02-25T13:43:57.368" v="2449" actId="20577"/>
        <pc:sldMkLst>
          <pc:docMk/>
          <pc:sldMk cId="3533035127" sldId="2646"/>
        </pc:sldMkLst>
        <pc:spChg chg="mod">
          <ac:chgData name="Jolien Dewaegeneere" userId="S::jolien.dewaegeneere@katholiekonderwijs.vlaanderen::b6b98d41-caaf-4ddf-b1f5-0fd4faf428cf" providerId="AD" clId="Web-{54806A66-1477-0C61-27A0-37654BDE1A6F}" dt="2025-02-25T13:43:57.368" v="2449" actId="20577"/>
          <ac:spMkLst>
            <pc:docMk/>
            <pc:sldMk cId="3533035127" sldId="2646"/>
            <ac:spMk id="5" creationId="{04412D48-CEB0-1E80-A844-C4F8740CBC59}"/>
          </ac:spMkLst>
        </pc:sp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54806A66-1477-0C61-27A0-37654BDE1A6F}" dt="2025-02-25T13:03:50.779" v="1192" actId="20577"/>
              <pc2:cmMkLst xmlns:pc2="http://schemas.microsoft.com/office/powerpoint/2019/9/main/command">
                <pc:docMk/>
                <pc:sldMk cId="3533035127" sldId="2646"/>
                <pc2:cmMk id="{0B9EFE76-77C5-48E1-B72D-DE8009AF4CF5}"/>
              </pc2:cmMkLst>
            </pc226:cmChg>
            <pc226:cmChg xmlns:pc226="http://schemas.microsoft.com/office/powerpoint/2022/06/main/command" chg="mod">
              <pc226:chgData name="Jolien Dewaegeneere" userId="S::jolien.dewaegeneere@katholiekonderwijs.vlaanderen::b6b98d41-caaf-4ddf-b1f5-0fd4faf428cf" providerId="AD" clId="Web-{54806A66-1477-0C61-27A0-37654BDE1A6F}" dt="2025-02-25T13:03:50.779" v="1192" actId="20577"/>
              <pc2:cmMkLst xmlns:pc2="http://schemas.microsoft.com/office/powerpoint/2019/9/main/command">
                <pc:docMk/>
                <pc:sldMk cId="3533035127" sldId="2646"/>
                <pc2:cmMk id="{05187BE3-D54B-4607-8C28-345AC21ACA63}"/>
              </pc2:cmMkLst>
            </pc226:cmChg>
            <pc226:cmChg xmlns:pc226="http://schemas.microsoft.com/office/powerpoint/2022/06/main/command" chg="mod">
              <pc226:chgData name="Jolien Dewaegeneere" userId="S::jolien.dewaegeneere@katholiekonderwijs.vlaanderen::b6b98d41-caaf-4ddf-b1f5-0fd4faf428cf" providerId="AD" clId="Web-{54806A66-1477-0C61-27A0-37654BDE1A6F}" dt="2025-02-25T13:03:50.779" v="1192" actId="20577"/>
              <pc2:cmMkLst xmlns:pc2="http://schemas.microsoft.com/office/powerpoint/2019/9/main/command">
                <pc:docMk/>
                <pc:sldMk cId="3533035127" sldId="2646"/>
                <pc2:cmMk id="{1974E6F5-C27B-411C-853B-BDA766BA4EA1}"/>
              </pc2:cmMkLst>
            </pc226:cmChg>
          </p:ext>
        </pc:extLst>
      </pc:sldChg>
      <pc:sldChg chg="modSp del">
        <pc:chgData name="Jolien Dewaegeneere" userId="S::jolien.dewaegeneere@katholiekonderwijs.vlaanderen::b6b98d41-caaf-4ddf-b1f5-0fd4faf428cf" providerId="AD" clId="Web-{54806A66-1477-0C61-27A0-37654BDE1A6F}" dt="2025-02-25T13:52:46.060" v="3136"/>
        <pc:sldMkLst>
          <pc:docMk/>
          <pc:sldMk cId="2295928957" sldId="2653"/>
        </pc:sldMkLst>
      </pc:sldChg>
      <pc:sldChg chg="modSp add ord replId modCm">
        <pc:chgData name="Jolien Dewaegeneere" userId="S::jolien.dewaegeneere@katholiekonderwijs.vlaanderen::b6b98d41-caaf-4ddf-b1f5-0fd4faf428cf" providerId="AD" clId="Web-{54806A66-1477-0C61-27A0-37654BDE1A6F}" dt="2025-02-25T13:06:33.941" v="1377"/>
        <pc:sldMkLst>
          <pc:docMk/>
          <pc:sldMk cId="740280361" sldId="2654"/>
        </pc:sldMkLst>
        <pc:graphicFrameChg chg="mod modGraphic">
          <ac:chgData name="Jolien Dewaegeneere" userId="S::jolien.dewaegeneere@katholiekonderwijs.vlaanderen::b6b98d41-caaf-4ddf-b1f5-0fd4faf428cf" providerId="AD" clId="Web-{54806A66-1477-0C61-27A0-37654BDE1A6F}" dt="2025-02-25T13:06:33.941" v="1377"/>
          <ac:graphicFrameMkLst>
            <pc:docMk/>
            <pc:sldMk cId="740280361" sldId="2654"/>
            <ac:graphicFrameMk id="4" creationId="{E2A1354D-0E48-8930-3A71-FFD33057D5B3}"/>
          </ac:graphicFrameMkLst>
        </pc:graphicFrame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54806A66-1477-0C61-27A0-37654BDE1A6F}" dt="2025-02-25T13:06:33.926" v="1376"/>
              <pc2:cmMkLst xmlns:pc2="http://schemas.microsoft.com/office/powerpoint/2019/9/main/command">
                <pc:docMk/>
                <pc:sldMk cId="740280361" sldId="2654"/>
                <pc2:cmMk id="{0F21F5D3-CA30-4A5E-BD50-E7D132CD2B31}"/>
              </pc2:cmMkLst>
            </pc226:cmChg>
          </p:ext>
        </pc:extLst>
      </pc:sldChg>
      <pc:sldChg chg="modSp add replId">
        <pc:chgData name="Jolien Dewaegeneere" userId="S::jolien.dewaegeneere@katholiekonderwijs.vlaanderen::b6b98d41-caaf-4ddf-b1f5-0fd4faf428cf" providerId="AD" clId="Web-{54806A66-1477-0C61-27A0-37654BDE1A6F}" dt="2025-02-25T13:44:18.322" v="2454" actId="20577"/>
        <pc:sldMkLst>
          <pc:docMk/>
          <pc:sldMk cId="2420999269" sldId="2655"/>
        </pc:sldMkLst>
        <pc:spChg chg="mod">
          <ac:chgData name="Jolien Dewaegeneere" userId="S::jolien.dewaegeneere@katholiekonderwijs.vlaanderen::b6b98d41-caaf-4ddf-b1f5-0fd4faf428cf" providerId="AD" clId="Web-{54806A66-1477-0C61-27A0-37654BDE1A6F}" dt="2025-02-25T13:44:18.322" v="2454" actId="20577"/>
          <ac:spMkLst>
            <pc:docMk/>
            <pc:sldMk cId="2420999269" sldId="2655"/>
            <ac:spMk id="5" creationId="{7C1CE175-1A6B-2312-1875-A9001D4B391D}"/>
          </ac:spMkLst>
        </pc:spChg>
      </pc:sldChg>
      <pc:sldChg chg="modSp add replId">
        <pc:chgData name="Jolien Dewaegeneere" userId="S::jolien.dewaegeneere@katholiekonderwijs.vlaanderen::b6b98d41-caaf-4ddf-b1f5-0fd4faf428cf" providerId="AD" clId="Web-{54806A66-1477-0C61-27A0-37654BDE1A6F}" dt="2025-02-25T13:09:28.885" v="1502"/>
        <pc:sldMkLst>
          <pc:docMk/>
          <pc:sldMk cId="4193666585" sldId="2656"/>
        </pc:sldMkLst>
        <pc:graphicFrameChg chg="mod modGraphic">
          <ac:chgData name="Jolien Dewaegeneere" userId="S::jolien.dewaegeneere@katholiekonderwijs.vlaanderen::b6b98d41-caaf-4ddf-b1f5-0fd4faf428cf" providerId="AD" clId="Web-{54806A66-1477-0C61-27A0-37654BDE1A6F}" dt="2025-02-25T13:09:28.885" v="1502"/>
          <ac:graphicFrameMkLst>
            <pc:docMk/>
            <pc:sldMk cId="4193666585" sldId="2656"/>
            <ac:graphicFrameMk id="4" creationId="{3E3A8BB9-7028-0287-3078-DA05D42BC871}"/>
          </ac:graphicFrameMkLst>
        </pc:graphicFrameChg>
      </pc:sldChg>
      <pc:sldChg chg="modSp add ord replId">
        <pc:chgData name="Jolien Dewaegeneere" userId="S::jolien.dewaegeneere@katholiekonderwijs.vlaanderen::b6b98d41-caaf-4ddf-b1f5-0fd4faf428cf" providerId="AD" clId="Web-{54806A66-1477-0C61-27A0-37654BDE1A6F}" dt="2025-02-25T13:33:03.032" v="2272" actId="20577"/>
        <pc:sldMkLst>
          <pc:docMk/>
          <pc:sldMk cId="2118698366" sldId="2657"/>
        </pc:sldMkLst>
        <pc:spChg chg="mod">
          <ac:chgData name="Jolien Dewaegeneere" userId="S::jolien.dewaegeneere@katholiekonderwijs.vlaanderen::b6b98d41-caaf-4ddf-b1f5-0fd4faf428cf" providerId="AD" clId="Web-{54806A66-1477-0C61-27A0-37654BDE1A6F}" dt="2025-02-25T13:33:03.032" v="2272" actId="20577"/>
          <ac:spMkLst>
            <pc:docMk/>
            <pc:sldMk cId="2118698366" sldId="2657"/>
            <ac:spMk id="5" creationId="{B8CE2A62-0652-FE54-E064-5F071E3A9044}"/>
          </ac:spMkLst>
        </pc:spChg>
      </pc:sldChg>
      <pc:sldChg chg="modSp add replId">
        <pc:chgData name="Jolien Dewaegeneere" userId="S::jolien.dewaegeneere@katholiekonderwijs.vlaanderen::b6b98d41-caaf-4ddf-b1f5-0fd4faf428cf" providerId="AD" clId="Web-{54806A66-1477-0C61-27A0-37654BDE1A6F}" dt="2025-02-25T13:24:40.404" v="2057" actId="20577"/>
        <pc:sldMkLst>
          <pc:docMk/>
          <pc:sldMk cId="3062080055" sldId="2658"/>
        </pc:sldMkLst>
        <pc:spChg chg="mod">
          <ac:chgData name="Jolien Dewaegeneere" userId="S::jolien.dewaegeneere@katholiekonderwijs.vlaanderen::b6b98d41-caaf-4ddf-b1f5-0fd4faf428cf" providerId="AD" clId="Web-{54806A66-1477-0C61-27A0-37654BDE1A6F}" dt="2025-02-25T13:24:40.404" v="2057" actId="20577"/>
          <ac:spMkLst>
            <pc:docMk/>
            <pc:sldMk cId="3062080055" sldId="2658"/>
            <ac:spMk id="5" creationId="{DB3C65D0-5780-EA69-3953-EC453B12F313}"/>
          </ac:spMkLst>
        </pc:spChg>
      </pc:sldChg>
      <pc:sldChg chg="modSp add replId">
        <pc:chgData name="Jolien Dewaegeneere" userId="S::jolien.dewaegeneere@katholiekonderwijs.vlaanderen::b6b98d41-caaf-4ddf-b1f5-0fd4faf428cf" providerId="AD" clId="Web-{54806A66-1477-0C61-27A0-37654BDE1A6F}" dt="2025-02-25T13:48:01.502" v="2575" actId="20577"/>
        <pc:sldMkLst>
          <pc:docMk/>
          <pc:sldMk cId="948871436" sldId="2659"/>
        </pc:sldMkLst>
        <pc:spChg chg="mod">
          <ac:chgData name="Jolien Dewaegeneere" userId="S::jolien.dewaegeneere@katholiekonderwijs.vlaanderen::b6b98d41-caaf-4ddf-b1f5-0fd4faf428cf" providerId="AD" clId="Web-{54806A66-1477-0C61-27A0-37654BDE1A6F}" dt="2025-02-25T13:48:01.502" v="2575" actId="20577"/>
          <ac:spMkLst>
            <pc:docMk/>
            <pc:sldMk cId="948871436" sldId="2659"/>
            <ac:spMk id="5" creationId="{87A75C9D-6C9C-610C-1EB6-3AAF25F079D2}"/>
          </ac:spMkLst>
        </pc:spChg>
      </pc:sldChg>
      <pc:sldChg chg="modSp add del replId">
        <pc:chgData name="Jolien Dewaegeneere" userId="S::jolien.dewaegeneere@katholiekonderwijs.vlaanderen::b6b98d41-caaf-4ddf-b1f5-0fd4faf428cf" providerId="AD" clId="Web-{54806A66-1477-0C61-27A0-37654BDE1A6F}" dt="2025-02-25T13:28:50.788" v="2134"/>
        <pc:sldMkLst>
          <pc:docMk/>
          <pc:sldMk cId="3418602630" sldId="2659"/>
        </pc:sldMkLst>
      </pc:sldChg>
      <pc:sldChg chg="modSp add replId">
        <pc:chgData name="Jolien Dewaegeneere" userId="S::jolien.dewaegeneere@katholiekonderwijs.vlaanderen::b6b98d41-caaf-4ddf-b1f5-0fd4faf428cf" providerId="AD" clId="Web-{54806A66-1477-0C61-27A0-37654BDE1A6F}" dt="2025-02-25T13:52:39.513" v="3135"/>
        <pc:sldMkLst>
          <pc:docMk/>
          <pc:sldMk cId="39854132" sldId="2660"/>
        </pc:sldMkLst>
        <pc:graphicFrameChg chg="mod modGraphic">
          <ac:chgData name="Jolien Dewaegeneere" userId="S::jolien.dewaegeneere@katholiekonderwijs.vlaanderen::b6b98d41-caaf-4ddf-b1f5-0fd4faf428cf" providerId="AD" clId="Web-{54806A66-1477-0C61-27A0-37654BDE1A6F}" dt="2025-02-25T13:52:39.513" v="3135"/>
          <ac:graphicFrameMkLst>
            <pc:docMk/>
            <pc:sldMk cId="39854132" sldId="2660"/>
            <ac:graphicFrameMk id="4" creationId="{B70BB65F-6487-E212-365D-168FBEF7F3C3}"/>
          </ac:graphicFrameMkLst>
        </pc:graphicFrameChg>
      </pc:sldChg>
      <pc:sldChg chg="modSp add">
        <pc:chgData name="Jolien Dewaegeneere" userId="S::jolien.dewaegeneere@katholiekonderwijs.vlaanderen::b6b98d41-caaf-4ddf-b1f5-0fd4faf428cf" providerId="AD" clId="Web-{54806A66-1477-0C61-27A0-37654BDE1A6F}" dt="2025-02-25T14:00:00.045" v="3428" actId="20577"/>
        <pc:sldMkLst>
          <pc:docMk/>
          <pc:sldMk cId="3102750265" sldId="2661"/>
        </pc:sldMkLst>
        <pc:spChg chg="mod">
          <ac:chgData name="Jolien Dewaegeneere" userId="S::jolien.dewaegeneere@katholiekonderwijs.vlaanderen::b6b98d41-caaf-4ddf-b1f5-0fd4faf428cf" providerId="AD" clId="Web-{54806A66-1477-0C61-27A0-37654BDE1A6F}" dt="2025-02-25T14:00:00.045" v="3428" actId="20577"/>
          <ac:spMkLst>
            <pc:docMk/>
            <pc:sldMk cId="3102750265" sldId="2661"/>
            <ac:spMk id="5" creationId="{005E0F0C-1534-4991-06D7-BE32EF2C0F87}"/>
          </ac:spMkLst>
        </pc:spChg>
      </pc:sldChg>
      <pc:sldChg chg="addSp delSp modSp add">
        <pc:chgData name="Jolien Dewaegeneere" userId="S::jolien.dewaegeneere@katholiekonderwijs.vlaanderen::b6b98d41-caaf-4ddf-b1f5-0fd4faf428cf" providerId="AD" clId="Web-{54806A66-1477-0C61-27A0-37654BDE1A6F}" dt="2025-02-25T14:00:19.655" v="3432"/>
        <pc:sldMkLst>
          <pc:docMk/>
          <pc:sldMk cId="268871922" sldId="2662"/>
        </pc:sldMkLst>
        <pc:spChg chg="mod">
          <ac:chgData name="Jolien Dewaegeneere" userId="S::jolien.dewaegeneere@katholiekonderwijs.vlaanderen::b6b98d41-caaf-4ddf-b1f5-0fd4faf428cf" providerId="AD" clId="Web-{54806A66-1477-0C61-27A0-37654BDE1A6F}" dt="2025-02-25T14:00:16.373" v="3430" actId="20577"/>
          <ac:spMkLst>
            <pc:docMk/>
            <pc:sldMk cId="268871922" sldId="2662"/>
            <ac:spMk id="5" creationId="{A54D1136-21F0-C709-3EA4-4A5192385CFD}"/>
          </ac:spMkLst>
        </pc:spChg>
      </pc:sldChg>
    </pc:docChg>
  </pc:docChgLst>
  <pc:docChgLst>
    <pc:chgData clId="Web-{A1B36A38-1B77-0CE8-245E-C23CCF215525}"/>
    <pc:docChg chg="delSld">
      <pc:chgData name="" userId="" providerId="" clId="Web-{A1B36A38-1B77-0CE8-245E-C23CCF215525}" dt="2025-04-01T07:22:23.520" v="1"/>
      <pc:docMkLst>
        <pc:docMk/>
      </pc:docMkLst>
      <pc:sldChg chg="del">
        <pc:chgData name="" userId="" providerId="" clId="Web-{A1B36A38-1B77-0CE8-245E-C23CCF215525}" dt="2025-04-01T07:22:21.629" v="0"/>
        <pc:sldMkLst>
          <pc:docMk/>
          <pc:sldMk cId="3259767730" sldId="257"/>
        </pc:sldMkLst>
      </pc:sldChg>
      <pc:sldChg chg="del">
        <pc:chgData name="" userId="" providerId="" clId="Web-{A1B36A38-1B77-0CE8-245E-C23CCF215525}" dt="2025-04-01T07:22:23.520" v="1"/>
        <pc:sldMkLst>
          <pc:docMk/>
          <pc:sldMk cId="4198561225" sldId="277"/>
        </pc:sldMkLst>
      </pc:sldChg>
    </pc:docChg>
  </pc:docChgLst>
  <pc:docChgLst>
    <pc:chgData name="Saar Deleu" userId="S::saar.deleu@katholiekonderwijs.vlaanderen::5a9477cf-1426-4451-b57d-da48280c7926" providerId="AD" clId="Web-{A90B9D29-218F-277C-6ACD-C25B1A1D0A94}"/>
    <pc:docChg chg="addSld delSld modSld">
      <pc:chgData name="Saar Deleu" userId="S::saar.deleu@katholiekonderwijs.vlaanderen::5a9477cf-1426-4451-b57d-da48280c7926" providerId="AD" clId="Web-{A90B9D29-218F-277C-6ACD-C25B1A1D0A94}" dt="2025-01-28T14:46:20.172" v="24"/>
      <pc:docMkLst>
        <pc:docMk/>
      </pc:docMkLst>
      <pc:sldChg chg="modSp">
        <pc:chgData name="Saar Deleu" userId="S::saar.deleu@katholiekonderwijs.vlaanderen::5a9477cf-1426-4451-b57d-da48280c7926" providerId="AD" clId="Web-{A90B9D29-218F-277C-6ACD-C25B1A1D0A94}" dt="2025-01-28T12:46:25.264" v="7"/>
        <pc:sldMkLst>
          <pc:docMk/>
          <pc:sldMk cId="2690166357" sldId="279"/>
        </pc:sldMkLst>
        <pc:graphicFrameChg chg="mod modGraphic">
          <ac:chgData name="Saar Deleu" userId="S::saar.deleu@katholiekonderwijs.vlaanderen::5a9477cf-1426-4451-b57d-da48280c7926" providerId="AD" clId="Web-{A90B9D29-218F-277C-6ACD-C25B1A1D0A94}" dt="2025-01-28T12:46:25.264" v="7"/>
          <ac:graphicFrameMkLst>
            <pc:docMk/>
            <pc:sldMk cId="2690166357" sldId="279"/>
            <ac:graphicFrameMk id="4" creationId="{4FD655F1-10C7-74BB-8DA9-9DD53BF3D363}"/>
          </ac:graphicFrameMkLst>
        </pc:graphicFrameChg>
      </pc:sldChg>
      <pc:sldChg chg="modSp">
        <pc:chgData name="Saar Deleu" userId="S::saar.deleu@katholiekonderwijs.vlaanderen::5a9477cf-1426-4451-b57d-da48280c7926" providerId="AD" clId="Web-{A90B9D29-218F-277C-6ACD-C25B1A1D0A94}" dt="2025-01-28T12:46:21.404" v="5" actId="20577"/>
        <pc:sldMkLst>
          <pc:docMk/>
          <pc:sldMk cId="3455119626" sldId="280"/>
        </pc:sldMkLst>
        <pc:spChg chg="mod">
          <ac:chgData name="Saar Deleu" userId="S::saar.deleu@katholiekonderwijs.vlaanderen::5a9477cf-1426-4451-b57d-da48280c7926" providerId="AD" clId="Web-{A90B9D29-218F-277C-6ACD-C25B1A1D0A94}" dt="2025-01-28T12:46:21.404" v="5" actId="20577"/>
          <ac:spMkLst>
            <pc:docMk/>
            <pc:sldMk cId="3455119626" sldId="280"/>
            <ac:spMk id="11" creationId="{5789C4BF-5FAE-05D0-3BE2-25F43D1746AE}"/>
          </ac:spMkLst>
        </pc:spChg>
      </pc:sldChg>
      <pc:sldChg chg="modSp">
        <pc:chgData name="Saar Deleu" userId="S::saar.deleu@katholiekonderwijs.vlaanderen::5a9477cf-1426-4451-b57d-da48280c7926" providerId="AD" clId="Web-{A90B9D29-218F-277C-6ACD-C25B1A1D0A94}" dt="2025-01-28T12:44:43.244" v="3" actId="20577"/>
        <pc:sldMkLst>
          <pc:docMk/>
          <pc:sldMk cId="1622494454" sldId="295"/>
        </pc:sldMkLst>
        <pc:spChg chg="mod">
          <ac:chgData name="Saar Deleu" userId="S::saar.deleu@katholiekonderwijs.vlaanderen::5a9477cf-1426-4451-b57d-da48280c7926" providerId="AD" clId="Web-{A90B9D29-218F-277C-6ACD-C25B1A1D0A94}" dt="2025-01-28T12:43:15.273" v="1" actId="20577"/>
          <ac:spMkLst>
            <pc:docMk/>
            <pc:sldMk cId="1622494454" sldId="295"/>
            <ac:spMk id="3" creationId="{A9D12EFA-6208-78DC-EDED-3354512CFB27}"/>
          </ac:spMkLst>
        </pc:spChg>
        <pc:spChg chg="mod">
          <ac:chgData name="Saar Deleu" userId="S::saar.deleu@katholiekonderwijs.vlaanderen::5a9477cf-1426-4451-b57d-da48280c7926" providerId="AD" clId="Web-{A90B9D29-218F-277C-6ACD-C25B1A1D0A94}" dt="2025-01-28T12:44:43.244" v="3" actId="20577"/>
          <ac:spMkLst>
            <pc:docMk/>
            <pc:sldMk cId="1622494454" sldId="295"/>
            <ac:spMk id="11" creationId="{142166DA-4DC3-233D-BEDF-BDB5FB9DC165}"/>
          </ac:spMkLst>
        </pc:spChg>
      </pc:sldChg>
      <pc:sldChg chg="modSp">
        <pc:chgData name="Saar Deleu" userId="S::saar.deleu@katholiekonderwijs.vlaanderen::5a9477cf-1426-4451-b57d-da48280c7926" providerId="AD" clId="Web-{A90B9D29-218F-277C-6ACD-C25B1A1D0A94}" dt="2025-01-28T12:52:40.790" v="9"/>
        <pc:sldMkLst>
          <pc:docMk/>
          <pc:sldMk cId="4022937943" sldId="2564"/>
        </pc:sldMkLst>
        <pc:graphicFrameChg chg="mod modGraphic">
          <ac:chgData name="Saar Deleu" userId="S::saar.deleu@katholiekonderwijs.vlaanderen::5a9477cf-1426-4451-b57d-da48280c7926" providerId="AD" clId="Web-{A90B9D29-218F-277C-6ACD-C25B1A1D0A94}" dt="2025-01-28T12:52:40.790" v="9"/>
          <ac:graphicFrameMkLst>
            <pc:docMk/>
            <pc:sldMk cId="4022937943" sldId="2564"/>
            <ac:graphicFrameMk id="4" creationId="{4FD655F1-10C7-74BB-8DA9-9DD53BF3D363}"/>
          </ac:graphicFrameMkLst>
        </pc:graphicFrameChg>
      </pc:sldChg>
      <pc:sldChg chg="modSp">
        <pc:chgData name="Saar Deleu" userId="S::saar.deleu@katholiekonderwijs.vlaanderen::5a9477cf-1426-4451-b57d-da48280c7926" providerId="AD" clId="Web-{A90B9D29-218F-277C-6ACD-C25B1A1D0A94}" dt="2025-01-28T14:46:05.359" v="20" actId="20577"/>
        <pc:sldMkLst>
          <pc:docMk/>
          <pc:sldMk cId="2430049276" sldId="2568"/>
        </pc:sldMkLst>
        <pc:spChg chg="mod">
          <ac:chgData name="Saar Deleu" userId="S::saar.deleu@katholiekonderwijs.vlaanderen::5a9477cf-1426-4451-b57d-da48280c7926" providerId="AD" clId="Web-{A90B9D29-218F-277C-6ACD-C25B1A1D0A94}" dt="2025-01-28T14:46:05.359" v="20" actId="20577"/>
          <ac:spMkLst>
            <pc:docMk/>
            <pc:sldMk cId="2430049276" sldId="2568"/>
            <ac:spMk id="3" creationId="{A9D12EFA-6208-78DC-EDED-3354512CFB27}"/>
          </ac:spMkLst>
        </pc:spChg>
      </pc:sldChg>
      <pc:sldChg chg="modSp">
        <pc:chgData name="Saar Deleu" userId="S::saar.deleu@katholiekonderwijs.vlaanderen::5a9477cf-1426-4451-b57d-da48280c7926" providerId="AD" clId="Web-{A90B9D29-218F-277C-6ACD-C25B1A1D0A94}" dt="2025-01-28T14:14:52.973" v="11"/>
        <pc:sldMkLst>
          <pc:docMk/>
          <pc:sldMk cId="2584399720" sldId="2575"/>
        </pc:sldMkLst>
        <pc:graphicFrameChg chg="mod modGraphic">
          <ac:chgData name="Saar Deleu" userId="S::saar.deleu@katholiekonderwijs.vlaanderen::5a9477cf-1426-4451-b57d-da48280c7926" providerId="AD" clId="Web-{A90B9D29-218F-277C-6ACD-C25B1A1D0A94}" dt="2025-01-28T14:14:52.973" v="11"/>
          <ac:graphicFrameMkLst>
            <pc:docMk/>
            <pc:sldMk cId="2584399720" sldId="2575"/>
            <ac:graphicFrameMk id="4" creationId="{B67C1BD2-8381-B1A2-2889-5E0F93B9D938}"/>
          </ac:graphicFrameMkLst>
        </pc:graphicFrameChg>
      </pc:sldChg>
      <pc:sldChg chg="del">
        <pc:chgData name="Saar Deleu" userId="S::saar.deleu@katholiekonderwijs.vlaanderen::5a9477cf-1426-4451-b57d-da48280c7926" providerId="AD" clId="Web-{A90B9D29-218F-277C-6ACD-C25B1A1D0A94}" dt="2025-01-28T14:46:10.875" v="22"/>
        <pc:sldMkLst>
          <pc:docMk/>
          <pc:sldMk cId="3200617414" sldId="2593"/>
        </pc:sldMkLst>
      </pc:sldChg>
      <pc:sldChg chg="del">
        <pc:chgData name="Saar Deleu" userId="S::saar.deleu@katholiekonderwijs.vlaanderen::5a9477cf-1426-4451-b57d-da48280c7926" providerId="AD" clId="Web-{A90B9D29-218F-277C-6ACD-C25B1A1D0A94}" dt="2025-01-28T14:46:10.859" v="21"/>
        <pc:sldMkLst>
          <pc:docMk/>
          <pc:sldMk cId="1387221429" sldId="2594"/>
        </pc:sldMkLst>
      </pc:sldChg>
      <pc:sldChg chg="modSp add">
        <pc:chgData name="Saar Deleu" userId="S::saar.deleu@katholiekonderwijs.vlaanderen::5a9477cf-1426-4451-b57d-da48280c7926" providerId="AD" clId="Web-{A90B9D29-218F-277C-6ACD-C25B1A1D0A94}" dt="2025-01-28T14:43:43.573" v="16" actId="20577"/>
        <pc:sldMkLst>
          <pc:docMk/>
          <pc:sldMk cId="1101864995" sldId="2595"/>
        </pc:sldMkLst>
        <pc:spChg chg="mod">
          <ac:chgData name="Saar Deleu" userId="S::saar.deleu@katholiekonderwijs.vlaanderen::5a9477cf-1426-4451-b57d-da48280c7926" providerId="AD" clId="Web-{A90B9D29-218F-277C-6ACD-C25B1A1D0A94}" dt="2025-01-28T14:43:41.417" v="15" actId="20577"/>
          <ac:spMkLst>
            <pc:docMk/>
            <pc:sldMk cId="1101864995" sldId="2595"/>
            <ac:spMk id="3" creationId="{56449C31-B2A1-50BD-F849-0B7A11DC2B5B}"/>
          </ac:spMkLst>
        </pc:spChg>
        <pc:spChg chg="mod">
          <ac:chgData name="Saar Deleu" userId="S::saar.deleu@katholiekonderwijs.vlaanderen::5a9477cf-1426-4451-b57d-da48280c7926" providerId="AD" clId="Web-{A90B9D29-218F-277C-6ACD-C25B1A1D0A94}" dt="2025-01-28T14:43:43.573" v="16" actId="20577"/>
          <ac:spMkLst>
            <pc:docMk/>
            <pc:sldMk cId="1101864995" sldId="2595"/>
            <ac:spMk id="5" creationId="{4725D6FB-66C0-F944-C4C1-FBCBE61E0090}"/>
          </ac:spMkLst>
        </pc:spChg>
      </pc:sldChg>
      <pc:sldChg chg="add">
        <pc:chgData name="Saar Deleu" userId="S::saar.deleu@katholiekonderwijs.vlaanderen::5a9477cf-1426-4451-b57d-da48280c7926" providerId="AD" clId="Web-{A90B9D29-218F-277C-6ACD-C25B1A1D0A94}" dt="2025-01-28T14:46:20.141" v="23"/>
        <pc:sldMkLst>
          <pc:docMk/>
          <pc:sldMk cId="3200617414" sldId="2596"/>
        </pc:sldMkLst>
      </pc:sldChg>
      <pc:sldChg chg="add">
        <pc:chgData name="Saar Deleu" userId="S::saar.deleu@katholiekonderwijs.vlaanderen::5a9477cf-1426-4451-b57d-da48280c7926" providerId="AD" clId="Web-{A90B9D29-218F-277C-6ACD-C25B1A1D0A94}" dt="2025-01-28T14:46:20.172" v="24"/>
        <pc:sldMkLst>
          <pc:docMk/>
          <pc:sldMk cId="1387221429" sldId="2597"/>
        </pc:sldMkLst>
      </pc:sldChg>
    </pc:docChg>
  </pc:docChgLst>
  <pc:docChgLst>
    <pc:chgData name="Saar Deleu" userId="S::saar.deleu@katholiekonderwijs.vlaanderen::5a9477cf-1426-4451-b57d-da48280c7926" providerId="AD" clId="Web-{5F8653ED-AED3-BB4F-50C3-7B26CE190A40}"/>
    <pc:docChg chg="addSld modSld sldOrd">
      <pc:chgData name="Saar Deleu" userId="S::saar.deleu@katholiekonderwijs.vlaanderen::5a9477cf-1426-4451-b57d-da48280c7926" providerId="AD" clId="Web-{5F8653ED-AED3-BB4F-50C3-7B26CE190A40}" dt="2025-01-24T10:04:15.192" v="1011" actId="20577"/>
      <pc:docMkLst>
        <pc:docMk/>
      </pc:docMkLst>
      <pc:sldChg chg="modSp">
        <pc:chgData name="Saar Deleu" userId="S::saar.deleu@katholiekonderwijs.vlaanderen::5a9477cf-1426-4451-b57d-da48280c7926" providerId="AD" clId="Web-{5F8653ED-AED3-BB4F-50C3-7B26CE190A40}" dt="2025-01-24T09:04:06.710" v="19" actId="20577"/>
        <pc:sldMkLst>
          <pc:docMk/>
          <pc:sldMk cId="3259767730" sldId="257"/>
        </pc:sldMkLst>
        <pc:spChg chg="mod">
          <ac:chgData name="Saar Deleu" userId="S::saar.deleu@katholiekonderwijs.vlaanderen::5a9477cf-1426-4451-b57d-da48280c7926" providerId="AD" clId="Web-{5F8653ED-AED3-BB4F-50C3-7B26CE190A40}" dt="2025-01-24T09:04:06.710" v="19" actId="20577"/>
          <ac:spMkLst>
            <pc:docMk/>
            <pc:sldMk cId="3259767730" sldId="257"/>
            <ac:spMk id="7" creationId="{78387532-7CEC-1810-9E09-8DE9D371DB72}"/>
          </ac:spMkLst>
        </pc:spChg>
      </pc:sldChg>
      <pc:sldChg chg="modSp">
        <pc:chgData name="Saar Deleu" userId="S::saar.deleu@katholiekonderwijs.vlaanderen::5a9477cf-1426-4451-b57d-da48280c7926" providerId="AD" clId="Web-{5F8653ED-AED3-BB4F-50C3-7B26CE190A40}" dt="2025-01-24T09:26:49.917" v="634"/>
        <pc:sldMkLst>
          <pc:docMk/>
          <pc:sldMk cId="2690166357" sldId="279"/>
        </pc:sldMkLst>
        <pc:graphicFrameChg chg="mod modGraphic">
          <ac:chgData name="Saar Deleu" userId="S::saar.deleu@katholiekonderwijs.vlaanderen::5a9477cf-1426-4451-b57d-da48280c7926" providerId="AD" clId="Web-{5F8653ED-AED3-BB4F-50C3-7B26CE190A40}" dt="2025-01-24T09:26:49.917" v="634"/>
          <ac:graphicFrameMkLst>
            <pc:docMk/>
            <pc:sldMk cId="2690166357" sldId="279"/>
            <ac:graphicFrameMk id="4" creationId="{4FD655F1-10C7-74BB-8DA9-9DD53BF3D363}"/>
          </ac:graphicFrameMkLst>
        </pc:graphicFrameChg>
      </pc:sldChg>
      <pc:sldChg chg="addSp delSp modSp">
        <pc:chgData name="Saar Deleu" userId="S::saar.deleu@katholiekonderwijs.vlaanderen::5a9477cf-1426-4451-b57d-da48280c7926" providerId="AD" clId="Web-{5F8653ED-AED3-BB4F-50C3-7B26CE190A40}" dt="2025-01-24T09:16:50.926" v="392" actId="1076"/>
        <pc:sldMkLst>
          <pc:docMk/>
          <pc:sldMk cId="3455119626" sldId="280"/>
        </pc:sldMkLst>
        <pc:spChg chg="add mod">
          <ac:chgData name="Saar Deleu" userId="S::saar.deleu@katholiekonderwijs.vlaanderen::5a9477cf-1426-4451-b57d-da48280c7926" providerId="AD" clId="Web-{5F8653ED-AED3-BB4F-50C3-7B26CE190A40}" dt="2025-01-24T09:16:29.691" v="388" actId="20577"/>
          <ac:spMkLst>
            <pc:docMk/>
            <pc:sldMk cId="3455119626" sldId="280"/>
            <ac:spMk id="4" creationId="{8C452B00-63B9-9F49-F05D-3F6B5DE6BBA4}"/>
          </ac:spMkLst>
        </pc:spChg>
        <pc:spChg chg="mod">
          <ac:chgData name="Saar Deleu" userId="S::saar.deleu@katholiekonderwijs.vlaanderen::5a9477cf-1426-4451-b57d-da48280c7926" providerId="AD" clId="Web-{5F8653ED-AED3-BB4F-50C3-7B26CE190A40}" dt="2025-01-24T09:16:38.222" v="390" actId="1076"/>
          <ac:spMkLst>
            <pc:docMk/>
            <pc:sldMk cId="3455119626" sldId="280"/>
            <ac:spMk id="5" creationId="{21144DC2-96F4-31A5-C99D-0819C02BE3FE}"/>
          </ac:spMkLst>
        </pc:spChg>
        <pc:spChg chg="mod">
          <ac:chgData name="Saar Deleu" userId="S::saar.deleu@katholiekonderwijs.vlaanderen::5a9477cf-1426-4451-b57d-da48280c7926" providerId="AD" clId="Web-{5F8653ED-AED3-BB4F-50C3-7B26CE190A40}" dt="2025-01-24T09:16:50.926" v="392" actId="1076"/>
          <ac:spMkLst>
            <pc:docMk/>
            <pc:sldMk cId="3455119626" sldId="280"/>
            <ac:spMk id="8" creationId="{7C8A167D-EBE3-A90B-7D39-AA70CC582E37}"/>
          </ac:spMkLst>
        </pc:spChg>
        <pc:spChg chg="add mod">
          <ac:chgData name="Saar Deleu" userId="S::saar.deleu@katholiekonderwijs.vlaanderen::5a9477cf-1426-4451-b57d-da48280c7926" providerId="AD" clId="Web-{5F8653ED-AED3-BB4F-50C3-7B26CE190A40}" dt="2025-01-24T09:16:36.097" v="389" actId="1076"/>
          <ac:spMkLst>
            <pc:docMk/>
            <pc:sldMk cId="3455119626" sldId="280"/>
            <ac:spMk id="11" creationId="{5789C4BF-5FAE-05D0-3BE2-25F43D1746AE}"/>
          </ac:spMkLst>
        </pc:spChg>
      </pc:sldChg>
      <pc:sldChg chg="ord">
        <pc:chgData name="Saar Deleu" userId="S::saar.deleu@katholiekonderwijs.vlaanderen::5a9477cf-1426-4451-b57d-da48280c7926" providerId="AD" clId="Web-{5F8653ED-AED3-BB4F-50C3-7B26CE190A40}" dt="2025-01-24T09:53:36.711" v="1002"/>
        <pc:sldMkLst>
          <pc:docMk/>
          <pc:sldMk cId="1050727007" sldId="284"/>
        </pc:sldMkLst>
      </pc:sldChg>
      <pc:sldChg chg="modSp">
        <pc:chgData name="Saar Deleu" userId="S::saar.deleu@katholiekonderwijs.vlaanderen::5a9477cf-1426-4451-b57d-da48280c7926" providerId="AD" clId="Web-{5F8653ED-AED3-BB4F-50C3-7B26CE190A40}" dt="2025-01-24T09:19:30.323" v="396" actId="20577"/>
        <pc:sldMkLst>
          <pc:docMk/>
          <pc:sldMk cId="3760508924" sldId="294"/>
        </pc:sldMkLst>
        <pc:spChg chg="mod">
          <ac:chgData name="Saar Deleu" userId="S::saar.deleu@katholiekonderwijs.vlaanderen::5a9477cf-1426-4451-b57d-da48280c7926" providerId="AD" clId="Web-{5F8653ED-AED3-BB4F-50C3-7B26CE190A40}" dt="2025-01-24T09:19:30.323" v="396" actId="20577"/>
          <ac:spMkLst>
            <pc:docMk/>
            <pc:sldMk cId="3760508924" sldId="294"/>
            <ac:spMk id="3" creationId="{56449C31-B2A1-50BD-F849-0B7A11DC2B5B}"/>
          </ac:spMkLst>
        </pc:spChg>
      </pc:sldChg>
      <pc:sldChg chg="addSp delSp modSp addAnim delAnim">
        <pc:chgData name="Saar Deleu" userId="S::saar.deleu@katholiekonderwijs.vlaanderen::5a9477cf-1426-4451-b57d-da48280c7926" providerId="AD" clId="Web-{5F8653ED-AED3-BB4F-50C3-7B26CE190A40}" dt="2025-01-24T09:20:34.950" v="411" actId="20577"/>
        <pc:sldMkLst>
          <pc:docMk/>
          <pc:sldMk cId="1622494454" sldId="295"/>
        </pc:sldMkLst>
        <pc:spChg chg="mod">
          <ac:chgData name="Saar Deleu" userId="S::saar.deleu@katholiekonderwijs.vlaanderen::5a9477cf-1426-4451-b57d-da48280c7926" providerId="AD" clId="Web-{5F8653ED-AED3-BB4F-50C3-7B26CE190A40}" dt="2025-01-24T09:09:35.066" v="190" actId="14100"/>
          <ac:spMkLst>
            <pc:docMk/>
            <pc:sldMk cId="1622494454" sldId="295"/>
            <ac:spMk id="2" creationId="{724B7813-6E70-A011-CB36-472CEAE5987B}"/>
          </ac:spMkLst>
        </pc:spChg>
        <pc:spChg chg="mod">
          <ac:chgData name="Saar Deleu" userId="S::saar.deleu@katholiekonderwijs.vlaanderen::5a9477cf-1426-4451-b57d-da48280c7926" providerId="AD" clId="Web-{5F8653ED-AED3-BB4F-50C3-7B26CE190A40}" dt="2025-01-24T09:20:34.950" v="411" actId="20577"/>
          <ac:spMkLst>
            <pc:docMk/>
            <pc:sldMk cId="1622494454" sldId="295"/>
            <ac:spMk id="3" creationId="{A9D12EFA-6208-78DC-EDED-3354512CFB27}"/>
          </ac:spMkLst>
        </pc:spChg>
        <pc:spChg chg="mod">
          <ac:chgData name="Saar Deleu" userId="S::saar.deleu@katholiekonderwijs.vlaanderen::5a9477cf-1426-4451-b57d-da48280c7926" providerId="AD" clId="Web-{5F8653ED-AED3-BB4F-50C3-7B26CE190A40}" dt="2025-01-24T09:11:45.962" v="260" actId="1076"/>
          <ac:spMkLst>
            <pc:docMk/>
            <pc:sldMk cId="1622494454" sldId="295"/>
            <ac:spMk id="6" creationId="{35A9DA1F-BC6C-FB16-642D-E7207DBD6072}"/>
          </ac:spMkLst>
        </pc:spChg>
        <pc:spChg chg="mod">
          <ac:chgData name="Saar Deleu" userId="S::saar.deleu@katholiekonderwijs.vlaanderen::5a9477cf-1426-4451-b57d-da48280c7926" providerId="AD" clId="Web-{5F8653ED-AED3-BB4F-50C3-7B26CE190A40}" dt="2025-01-24T09:14:52.265" v="376" actId="1076"/>
          <ac:spMkLst>
            <pc:docMk/>
            <pc:sldMk cId="1622494454" sldId="295"/>
            <ac:spMk id="7" creationId="{697D4FDA-18D7-2B4C-E6DA-208A7957B98A}"/>
          </ac:spMkLst>
        </pc:spChg>
        <pc:spChg chg="add mod">
          <ac:chgData name="Saar Deleu" userId="S::saar.deleu@katholiekonderwijs.vlaanderen::5a9477cf-1426-4451-b57d-da48280c7926" providerId="AD" clId="Web-{5F8653ED-AED3-BB4F-50C3-7B26CE190A40}" dt="2025-01-24T09:10:34.365" v="255" actId="20577"/>
          <ac:spMkLst>
            <pc:docMk/>
            <pc:sldMk cId="1622494454" sldId="295"/>
            <ac:spMk id="11" creationId="{142166DA-4DC3-233D-BEDF-BDB5FB9DC165}"/>
          </ac:spMkLst>
        </pc:spChg>
      </pc:sldChg>
      <pc:sldChg chg="modSp">
        <pc:chgData name="Saar Deleu" userId="S::saar.deleu@katholiekonderwijs.vlaanderen::5a9477cf-1426-4451-b57d-da48280c7926" providerId="AD" clId="Web-{5F8653ED-AED3-BB4F-50C3-7B26CE190A40}" dt="2025-01-24T09:47:52.783" v="1001" actId="20577"/>
        <pc:sldMkLst>
          <pc:docMk/>
          <pc:sldMk cId="182222199" sldId="296"/>
        </pc:sldMkLst>
      </pc:sldChg>
      <pc:sldChg chg="modSp">
        <pc:chgData name="Saar Deleu" userId="S::saar.deleu@katholiekonderwijs.vlaanderen::5a9477cf-1426-4451-b57d-da48280c7926" providerId="AD" clId="Web-{5F8653ED-AED3-BB4F-50C3-7B26CE190A40}" dt="2025-01-24T09:29:02.078" v="704"/>
        <pc:sldMkLst>
          <pc:docMk/>
          <pc:sldMk cId="4022937943" sldId="2564"/>
        </pc:sldMkLst>
        <pc:graphicFrameChg chg="mod modGraphic">
          <ac:chgData name="Saar Deleu" userId="S::saar.deleu@katholiekonderwijs.vlaanderen::5a9477cf-1426-4451-b57d-da48280c7926" providerId="AD" clId="Web-{5F8653ED-AED3-BB4F-50C3-7B26CE190A40}" dt="2025-01-24T09:29:02.078" v="704"/>
          <ac:graphicFrameMkLst>
            <pc:docMk/>
            <pc:sldMk cId="4022937943" sldId="2564"/>
            <ac:graphicFrameMk id="4" creationId="{4FD655F1-10C7-74BB-8DA9-9DD53BF3D363}"/>
          </ac:graphicFrameMkLst>
        </pc:graphicFrameChg>
      </pc:sldChg>
      <pc:sldChg chg="modSp">
        <pc:chgData name="Saar Deleu" userId="S::saar.deleu@katholiekonderwijs.vlaanderen::5a9477cf-1426-4451-b57d-da48280c7926" providerId="AD" clId="Web-{5F8653ED-AED3-BB4F-50C3-7B26CE190A40}" dt="2025-01-24T09:17:10.599" v="394" actId="20577"/>
        <pc:sldMkLst>
          <pc:docMk/>
          <pc:sldMk cId="2619871121" sldId="2565"/>
        </pc:sldMkLst>
        <pc:spChg chg="mod">
          <ac:chgData name="Saar Deleu" userId="S::saar.deleu@katholiekonderwijs.vlaanderen::5a9477cf-1426-4451-b57d-da48280c7926" providerId="AD" clId="Web-{5F8653ED-AED3-BB4F-50C3-7B26CE190A40}" dt="2025-01-24T09:17:10.599" v="394" actId="20577"/>
          <ac:spMkLst>
            <pc:docMk/>
            <pc:sldMk cId="2619871121" sldId="2565"/>
            <ac:spMk id="3" creationId="{56449C31-B2A1-50BD-F849-0B7A11DC2B5B}"/>
          </ac:spMkLst>
        </pc:spChg>
      </pc:sldChg>
      <pc:sldChg chg="modSp new">
        <pc:chgData name="Saar Deleu" userId="S::saar.deleu@katholiekonderwijs.vlaanderen::5a9477cf-1426-4451-b57d-da48280c7926" providerId="AD" clId="Web-{5F8653ED-AED3-BB4F-50C3-7B26CE190A40}" dt="2025-01-24T09:54:06.415" v="1008" actId="20577"/>
        <pc:sldMkLst>
          <pc:docMk/>
          <pc:sldMk cId="3200617414" sldId="2593"/>
        </pc:sldMkLst>
      </pc:sldChg>
      <pc:sldChg chg="modSp new">
        <pc:chgData name="Saar Deleu" userId="S::saar.deleu@katholiekonderwijs.vlaanderen::5a9477cf-1426-4451-b57d-da48280c7926" providerId="AD" clId="Web-{5F8653ED-AED3-BB4F-50C3-7B26CE190A40}" dt="2025-01-24T10:04:15.192" v="1011" actId="20577"/>
        <pc:sldMkLst>
          <pc:docMk/>
          <pc:sldMk cId="1387221429" sldId="2594"/>
        </pc:sldMkLst>
      </pc:sldChg>
    </pc:docChg>
  </pc:docChgLst>
  <pc:docChgLst>
    <pc:chgData name="Jolien Dewaegeneere" userId="S::jolien.dewaegeneere@katholiekonderwijs.vlaanderen::b6b98d41-caaf-4ddf-b1f5-0fd4faf428cf" providerId="AD" clId="Web-{83599002-0441-530F-B1FB-56F20C902DD4}"/>
    <pc:docChg chg="modSld">
      <pc:chgData name="Jolien Dewaegeneere" userId="S::jolien.dewaegeneere@katholiekonderwijs.vlaanderen::b6b98d41-caaf-4ddf-b1f5-0fd4faf428cf" providerId="AD" clId="Web-{83599002-0441-530F-B1FB-56F20C902DD4}" dt="2024-10-16T09:32:51.236" v="177"/>
      <pc:docMkLst>
        <pc:docMk/>
      </pc:docMkLst>
      <pc:sldChg chg="modSp">
        <pc:chgData name="Jolien Dewaegeneere" userId="S::jolien.dewaegeneere@katholiekonderwijs.vlaanderen::b6b98d41-caaf-4ddf-b1f5-0fd4faf428cf" providerId="AD" clId="Web-{83599002-0441-530F-B1FB-56F20C902DD4}" dt="2024-10-16T09:32:51.236" v="177"/>
        <pc:sldMkLst>
          <pc:docMk/>
          <pc:sldMk cId="2690166357" sldId="279"/>
        </pc:sldMkLst>
      </pc:sldChg>
    </pc:docChg>
  </pc:docChgLst>
  <pc:docChgLst>
    <pc:chgData name="Jolien Dewaegeneere" userId="S::jolien.dewaegeneere@katholiekonderwijs.vlaanderen::b6b98d41-caaf-4ddf-b1f5-0fd4faf428cf" providerId="AD" clId="Web-{E0A28F70-4054-8EB5-C702-04E1DF4B1A21}"/>
    <pc:docChg chg="addSld delSld modSld sldOrd">
      <pc:chgData name="Jolien Dewaegeneere" userId="S::jolien.dewaegeneere@katholiekonderwijs.vlaanderen::b6b98d41-caaf-4ddf-b1f5-0fd4faf428cf" providerId="AD" clId="Web-{E0A28F70-4054-8EB5-C702-04E1DF4B1A21}" dt="2025-01-29T19:21:29.149" v="7304"/>
      <pc:docMkLst>
        <pc:docMk/>
      </pc:docMkLst>
      <pc:sldChg chg="del">
        <pc:chgData name="Jolien Dewaegeneere" userId="S::jolien.dewaegeneere@katholiekonderwijs.vlaanderen::b6b98d41-caaf-4ddf-b1f5-0fd4faf428cf" providerId="AD" clId="Web-{E0A28F70-4054-8EB5-C702-04E1DF4B1A21}" dt="2025-01-29T19:21:09.164" v="7298"/>
        <pc:sldMkLst>
          <pc:docMk/>
          <pc:sldMk cId="2973935119" sldId="270"/>
        </pc:sldMkLst>
      </pc:sldChg>
      <pc:sldChg chg="del">
        <pc:chgData name="Jolien Dewaegeneere" userId="S::jolien.dewaegeneere@katholiekonderwijs.vlaanderen::b6b98d41-caaf-4ddf-b1f5-0fd4faf428cf" providerId="AD" clId="Web-{E0A28F70-4054-8EB5-C702-04E1DF4B1A21}" dt="2025-01-29T19:21:13.320" v="7300"/>
        <pc:sldMkLst>
          <pc:docMk/>
          <pc:sldMk cId="1790898520" sldId="275"/>
        </pc:sldMkLst>
      </pc:sldChg>
      <pc:sldChg chg="del">
        <pc:chgData name="Jolien Dewaegeneere" userId="S::jolien.dewaegeneere@katholiekonderwijs.vlaanderen::b6b98d41-caaf-4ddf-b1f5-0fd4faf428cf" providerId="AD" clId="Web-{E0A28F70-4054-8EB5-C702-04E1DF4B1A21}" dt="2025-01-29T19:21:08.789" v="7295"/>
        <pc:sldMkLst>
          <pc:docMk/>
          <pc:sldMk cId="4009752034" sldId="276"/>
        </pc:sldMkLst>
      </pc:sldChg>
      <pc:sldChg chg="del">
        <pc:chgData name="Jolien Dewaegeneere" userId="S::jolien.dewaegeneere@katholiekonderwijs.vlaanderen::b6b98d41-caaf-4ddf-b1f5-0fd4faf428cf" providerId="AD" clId="Web-{E0A28F70-4054-8EB5-C702-04E1DF4B1A21}" dt="2025-01-29T19:21:07.882" v="7294"/>
        <pc:sldMkLst>
          <pc:docMk/>
          <pc:sldMk cId="605720951" sldId="278"/>
        </pc:sldMkLst>
      </pc:sldChg>
      <pc:sldChg chg="modSp">
        <pc:chgData name="Jolien Dewaegeneere" userId="S::jolien.dewaegeneere@katholiekonderwijs.vlaanderen::b6b98d41-caaf-4ddf-b1f5-0fd4faf428cf" providerId="AD" clId="Web-{E0A28F70-4054-8EB5-C702-04E1DF4B1A21}" dt="2025-01-29T09:04:28.424" v="47" actId="1076"/>
        <pc:sldMkLst>
          <pc:docMk/>
          <pc:sldMk cId="2690166357" sldId="279"/>
        </pc:sldMkLst>
        <pc:spChg chg="mod">
          <ac:chgData name="Jolien Dewaegeneere" userId="S::jolien.dewaegeneere@katholiekonderwijs.vlaanderen::b6b98d41-caaf-4ddf-b1f5-0fd4faf428cf" providerId="AD" clId="Web-{E0A28F70-4054-8EB5-C702-04E1DF4B1A21}" dt="2025-01-29T09:04:28.424" v="47" actId="1076"/>
          <ac:spMkLst>
            <pc:docMk/>
            <pc:sldMk cId="2690166357" sldId="279"/>
            <ac:spMk id="6" creationId="{47DE2951-6CD3-51E1-759B-3AD9DF6BA6A1}"/>
          </ac:spMkLst>
        </pc:spChg>
        <pc:spChg chg="mod">
          <ac:chgData name="Jolien Dewaegeneere" userId="S::jolien.dewaegeneere@katholiekonderwijs.vlaanderen::b6b98d41-caaf-4ddf-b1f5-0fd4faf428cf" providerId="AD" clId="Web-{E0A28F70-4054-8EB5-C702-04E1DF4B1A21}" dt="2025-01-29T09:04:26.455" v="46" actId="1076"/>
          <ac:spMkLst>
            <pc:docMk/>
            <pc:sldMk cId="2690166357" sldId="279"/>
            <ac:spMk id="7" creationId="{5DB6C6E8-3851-9F73-C13E-FBAD829400D2}"/>
          </ac:spMkLst>
        </pc:spChg>
        <pc:graphicFrameChg chg="mod modGraphic">
          <ac:chgData name="Jolien Dewaegeneere" userId="S::jolien.dewaegeneere@katholiekonderwijs.vlaanderen::b6b98d41-caaf-4ddf-b1f5-0fd4faf428cf" providerId="AD" clId="Web-{E0A28F70-4054-8EB5-C702-04E1DF4B1A21}" dt="2025-01-29T09:04:11.814" v="43"/>
          <ac:graphicFrameMkLst>
            <pc:docMk/>
            <pc:sldMk cId="2690166357" sldId="279"/>
            <ac:graphicFrameMk id="4" creationId="{4FD655F1-10C7-74BB-8DA9-9DD53BF3D363}"/>
          </ac:graphicFrameMkLst>
        </pc:graphicFrameChg>
      </pc:sldChg>
      <pc:sldChg chg="modSp">
        <pc:chgData name="Jolien Dewaegeneere" userId="S::jolien.dewaegeneere@katholiekonderwijs.vlaanderen::b6b98d41-caaf-4ddf-b1f5-0fd4faf428cf" providerId="AD" clId="Web-{E0A28F70-4054-8EB5-C702-04E1DF4B1A21}" dt="2025-01-29T09:02:52.874" v="31" actId="20577"/>
        <pc:sldMkLst>
          <pc:docMk/>
          <pc:sldMk cId="3455119626" sldId="280"/>
        </pc:sldMkLst>
        <pc:spChg chg="mod">
          <ac:chgData name="Jolien Dewaegeneere" userId="S::jolien.dewaegeneere@katholiekonderwijs.vlaanderen::b6b98d41-caaf-4ddf-b1f5-0fd4faf428cf" providerId="AD" clId="Web-{E0A28F70-4054-8EB5-C702-04E1DF4B1A21}" dt="2025-01-29T09:02:52.874" v="31" actId="20577"/>
          <ac:spMkLst>
            <pc:docMk/>
            <pc:sldMk cId="3455119626" sldId="280"/>
            <ac:spMk id="4" creationId="{8C452B00-63B9-9F49-F05D-3F6B5DE6BBA4}"/>
          </ac:spMkLst>
        </pc:spChg>
      </pc:sldChg>
      <pc:sldChg chg="del">
        <pc:chgData name="Jolien Dewaegeneere" userId="S::jolien.dewaegeneere@katholiekonderwijs.vlaanderen::b6b98d41-caaf-4ddf-b1f5-0fd4faf428cf" providerId="AD" clId="Web-{E0A28F70-4054-8EB5-C702-04E1DF4B1A21}" dt="2025-01-29T19:21:09.023" v="7296"/>
        <pc:sldMkLst>
          <pc:docMk/>
          <pc:sldMk cId="756188716" sldId="281"/>
        </pc:sldMkLst>
      </pc:sldChg>
      <pc:sldChg chg="del">
        <pc:chgData name="Jolien Dewaegeneere" userId="S::jolien.dewaegeneere@katholiekonderwijs.vlaanderen::b6b98d41-caaf-4ddf-b1f5-0fd4faf428cf" providerId="AD" clId="Web-{E0A28F70-4054-8EB5-C702-04E1DF4B1A21}" dt="2025-01-29T19:21:09.148" v="7297"/>
        <pc:sldMkLst>
          <pc:docMk/>
          <pc:sldMk cId="3280839196" sldId="282"/>
        </pc:sldMkLst>
      </pc:sldChg>
      <pc:sldChg chg="modSp modCm">
        <pc:chgData name="Jolien Dewaegeneere" userId="S::jolien.dewaegeneere@katholiekonderwijs.vlaanderen::b6b98d41-caaf-4ddf-b1f5-0fd4faf428cf" providerId="AD" clId="Web-{E0A28F70-4054-8EB5-C702-04E1DF4B1A21}" dt="2025-01-29T10:02:08.475" v="2563"/>
        <pc:sldMkLst>
          <pc:docMk/>
          <pc:sldMk cId="493747511" sldId="283"/>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0:02:08.459" v="2562"/>
              <pc2:cmMkLst xmlns:pc2="http://schemas.microsoft.com/office/powerpoint/2019/9/main/command">
                <pc:docMk/>
                <pc:sldMk cId="493747511" sldId="283"/>
                <pc2:cmMk id="{78A6E11E-ED44-433F-ABA5-7B4DB61CB357}"/>
              </pc2:cmMkLst>
            </pc226:cmChg>
          </p:ext>
        </pc:extLst>
      </pc:sldChg>
      <pc:sldChg chg="del">
        <pc:chgData name="Jolien Dewaegeneere" userId="S::jolien.dewaegeneere@katholiekonderwijs.vlaanderen::b6b98d41-caaf-4ddf-b1f5-0fd4faf428cf" providerId="AD" clId="Web-{E0A28F70-4054-8EB5-C702-04E1DF4B1A21}" dt="2025-01-29T19:21:09.445" v="7299"/>
        <pc:sldMkLst>
          <pc:docMk/>
          <pc:sldMk cId="1050727007" sldId="284"/>
        </pc:sldMkLst>
      </pc:sldChg>
      <pc:sldChg chg="del">
        <pc:chgData name="Jolien Dewaegeneere" userId="S::jolien.dewaegeneere@katholiekonderwijs.vlaanderen::b6b98d41-caaf-4ddf-b1f5-0fd4faf428cf" providerId="AD" clId="Web-{E0A28F70-4054-8EB5-C702-04E1DF4B1A21}" dt="2025-01-29T19:21:23.305" v="7301"/>
        <pc:sldMkLst>
          <pc:docMk/>
          <pc:sldMk cId="3377897443" sldId="290"/>
        </pc:sldMkLst>
      </pc:sldChg>
      <pc:sldChg chg="del">
        <pc:chgData name="Jolien Dewaegeneere" userId="S::jolien.dewaegeneere@katholiekonderwijs.vlaanderen::b6b98d41-caaf-4ddf-b1f5-0fd4faf428cf" providerId="AD" clId="Web-{E0A28F70-4054-8EB5-C702-04E1DF4B1A21}" dt="2025-01-29T19:21:24.649" v="7302"/>
        <pc:sldMkLst>
          <pc:docMk/>
          <pc:sldMk cId="3757031035" sldId="291"/>
        </pc:sldMkLst>
      </pc:sldChg>
      <pc:sldChg chg="del">
        <pc:chgData name="Jolien Dewaegeneere" userId="S::jolien.dewaegeneere@katholiekonderwijs.vlaanderen::b6b98d41-caaf-4ddf-b1f5-0fd4faf428cf" providerId="AD" clId="Web-{E0A28F70-4054-8EB5-C702-04E1DF4B1A21}" dt="2025-01-29T19:21:25.930" v="7303"/>
        <pc:sldMkLst>
          <pc:docMk/>
          <pc:sldMk cId="1439443620" sldId="292"/>
        </pc:sldMkLst>
      </pc:sldChg>
      <pc:sldChg chg="del">
        <pc:chgData name="Jolien Dewaegeneere" userId="S::jolien.dewaegeneere@katholiekonderwijs.vlaanderen::b6b98d41-caaf-4ddf-b1f5-0fd4faf428cf" providerId="AD" clId="Web-{E0A28F70-4054-8EB5-C702-04E1DF4B1A21}" dt="2025-01-29T19:21:29.149" v="7304"/>
        <pc:sldMkLst>
          <pc:docMk/>
          <pc:sldMk cId="3939911114" sldId="293"/>
        </pc:sldMkLst>
      </pc:sldChg>
      <pc:sldChg chg="modSp">
        <pc:chgData name="Jolien Dewaegeneere" userId="S::jolien.dewaegeneere@katholiekonderwijs.vlaanderen::b6b98d41-caaf-4ddf-b1f5-0fd4faf428cf" providerId="AD" clId="Web-{E0A28F70-4054-8EB5-C702-04E1DF4B1A21}" dt="2025-01-29T09:02:45.170" v="28" actId="20577"/>
        <pc:sldMkLst>
          <pc:docMk/>
          <pc:sldMk cId="1622494454" sldId="295"/>
        </pc:sldMkLst>
        <pc:spChg chg="mod">
          <ac:chgData name="Jolien Dewaegeneere" userId="S::jolien.dewaegeneere@katholiekonderwijs.vlaanderen::b6b98d41-caaf-4ddf-b1f5-0fd4faf428cf" providerId="AD" clId="Web-{E0A28F70-4054-8EB5-C702-04E1DF4B1A21}" dt="2025-01-29T09:02:45.170" v="28" actId="20577"/>
          <ac:spMkLst>
            <pc:docMk/>
            <pc:sldMk cId="1622494454" sldId="295"/>
            <ac:spMk id="2" creationId="{724B7813-6E70-A011-CB36-472CEAE5987B}"/>
          </ac:spMkLst>
        </pc:spChg>
        <pc:spChg chg="mod">
          <ac:chgData name="Jolien Dewaegeneere" userId="S::jolien.dewaegeneere@katholiekonderwijs.vlaanderen::b6b98d41-caaf-4ddf-b1f5-0fd4faf428cf" providerId="AD" clId="Web-{E0A28F70-4054-8EB5-C702-04E1DF4B1A21}" dt="2025-01-29T09:01:52.856" v="25" actId="20577"/>
          <ac:spMkLst>
            <pc:docMk/>
            <pc:sldMk cId="1622494454" sldId="295"/>
            <ac:spMk id="3" creationId="{A9D12EFA-6208-78DC-EDED-3354512CFB27}"/>
          </ac:spMkLst>
        </pc:spChg>
      </pc:sldChg>
      <pc:sldChg chg="modSp modCm">
        <pc:chgData name="Jolien Dewaegeneere" userId="S::jolien.dewaegeneere@katholiekonderwijs.vlaanderen::b6b98d41-caaf-4ddf-b1f5-0fd4faf428cf" providerId="AD" clId="Web-{E0A28F70-4054-8EB5-C702-04E1DF4B1A21}" dt="2025-01-29T09:45:18.734" v="2015" actId="20577"/>
        <pc:sldMkLst>
          <pc:docMk/>
          <pc:sldMk cId="182222199" sldId="296"/>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09:45:04.546" v="2014" actId="20577"/>
              <pc2:cmMkLst xmlns:pc2="http://schemas.microsoft.com/office/powerpoint/2019/9/main/command">
                <pc:docMk/>
                <pc:sldMk cId="182222199" sldId="296"/>
                <pc2:cmMk id="{7BA6923E-46A9-4EDE-B9EF-726838B753A8}"/>
              </pc2:cmMkLst>
            </pc226:cmChg>
          </p:ext>
        </pc:extLst>
      </pc:sldChg>
      <pc:sldChg chg="del">
        <pc:chgData name="Jolien Dewaegeneere" userId="S::jolien.dewaegeneere@katholiekonderwijs.vlaanderen::b6b98d41-caaf-4ddf-b1f5-0fd4faf428cf" providerId="AD" clId="Web-{E0A28F70-4054-8EB5-C702-04E1DF4B1A21}" dt="2025-01-29T19:21:05.945" v="7293"/>
        <pc:sldMkLst>
          <pc:docMk/>
          <pc:sldMk cId="3441505868" sldId="299"/>
        </pc:sldMkLst>
      </pc:sldChg>
      <pc:sldChg chg="modSp modCm">
        <pc:chgData name="Jolien Dewaegeneere" userId="S::jolien.dewaegeneere@katholiekonderwijs.vlaanderen::b6b98d41-caaf-4ddf-b1f5-0fd4faf428cf" providerId="AD" clId="Web-{E0A28F70-4054-8EB5-C702-04E1DF4B1A21}" dt="2025-01-29T10:10:36.775" v="2851"/>
        <pc:sldMkLst>
          <pc:docMk/>
          <pc:sldMk cId="3659139596" sldId="2558"/>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0:10:36.775" v="2850"/>
              <pc2:cmMkLst xmlns:pc2="http://schemas.microsoft.com/office/powerpoint/2019/9/main/command">
                <pc:docMk/>
                <pc:sldMk cId="3659139596" sldId="2558"/>
                <pc2:cmMk id="{6699A36F-AE0A-480C-9163-64528186B66A}"/>
              </pc2:cmMkLst>
            </pc226:cmChg>
          </p:ext>
        </pc:extLst>
      </pc:sldChg>
      <pc:sldChg chg="modSp modCm">
        <pc:chgData name="Jolien Dewaegeneere" userId="S::jolien.dewaegeneere@katholiekonderwijs.vlaanderen::b6b98d41-caaf-4ddf-b1f5-0fd4faf428cf" providerId="AD" clId="Web-{E0A28F70-4054-8EB5-C702-04E1DF4B1A21}" dt="2025-01-29T16:55:21.045" v="5198" actId="1076"/>
        <pc:sldMkLst>
          <pc:docMk/>
          <pc:sldMk cId="2439991902" sldId="2559"/>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3:09:33.948" v="3334"/>
              <pc2:cmMkLst xmlns:pc2="http://schemas.microsoft.com/office/powerpoint/2019/9/main/command">
                <pc:docMk/>
                <pc:sldMk cId="2439991902" sldId="2559"/>
                <pc2:cmMk id="{3744B106-3A18-4E50-BD23-3C39CEFA243B}"/>
              </pc2:cmMkLst>
            </pc226:cmChg>
            <pc226:cmChg xmlns:pc226="http://schemas.microsoft.com/office/powerpoint/2022/06/main/command" chg="mod">
              <pc226:chgData name="Jolien Dewaegeneere" userId="S::jolien.dewaegeneere@katholiekonderwijs.vlaanderen::b6b98d41-caaf-4ddf-b1f5-0fd4faf428cf" providerId="AD" clId="Web-{E0A28F70-4054-8EB5-C702-04E1DF4B1A21}" dt="2025-01-29T13:09:33.948" v="3334"/>
              <pc2:cmMkLst xmlns:pc2="http://schemas.microsoft.com/office/powerpoint/2019/9/main/command">
                <pc:docMk/>
                <pc:sldMk cId="2439991902" sldId="2559"/>
                <pc2:cmMk id="{A7DE2BF0-7D53-4FB3-8077-4B2AAD6DC5ED}"/>
              </pc2:cmMkLst>
            </pc226:cmChg>
          </p:ext>
        </pc:extLst>
      </pc:sldChg>
      <pc:sldChg chg="modSp modCm">
        <pc:chgData name="Jolien Dewaegeneere" userId="S::jolien.dewaegeneere@katholiekonderwijs.vlaanderen::b6b98d41-caaf-4ddf-b1f5-0fd4faf428cf" providerId="AD" clId="Web-{E0A28F70-4054-8EB5-C702-04E1DF4B1A21}" dt="2025-01-29T19:13:07.615" v="6946" actId="20577"/>
        <pc:sldMkLst>
          <pc:docMk/>
          <pc:sldMk cId="2430049276" sldId="2568"/>
        </pc:sldMkLst>
        <pc:spChg chg="mod">
          <ac:chgData name="Jolien Dewaegeneere" userId="S::jolien.dewaegeneere@katholiekonderwijs.vlaanderen::b6b98d41-caaf-4ddf-b1f5-0fd4faf428cf" providerId="AD" clId="Web-{E0A28F70-4054-8EB5-C702-04E1DF4B1A21}" dt="2025-01-29T19:13:04.552" v="6944" actId="20577"/>
          <ac:spMkLst>
            <pc:docMk/>
            <pc:sldMk cId="2430049276" sldId="2568"/>
            <ac:spMk id="2" creationId="{724B7813-6E70-A011-CB36-472CEAE5987B}"/>
          </ac:spMkLst>
        </pc:spChg>
        <pc:spChg chg="mod">
          <ac:chgData name="Jolien Dewaegeneere" userId="S::jolien.dewaegeneere@katholiekonderwijs.vlaanderen::b6b98d41-caaf-4ddf-b1f5-0fd4faf428cf" providerId="AD" clId="Web-{E0A28F70-4054-8EB5-C702-04E1DF4B1A21}" dt="2025-01-29T19:13:07.615" v="6946" actId="20577"/>
          <ac:spMkLst>
            <pc:docMk/>
            <pc:sldMk cId="2430049276" sldId="2568"/>
            <ac:spMk id="3" creationId="{A9D12EFA-6208-78DC-EDED-3354512CFB27}"/>
          </ac:spMkLst>
        </pc:sp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9:13:07.552" v="6945" actId="20577"/>
              <pc2:cmMkLst xmlns:pc2="http://schemas.microsoft.com/office/powerpoint/2019/9/main/command">
                <pc:docMk/>
                <pc:sldMk cId="2430049276" sldId="2568"/>
                <pc2:cmMk id="{F186F660-E8DB-4216-9DD4-4B2CCB131C45}"/>
              </pc2:cmMkLst>
            </pc226:cmChg>
            <pc226:cmChg xmlns:pc226="http://schemas.microsoft.com/office/powerpoint/2022/06/main/command" chg="mod">
              <pc226:chgData name="Jolien Dewaegeneere" userId="S::jolien.dewaegeneere@katholiekonderwijs.vlaanderen::b6b98d41-caaf-4ddf-b1f5-0fd4faf428cf" providerId="AD" clId="Web-{E0A28F70-4054-8EB5-C702-04E1DF4B1A21}" dt="2025-01-29T19:13:07.552" v="6945" actId="20577"/>
              <pc2:cmMkLst xmlns:pc2="http://schemas.microsoft.com/office/powerpoint/2019/9/main/command">
                <pc:docMk/>
                <pc:sldMk cId="2430049276" sldId="2568"/>
                <pc2:cmMk id="{B01BDB82-87DB-4D3A-A2D1-362969FB9FDC}"/>
              </pc2:cmMkLst>
            </pc226:cmChg>
          </p:ext>
        </pc:extLst>
      </pc:sldChg>
      <pc:sldChg chg="del">
        <pc:chgData name="Jolien Dewaegeneere" userId="S::jolien.dewaegeneere@katholiekonderwijs.vlaanderen::b6b98d41-caaf-4ddf-b1f5-0fd4faf428cf" providerId="AD" clId="Web-{E0A28F70-4054-8EB5-C702-04E1DF4B1A21}" dt="2025-01-29T19:20:57.320" v="7290"/>
        <pc:sldMkLst>
          <pc:docMk/>
          <pc:sldMk cId="34736995" sldId="2569"/>
        </pc:sldMkLst>
      </pc:sldChg>
      <pc:sldChg chg="del">
        <pc:chgData name="Jolien Dewaegeneere" userId="S::jolien.dewaegeneere@katholiekonderwijs.vlaanderen::b6b98d41-caaf-4ddf-b1f5-0fd4faf428cf" providerId="AD" clId="Web-{E0A28F70-4054-8EB5-C702-04E1DF4B1A21}" dt="2025-01-29T19:20:57.491" v="7291"/>
        <pc:sldMkLst>
          <pc:docMk/>
          <pc:sldMk cId="505290387" sldId="2570"/>
        </pc:sldMkLst>
      </pc:sldChg>
      <pc:sldChg chg="del">
        <pc:chgData name="Jolien Dewaegeneere" userId="S::jolien.dewaegeneere@katholiekonderwijs.vlaanderen::b6b98d41-caaf-4ddf-b1f5-0fd4faf428cf" providerId="AD" clId="Web-{E0A28F70-4054-8EB5-C702-04E1DF4B1A21}" dt="2025-01-29T19:20:59.070" v="7292"/>
        <pc:sldMkLst>
          <pc:docMk/>
          <pc:sldMk cId="1852733769" sldId="2571"/>
        </pc:sldMkLst>
      </pc:sldChg>
      <pc:sldChg chg="modSp">
        <pc:chgData name="Jolien Dewaegeneere" userId="S::jolien.dewaegeneere@katholiekonderwijs.vlaanderen::b6b98d41-caaf-4ddf-b1f5-0fd4faf428cf" providerId="AD" clId="Web-{E0A28F70-4054-8EB5-C702-04E1DF4B1A21}" dt="2025-01-29T10:24:20.071" v="3329" actId="20577"/>
        <pc:sldMkLst>
          <pc:docMk/>
          <pc:sldMk cId="1069677978" sldId="2573"/>
        </pc:sldMkLst>
        <pc:spChg chg="mod">
          <ac:chgData name="Jolien Dewaegeneere" userId="S::jolien.dewaegeneere@katholiekonderwijs.vlaanderen::b6b98d41-caaf-4ddf-b1f5-0fd4faf428cf" providerId="AD" clId="Web-{E0A28F70-4054-8EB5-C702-04E1DF4B1A21}" dt="2025-01-29T10:24:20.071" v="3329" actId="20577"/>
          <ac:spMkLst>
            <pc:docMk/>
            <pc:sldMk cId="1069677978" sldId="2573"/>
            <ac:spMk id="5" creationId="{005E0F0C-1534-4991-06D7-BE32EF2C0F87}"/>
          </ac:spMkLst>
        </pc:spChg>
      </pc:sldChg>
      <pc:sldChg chg="modSp">
        <pc:chgData name="Jolien Dewaegeneere" userId="S::jolien.dewaegeneere@katholiekonderwijs.vlaanderen::b6b98d41-caaf-4ddf-b1f5-0fd4faf428cf" providerId="AD" clId="Web-{E0A28F70-4054-8EB5-C702-04E1DF4B1A21}" dt="2025-01-29T10:24:17.540" v="3328" actId="20577"/>
        <pc:sldMkLst>
          <pc:docMk/>
          <pc:sldMk cId="735405452" sldId="2574"/>
        </pc:sldMkLst>
      </pc:sldChg>
      <pc:sldChg chg="modSp modNotes">
        <pc:chgData name="Jolien Dewaegeneere" userId="S::jolien.dewaegeneere@katholiekonderwijs.vlaanderen::b6b98d41-caaf-4ddf-b1f5-0fd4faf428cf" providerId="AD" clId="Web-{E0A28F70-4054-8EB5-C702-04E1DF4B1A21}" dt="2025-01-29T19:13:51.194" v="6951" actId="20577"/>
        <pc:sldMkLst>
          <pc:docMk/>
          <pc:sldMk cId="2670311475" sldId="2577"/>
        </pc:sldMkLst>
      </pc:sldChg>
      <pc:sldChg chg="modSp">
        <pc:chgData name="Jolien Dewaegeneere" userId="S::jolien.dewaegeneere@katholiekonderwijs.vlaanderen::b6b98d41-caaf-4ddf-b1f5-0fd4faf428cf" providerId="AD" clId="Web-{E0A28F70-4054-8EB5-C702-04E1DF4B1A21}" dt="2025-01-29T10:24:32.025" v="3331" actId="20577"/>
        <pc:sldMkLst>
          <pc:docMk/>
          <pc:sldMk cId="2589195123" sldId="2578"/>
        </pc:sldMkLst>
      </pc:sldChg>
      <pc:sldChg chg="modSp">
        <pc:chgData name="Jolien Dewaegeneere" userId="S::jolien.dewaegeneere@katholiekonderwijs.vlaanderen::b6b98d41-caaf-4ddf-b1f5-0fd4faf428cf" providerId="AD" clId="Web-{E0A28F70-4054-8EB5-C702-04E1DF4B1A21}" dt="2025-01-29T16:28:05.092" v="3874" actId="14100"/>
        <pc:sldMkLst>
          <pc:docMk/>
          <pc:sldMk cId="2940732215" sldId="2580"/>
        </pc:sldMkLst>
      </pc:sldChg>
      <pc:sldChg chg="modSp">
        <pc:chgData name="Jolien Dewaegeneere" userId="S::jolien.dewaegeneere@katholiekonderwijs.vlaanderen::b6b98d41-caaf-4ddf-b1f5-0fd4faf428cf" providerId="AD" clId="Web-{E0A28F70-4054-8EB5-C702-04E1DF4B1A21}" dt="2025-01-29T19:18:06.844" v="7215" actId="20577"/>
        <pc:sldMkLst>
          <pc:docMk/>
          <pc:sldMk cId="3102750265" sldId="2581"/>
        </pc:sldMkLst>
      </pc:sldChg>
      <pc:sldChg chg="modSp del">
        <pc:chgData name="Jolien Dewaegeneere" userId="S::jolien.dewaegeneere@katholiekonderwijs.vlaanderen::b6b98d41-caaf-4ddf-b1f5-0fd4faf428cf" providerId="AD" clId="Web-{E0A28F70-4054-8EB5-C702-04E1DF4B1A21}" dt="2025-01-29T19:20:28.147" v="7287"/>
        <pc:sldMkLst>
          <pc:docMk/>
          <pc:sldMk cId="3164205330" sldId="2582"/>
        </pc:sldMkLst>
      </pc:sldChg>
      <pc:sldChg chg="modSp del">
        <pc:chgData name="Jolien Dewaegeneere" userId="S::jolien.dewaegeneere@katholiekonderwijs.vlaanderen::b6b98d41-caaf-4ddf-b1f5-0fd4faf428cf" providerId="AD" clId="Web-{E0A28F70-4054-8EB5-C702-04E1DF4B1A21}" dt="2025-01-29T17:29:00.621" v="6308"/>
        <pc:sldMkLst>
          <pc:docMk/>
          <pc:sldMk cId="4131212415" sldId="2583"/>
        </pc:sldMkLst>
      </pc:sldChg>
      <pc:sldChg chg="del">
        <pc:chgData name="Jolien Dewaegeneere" userId="S::jolien.dewaegeneere@katholiekonderwijs.vlaanderen::b6b98d41-caaf-4ddf-b1f5-0fd4faf428cf" providerId="AD" clId="Web-{E0A28F70-4054-8EB5-C702-04E1DF4B1A21}" dt="2025-01-29T19:10:43.422" v="6884"/>
        <pc:sldMkLst>
          <pc:docMk/>
          <pc:sldMk cId="1184617102" sldId="2584"/>
        </pc:sldMkLst>
      </pc:sldChg>
      <pc:sldChg chg="del">
        <pc:chgData name="Jolien Dewaegeneere" userId="S::jolien.dewaegeneere@katholiekonderwijs.vlaanderen::b6b98d41-caaf-4ddf-b1f5-0fd4faf428cf" providerId="AD" clId="Web-{E0A28F70-4054-8EB5-C702-04E1DF4B1A21}" dt="2025-01-29T19:10:38.140" v="6882"/>
        <pc:sldMkLst>
          <pc:docMk/>
          <pc:sldMk cId="1528416911" sldId="2585"/>
        </pc:sldMkLst>
      </pc:sldChg>
      <pc:sldChg chg="del">
        <pc:chgData name="Jolien Dewaegeneere" userId="S::jolien.dewaegeneere@katholiekonderwijs.vlaanderen::b6b98d41-caaf-4ddf-b1f5-0fd4faf428cf" providerId="AD" clId="Web-{E0A28F70-4054-8EB5-C702-04E1DF4B1A21}" dt="2025-01-29T19:10:42.015" v="6883"/>
        <pc:sldMkLst>
          <pc:docMk/>
          <pc:sldMk cId="3620026066" sldId="2586"/>
        </pc:sldMkLst>
      </pc:sldChg>
      <pc:sldChg chg="del">
        <pc:chgData name="Jolien Dewaegeneere" userId="S::jolien.dewaegeneere@katholiekonderwijs.vlaanderen::b6b98d41-caaf-4ddf-b1f5-0fd4faf428cf" providerId="AD" clId="Web-{E0A28F70-4054-8EB5-C702-04E1DF4B1A21}" dt="2025-01-29T19:10:22.093" v="6881"/>
        <pc:sldMkLst>
          <pc:docMk/>
          <pc:sldMk cId="699537932" sldId="2587"/>
        </pc:sldMkLst>
      </pc:sldChg>
      <pc:sldChg chg="del">
        <pc:chgData name="Jolien Dewaegeneere" userId="S::jolien.dewaegeneere@katholiekonderwijs.vlaanderen::b6b98d41-caaf-4ddf-b1f5-0fd4faf428cf" providerId="AD" clId="Web-{E0A28F70-4054-8EB5-C702-04E1DF4B1A21}" dt="2025-01-29T19:10:18.358" v="6880"/>
        <pc:sldMkLst>
          <pc:docMk/>
          <pc:sldMk cId="2220693532" sldId="2588"/>
        </pc:sldMkLst>
      </pc:sldChg>
      <pc:sldChg chg="del">
        <pc:chgData name="Jolien Dewaegeneere" userId="S::jolien.dewaegeneere@katholiekonderwijs.vlaanderen::b6b98d41-caaf-4ddf-b1f5-0fd4faf428cf" providerId="AD" clId="Web-{E0A28F70-4054-8EB5-C702-04E1DF4B1A21}" dt="2025-01-29T19:10:15.171" v="6879"/>
        <pc:sldMkLst>
          <pc:docMk/>
          <pc:sldMk cId="4205514641" sldId="2589"/>
        </pc:sldMkLst>
      </pc:sldChg>
      <pc:sldChg chg="del ord">
        <pc:chgData name="Jolien Dewaegeneere" userId="S::jolien.dewaegeneere@katholiekonderwijs.vlaanderen::b6b98d41-caaf-4ddf-b1f5-0fd4faf428cf" providerId="AD" clId="Web-{E0A28F70-4054-8EB5-C702-04E1DF4B1A21}" dt="2025-01-29T13:13:01.955" v="3340"/>
        <pc:sldMkLst>
          <pc:docMk/>
          <pc:sldMk cId="1083679374" sldId="2590"/>
        </pc:sldMkLst>
      </pc:sldChg>
      <pc:sldChg chg="del">
        <pc:chgData name="Jolien Dewaegeneere" userId="S::jolien.dewaegeneere@katholiekonderwijs.vlaanderen::b6b98d41-caaf-4ddf-b1f5-0fd4faf428cf" providerId="AD" clId="Web-{E0A28F70-4054-8EB5-C702-04E1DF4B1A21}" dt="2025-01-29T09:39:30.612" v="1803"/>
        <pc:sldMkLst>
          <pc:docMk/>
          <pc:sldMk cId="2800512589" sldId="2591"/>
        </pc:sldMkLst>
      </pc:sldChg>
      <pc:sldChg chg="del">
        <pc:chgData name="Jolien Dewaegeneere" userId="S::jolien.dewaegeneere@katholiekonderwijs.vlaanderen::b6b98d41-caaf-4ddf-b1f5-0fd4faf428cf" providerId="AD" clId="Web-{E0A28F70-4054-8EB5-C702-04E1DF4B1A21}" dt="2025-01-29T10:06:17.546" v="2655"/>
        <pc:sldMkLst>
          <pc:docMk/>
          <pc:sldMk cId="2154525857" sldId="2592"/>
        </pc:sldMkLst>
      </pc:sldChg>
      <pc:sldChg chg="del">
        <pc:chgData name="Jolien Dewaegeneere" userId="S::jolien.dewaegeneere@katholiekonderwijs.vlaanderen::b6b98d41-caaf-4ddf-b1f5-0fd4faf428cf" providerId="AD" clId="Web-{E0A28F70-4054-8EB5-C702-04E1DF4B1A21}" dt="2025-01-29T19:20:54.460" v="7288"/>
        <pc:sldMkLst>
          <pc:docMk/>
          <pc:sldMk cId="3200617414" sldId="2596"/>
        </pc:sldMkLst>
      </pc:sldChg>
      <pc:sldChg chg="del">
        <pc:chgData name="Jolien Dewaegeneere" userId="S::jolien.dewaegeneere@katholiekonderwijs.vlaanderen::b6b98d41-caaf-4ddf-b1f5-0fd4faf428cf" providerId="AD" clId="Web-{E0A28F70-4054-8EB5-C702-04E1DF4B1A21}" dt="2025-01-29T19:20:57.085" v="7289"/>
        <pc:sldMkLst>
          <pc:docMk/>
          <pc:sldMk cId="1387221429" sldId="2597"/>
        </pc:sldMkLst>
      </pc:sldChg>
      <pc:sldChg chg="modSp add del">
        <pc:chgData name="Jolien Dewaegeneere" userId="S::jolien.dewaegeneere@katholiekonderwijs.vlaanderen::b6b98d41-caaf-4ddf-b1f5-0fd4faf428cf" providerId="AD" clId="Web-{E0A28F70-4054-8EB5-C702-04E1DF4B1A21}" dt="2025-01-29T09:37:55.155" v="1799"/>
        <pc:sldMkLst>
          <pc:docMk/>
          <pc:sldMk cId="2453215812" sldId="2598"/>
        </pc:sldMkLst>
      </pc:sldChg>
      <pc:sldChg chg="modSp add replId modCm">
        <pc:chgData name="Jolien Dewaegeneere" userId="S::jolien.dewaegeneere@katholiekonderwijs.vlaanderen::b6b98d41-caaf-4ddf-b1f5-0fd4faf428cf" providerId="AD" clId="Web-{E0A28F70-4054-8EB5-C702-04E1DF4B1A21}" dt="2025-01-29T10:11:33.214" v="2889"/>
        <pc:sldMkLst>
          <pc:docMk/>
          <pc:sldMk cId="3824573506" sldId="2599"/>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0:11:33.214" v="2888"/>
              <pc2:cmMkLst xmlns:pc2="http://schemas.microsoft.com/office/powerpoint/2019/9/main/command">
                <pc:docMk/>
                <pc:sldMk cId="3824573506" sldId="2599"/>
                <pc2:cmMk id="{DCACC108-22D0-4C89-859F-5C5F6A9B6C68}"/>
              </pc2:cmMkLst>
            </pc226:cmChg>
          </p:ext>
        </pc:extLst>
      </pc:sldChg>
      <pc:sldChg chg="modSp add replId">
        <pc:chgData name="Jolien Dewaegeneere" userId="S::jolien.dewaegeneere@katholiekonderwijs.vlaanderen::b6b98d41-caaf-4ddf-b1f5-0fd4faf428cf" providerId="AD" clId="Web-{E0A28F70-4054-8EB5-C702-04E1DF4B1A21}" dt="2025-01-29T16:27:43.654" v="3864" actId="20577"/>
        <pc:sldMkLst>
          <pc:docMk/>
          <pc:sldMk cId="2162482132" sldId="2600"/>
        </pc:sldMkLst>
      </pc:sldChg>
      <pc:sldChg chg="modSp add replId modCm">
        <pc:chgData name="Jolien Dewaegeneere" userId="S::jolien.dewaegeneere@katholiekonderwijs.vlaanderen::b6b98d41-caaf-4ddf-b1f5-0fd4faf428cf" providerId="AD" clId="Web-{E0A28F70-4054-8EB5-C702-04E1DF4B1A21}" dt="2025-01-29T15:51:29.790" v="3542"/>
        <pc:sldMkLst>
          <pc:docMk/>
          <pc:sldMk cId="175253052" sldId="2601"/>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5:50:21.241" v="3425"/>
              <pc2:cmMkLst xmlns:pc2="http://schemas.microsoft.com/office/powerpoint/2019/9/main/command">
                <pc:docMk/>
                <pc:sldMk cId="175253052" sldId="2601"/>
                <pc2:cmMk id="{E385B0C5-E25E-4E9C-9A91-041B039D4B5C}"/>
              </pc2:cmMkLst>
            </pc226:cmChg>
          </p:ext>
        </pc:extLst>
      </pc:sldChg>
      <pc:sldChg chg="modSp add replId">
        <pc:chgData name="Jolien Dewaegeneere" userId="S::jolien.dewaegeneere@katholiekonderwijs.vlaanderen::b6b98d41-caaf-4ddf-b1f5-0fd4faf428cf" providerId="AD" clId="Web-{E0A28F70-4054-8EB5-C702-04E1DF4B1A21}" dt="2025-01-29T16:55:14.123" v="5197" actId="20577"/>
        <pc:sldMkLst>
          <pc:docMk/>
          <pc:sldMk cId="2037305030" sldId="2602"/>
        </pc:sldMkLst>
      </pc:sldChg>
      <pc:sldChg chg="modSp add replId">
        <pc:chgData name="Jolien Dewaegeneere" userId="S::jolien.dewaegeneere@katholiekonderwijs.vlaanderen::b6b98d41-caaf-4ddf-b1f5-0fd4faf428cf" providerId="AD" clId="Web-{E0A28F70-4054-8EB5-C702-04E1DF4B1A21}" dt="2025-01-29T16:54:56.825" v="5194" actId="20577"/>
        <pc:sldMkLst>
          <pc:docMk/>
          <pc:sldMk cId="424056332" sldId="2603"/>
        </pc:sldMkLst>
      </pc:sldChg>
      <pc:sldChg chg="modSp add replId">
        <pc:chgData name="Jolien Dewaegeneere" userId="S::jolien.dewaegeneere@katholiekonderwijs.vlaanderen::b6b98d41-caaf-4ddf-b1f5-0fd4faf428cf" providerId="AD" clId="Web-{E0A28F70-4054-8EB5-C702-04E1DF4B1A21}" dt="2025-01-29T16:54:47.028" v="5192" actId="20577"/>
        <pc:sldMkLst>
          <pc:docMk/>
          <pc:sldMk cId="4030809246" sldId="2604"/>
        </pc:sldMkLst>
      </pc:sldChg>
      <pc:sldChg chg="add del replId">
        <pc:chgData name="Jolien Dewaegeneere" userId="S::jolien.dewaegeneere@katholiekonderwijs.vlaanderen::b6b98d41-caaf-4ddf-b1f5-0fd4faf428cf" providerId="AD" clId="Web-{E0A28F70-4054-8EB5-C702-04E1DF4B1A21}" dt="2025-01-29T17:21:24.417" v="6028"/>
        <pc:sldMkLst>
          <pc:docMk/>
          <pc:sldMk cId="1854134358" sldId="2605"/>
        </pc:sldMkLst>
      </pc:sldChg>
      <pc:sldChg chg="modSp add replId">
        <pc:chgData name="Jolien Dewaegeneere" userId="S::jolien.dewaegeneere@katholiekonderwijs.vlaanderen::b6b98d41-caaf-4ddf-b1f5-0fd4faf428cf" providerId="AD" clId="Web-{E0A28F70-4054-8EB5-C702-04E1DF4B1A21}" dt="2025-01-29T19:18:46.721" v="7230" actId="20577"/>
        <pc:sldMkLst>
          <pc:docMk/>
          <pc:sldMk cId="4268755258" sldId="2606"/>
        </pc:sldMkLst>
      </pc:sldChg>
      <pc:sldChg chg="modSp add ord replId">
        <pc:chgData name="Jolien Dewaegeneere" userId="S::jolien.dewaegeneere@katholiekonderwijs.vlaanderen::b6b98d41-caaf-4ddf-b1f5-0fd4faf428cf" providerId="AD" clId="Web-{E0A28F70-4054-8EB5-C702-04E1DF4B1A21}" dt="2025-01-29T19:20:12.443" v="7286" actId="20577"/>
        <pc:sldMkLst>
          <pc:docMk/>
          <pc:sldMk cId="268871922" sldId="2607"/>
        </pc:sldMkLst>
      </pc:sldChg>
      <pc:sldChg chg="add del replId">
        <pc:chgData name="Jolien Dewaegeneere" userId="S::jolien.dewaegeneere@katholiekonderwijs.vlaanderen::b6b98d41-caaf-4ddf-b1f5-0fd4faf428cf" providerId="AD" clId="Web-{E0A28F70-4054-8EB5-C702-04E1DF4B1A21}" dt="2025-01-29T17:17:45.252" v="5777"/>
        <pc:sldMkLst>
          <pc:docMk/>
          <pc:sldMk cId="2213565945" sldId="2607"/>
        </pc:sldMkLst>
      </pc:sldChg>
      <pc:sldChg chg="modSp add">
        <pc:chgData name="Jolien Dewaegeneere" userId="S::jolien.dewaegeneere@katholiekonderwijs.vlaanderen::b6b98d41-caaf-4ddf-b1f5-0fd4faf428cf" providerId="AD" clId="Web-{E0A28F70-4054-8EB5-C702-04E1DF4B1A21}" dt="2025-01-29T17:20:29.586" v="6001"/>
        <pc:sldMkLst>
          <pc:docMk/>
          <pc:sldMk cId="1028520041" sldId="2608"/>
        </pc:sldMkLst>
      </pc:sldChg>
      <pc:sldChg chg="modSp add replId">
        <pc:chgData name="Jolien Dewaegeneere" userId="S::jolien.dewaegeneere@katholiekonderwijs.vlaanderen::b6b98d41-caaf-4ddf-b1f5-0fd4faf428cf" providerId="AD" clId="Web-{E0A28F70-4054-8EB5-C702-04E1DF4B1A21}" dt="2025-01-29T17:32:12.144" v="6402" actId="14100"/>
        <pc:sldMkLst>
          <pc:docMk/>
          <pc:sldMk cId="901284371" sldId="2609"/>
        </pc:sldMkLst>
      </pc:sldChg>
      <pc:sldChg chg="modSp add ord replId">
        <pc:chgData name="Jolien Dewaegeneere" userId="S::jolien.dewaegeneere@katholiekonderwijs.vlaanderen::b6b98d41-caaf-4ddf-b1f5-0fd4faf428cf" providerId="AD" clId="Web-{E0A28F70-4054-8EB5-C702-04E1DF4B1A21}" dt="2025-01-29T17:29:35.732" v="6316" actId="20577"/>
        <pc:sldMkLst>
          <pc:docMk/>
          <pc:sldMk cId="2508537344" sldId="2610"/>
        </pc:sldMkLst>
      </pc:sldChg>
      <pc:sldChg chg="modSp add replId">
        <pc:chgData name="Jolien Dewaegeneere" userId="S::jolien.dewaegeneere@katholiekonderwijs.vlaanderen::b6b98d41-caaf-4ddf-b1f5-0fd4faf428cf" providerId="AD" clId="Web-{E0A28F70-4054-8EB5-C702-04E1DF4B1A21}" dt="2025-01-29T19:05:27.082" v="6626" actId="14100"/>
        <pc:sldMkLst>
          <pc:docMk/>
          <pc:sldMk cId="1831266892" sldId="2611"/>
        </pc:sldMkLst>
      </pc:sldChg>
      <pc:sldChg chg="modSp add ord replId">
        <pc:chgData name="Jolien Dewaegeneere" userId="S::jolien.dewaegeneere@katholiekonderwijs.vlaanderen::b6b98d41-caaf-4ddf-b1f5-0fd4faf428cf" providerId="AD" clId="Web-{E0A28F70-4054-8EB5-C702-04E1DF4B1A21}" dt="2025-01-29T19:11:18.236" v="6935" actId="20577"/>
        <pc:sldMkLst>
          <pc:docMk/>
          <pc:sldMk cId="1657909641" sldId="2612"/>
        </pc:sldMkLst>
      </pc:sldChg>
      <pc:sldChg chg="modSp add replId">
        <pc:chgData name="Jolien Dewaegeneere" userId="S::jolien.dewaegeneere@katholiekonderwijs.vlaanderen::b6b98d41-caaf-4ddf-b1f5-0fd4faf428cf" providerId="AD" clId="Web-{E0A28F70-4054-8EB5-C702-04E1DF4B1A21}" dt="2025-01-29T19:14:00.335" v="6954" actId="20577"/>
        <pc:sldMkLst>
          <pc:docMk/>
          <pc:sldMk cId="3370569456" sldId="261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2B28B8-0725-4B3D-B58B-0ACE841212AE}" type="datetimeFigureOut">
              <a:rPr lang="nl-BE" smtClean="0"/>
              <a:t>1/04/2025</a:t>
            </a:fld>
            <a:endParaRPr lang="nl-BE"/>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C3B113-9BAD-4F30-B83C-ABEDEA3B687A}" type="slidenum">
              <a:rPr lang="nl-BE" smtClean="0"/>
              <a:t>‹#›</a:t>
            </a:fld>
            <a:endParaRPr lang="nl-BE"/>
          </a:p>
        </p:txBody>
      </p:sp>
    </p:spTree>
    <p:extLst>
      <p:ext uri="{BB962C8B-B14F-4D97-AF65-F5344CB8AC3E}">
        <p14:creationId xmlns:p14="http://schemas.microsoft.com/office/powerpoint/2010/main" val="2718985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90771-AD47-4557-9E63-4F12DAD49521}" type="datetimeFigureOut">
              <a:rPr lang="nl-BE" smtClean="0"/>
              <a:t>1/04/2025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2BC55-FD00-4953-BF16-15991B6C2CB2}" type="slidenum">
              <a:rPr lang="nl-BE" smtClean="0"/>
              <a:t>‹#›</a:t>
            </a:fld>
            <a:endParaRPr lang="nl-BE"/>
          </a:p>
        </p:txBody>
      </p:sp>
    </p:spTree>
    <p:extLst>
      <p:ext uri="{BB962C8B-B14F-4D97-AF65-F5344CB8AC3E}">
        <p14:creationId xmlns:p14="http://schemas.microsoft.com/office/powerpoint/2010/main" val="375831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www.nascholing.be/"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40.pn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5.png"/><Relationship Id="rId7" Type="http://schemas.openxmlformats.org/officeDocument/2006/relationships/hyperlink" Target="http://www.linkedin.com/company/katholiekonderwijsvlaanderen" TargetMode="External"/><Relationship Id="rId2" Type="http://schemas.openxmlformats.org/officeDocument/2006/relationships/image" Target="../media/image44.jpeg"/><Relationship Id="rId1" Type="http://schemas.openxmlformats.org/officeDocument/2006/relationships/slideMaster" Target="../slideMasters/slideMaster3.xml"/><Relationship Id="rId6" Type="http://schemas.openxmlformats.org/officeDocument/2006/relationships/image" Target="../media/image47.jpeg"/><Relationship Id="rId11" Type="http://schemas.openxmlformats.org/officeDocument/2006/relationships/hyperlink" Target="../../twitter.com/BoeveLieven" TargetMode="External"/><Relationship Id="rId5" Type="http://schemas.openxmlformats.org/officeDocument/2006/relationships/hyperlink" Target="../../fb.com/KatholiekOnderwijsVlaanderen" TargetMode="External"/><Relationship Id="rId10" Type="http://schemas.openxmlformats.org/officeDocument/2006/relationships/hyperlink" Target="../../twitter.com/KathOndVla" TargetMode="External"/><Relationship Id="rId4" Type="http://schemas.openxmlformats.org/officeDocument/2006/relationships/image" Target="../media/image46.png"/><Relationship Id="rId9" Type="http://schemas.openxmlformats.org/officeDocument/2006/relationships/hyperlink" Target="https://www.instagram.com/kathondvla" TargetMode="Externa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9.jpe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0.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Tree>
    <p:extLst>
      <p:ext uri="{BB962C8B-B14F-4D97-AF65-F5344CB8AC3E}">
        <p14:creationId xmlns:p14="http://schemas.microsoft.com/office/powerpoint/2010/main" val="9023810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spTree>
    <p:extLst>
      <p:ext uri="{BB962C8B-B14F-4D97-AF65-F5344CB8AC3E}">
        <p14:creationId xmlns:p14="http://schemas.microsoft.com/office/powerpoint/2010/main" val="121285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176C0F91-2CE0-3882-8B22-0813D8B8419D}"/>
              </a:ext>
            </a:extLst>
          </p:cNvPr>
          <p:cNvSpPr>
            <a:spLocks noGrp="1" noRot="1" noMove="1" noResize="1" noEditPoints="1" noAdjustHandles="1" noChangeArrowheads="1" noChangeShapeType="1"/>
          </p:cNvSpPr>
          <p:nvPr userDrawn="1"/>
        </p:nvSpPr>
        <p:spPr>
          <a:xfrm>
            <a:off x="-7979" y="1"/>
            <a:ext cx="3024180" cy="6858000"/>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AE2081"/>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9442289" y="482616"/>
            <a:ext cx="2453822" cy="941256"/>
          </a:xfrm>
          <a:prstGeom prst="rect">
            <a:avLst/>
          </a:prstGeom>
        </p:spPr>
      </p:pic>
      <p:grpSp>
        <p:nvGrpSpPr>
          <p:cNvPr id="3" name="Groep 2">
            <a:extLst>
              <a:ext uri="{FF2B5EF4-FFF2-40B4-BE49-F238E27FC236}">
                <a16:creationId xmlns:a16="http://schemas.microsoft.com/office/drawing/2014/main" id="{62803043-B80A-23F7-51B4-CB2E94F9B566}"/>
              </a:ext>
            </a:extLst>
          </p:cNvPr>
          <p:cNvGrpSpPr>
            <a:grpSpLocks noGrp="1" noUngrp="1" noRot="1" noMove="1" noResize="1"/>
          </p:cNvGrpSpPr>
          <p:nvPr userDrawn="1"/>
        </p:nvGrpSpPr>
        <p:grpSpPr>
          <a:xfrm>
            <a:off x="0" y="0"/>
            <a:ext cx="12192000" cy="180000"/>
            <a:chOff x="0" y="0"/>
            <a:chExt cx="12192000" cy="360000"/>
          </a:xfrm>
        </p:grpSpPr>
        <p:sp>
          <p:nvSpPr>
            <p:cNvPr id="9" name="Rechthoek 8">
              <a:extLst>
                <a:ext uri="{FF2B5EF4-FFF2-40B4-BE49-F238E27FC236}">
                  <a16:creationId xmlns:a16="http://schemas.microsoft.com/office/drawing/2014/main" id="{AEF896DA-00FD-966D-FF64-8DFD6B88838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7285FFD4-4368-CC81-8E1A-02838478EEE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Rechthoek 10">
              <a:extLst>
                <a:ext uri="{FF2B5EF4-FFF2-40B4-BE49-F238E27FC236}">
                  <a16:creationId xmlns:a16="http://schemas.microsoft.com/office/drawing/2014/main" id="{BBF6656D-4FBA-DAA4-7BA5-CB739A2379DD}"/>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54E95AEC-D2C6-9EDD-9955-1E8B81657AB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4632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3ABC0D2-A3DB-DA29-3B1B-FCA4F0F95E1F}"/>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191874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29D6572D-0C45-BA1B-1CB8-9234A229E07A}"/>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74815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E2BDC41-978F-95BB-93B4-98EAE2CC252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82986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DE82471-47BD-9825-3A5C-E5BA57306329}"/>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89247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0976D1E-66EB-0DB3-B100-449FF9AA9668}"/>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1675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88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C6DFD8D3-9285-3A13-7B46-A883731E1071}"/>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28920108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EC15E11-F4B6-E3FB-8869-3F1BB4E5611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Grp="1" noRot="1" noChangeAspect="1" noMove="1" noResize="1" noEditPoints="1" noAdjustHandles="1" noChangeArrowheads="1" noChangeShapeType="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16165652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A3356E3-31B9-79AE-6260-357C4DA916EE}"/>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56837305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5720736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112270428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411092367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985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4043714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envatt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7" name="Afbeelding 6">
            <a:extLst>
              <a:ext uri="{FF2B5EF4-FFF2-40B4-BE49-F238E27FC236}">
                <a16:creationId xmlns:a16="http://schemas.microsoft.com/office/drawing/2014/main" id="{B5E5386D-BBB3-40D7-92D3-CB6FC8A5F15C}"/>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143220" y="302479"/>
            <a:ext cx="696599" cy="696599"/>
          </a:xfrm>
          <a:prstGeom prst="rect">
            <a:avLst/>
          </a:prstGeom>
        </p:spPr>
      </p:pic>
    </p:spTree>
    <p:extLst>
      <p:ext uri="{BB962C8B-B14F-4D97-AF65-F5344CB8AC3E}">
        <p14:creationId xmlns:p14="http://schemas.microsoft.com/office/powerpoint/2010/main" val="3959950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42357830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56F834E8-5336-FAB1-7AF8-C04549A2AF1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221226419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7" name="Graphic 14">
            <a:extLst>
              <a:ext uri="{FF2B5EF4-FFF2-40B4-BE49-F238E27FC236}">
                <a16:creationId xmlns:a16="http://schemas.microsoft.com/office/drawing/2014/main" id="{428602E9-E100-A292-8223-613C820FE0D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4998127"/>
            <a:ext cx="5619788" cy="954107"/>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91209771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0442919-7D43-8AB2-0711-1AF1B8B0F2E4}"/>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83181819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D608E6E0-F0DE-0100-6A9C-51F787F00B10}"/>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989269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523436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
        <p:nvSpPr>
          <p:cNvPr id="2" name="Tijdelijke aanduiding voor datum 1">
            <a:extLst>
              <a:ext uri="{FF2B5EF4-FFF2-40B4-BE49-F238E27FC236}">
                <a16:creationId xmlns:a16="http://schemas.microsoft.com/office/drawing/2014/main" id="{589F19D1-7D30-8365-43AF-F1282FEADD2B}"/>
              </a:ext>
            </a:extLst>
          </p:cNvPr>
          <p:cNvSpPr>
            <a:spLocks noGrp="1"/>
          </p:cNvSpPr>
          <p:nvPr>
            <p:ph type="dt" sz="half" idx="10"/>
          </p:nvPr>
        </p:nvSpPr>
        <p:spPr>
          <a:xfrm>
            <a:off x="10144664" y="6356357"/>
            <a:ext cx="1595894" cy="365125"/>
          </a:xfrm>
        </p:spPr>
        <p:txBody>
          <a:bodyPr/>
          <a:lstStyle>
            <a:lvl1pPr algn="r">
              <a:defRPr>
                <a:solidFill>
                  <a:schemeClr val="bg1"/>
                </a:solidFill>
              </a:defRPr>
            </a:lvl1pPr>
          </a:lstStyle>
          <a:p>
            <a:fld id="{C3E75889-BBC1-419D-8956-31DAFBFE7697}" type="datetime1">
              <a:rPr lang="nl-BE" smtClean="0"/>
              <a:pPr/>
              <a:t>1/04/2025</a:t>
            </a:fld>
            <a:endParaRPr lang="nl-BE"/>
          </a:p>
        </p:txBody>
      </p:sp>
    </p:spTree>
    <p:extLst>
      <p:ext uri="{BB962C8B-B14F-4D97-AF65-F5344CB8AC3E}">
        <p14:creationId xmlns:p14="http://schemas.microsoft.com/office/powerpoint/2010/main" val="1700271952"/>
      </p:ext>
    </p:extLst>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7" y="405442"/>
            <a:ext cx="6771736"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INHOUD</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4051941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16" name="Graphic 14">
            <a:extLst>
              <a:ext uri="{FF2B5EF4-FFF2-40B4-BE49-F238E27FC236}">
                <a16:creationId xmlns:a16="http://schemas.microsoft.com/office/drawing/2014/main" id="{E84657B0-854F-F336-1A84-A862DD77A42B}"/>
              </a:ext>
            </a:extLst>
          </p:cNvPr>
          <p:cNvSpPr/>
          <p:nvPr/>
        </p:nvSpPr>
        <p:spPr>
          <a:xfrm>
            <a:off x="-7979" y="-122"/>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20" name="Groep 19">
            <a:extLst>
              <a:ext uri="{FF2B5EF4-FFF2-40B4-BE49-F238E27FC236}">
                <a16:creationId xmlns:a16="http://schemas.microsoft.com/office/drawing/2014/main" id="{98865D31-7A2E-4AD9-5402-5EB255CA6A75}"/>
              </a:ext>
            </a:extLst>
          </p:cNvPr>
          <p:cNvGrpSpPr>
            <a:grpSpLocks/>
          </p:cNvGrpSpPr>
          <p:nvPr userDrawn="1"/>
        </p:nvGrpSpPr>
        <p:grpSpPr>
          <a:xfrm>
            <a:off x="-17028" y="6526131"/>
            <a:ext cx="12209028" cy="360000"/>
            <a:chOff x="0" y="0"/>
            <a:chExt cx="12192000" cy="360000"/>
          </a:xfrm>
        </p:grpSpPr>
        <p:sp>
          <p:nvSpPr>
            <p:cNvPr id="8" name="Rechthoek 7"/>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a:extLst>
                <a:ext uri="{FF2B5EF4-FFF2-40B4-BE49-F238E27FC236}">
                  <a16:creationId xmlns:a16="http://schemas.microsoft.com/office/drawing/2014/main" id="{DD250D44-4B6E-9995-5C86-300FF4461FC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a:extLst>
                <a:ext uri="{FF2B5EF4-FFF2-40B4-BE49-F238E27FC236}">
                  <a16:creationId xmlns:a16="http://schemas.microsoft.com/office/drawing/2014/main" id="{EEC09B4C-1122-CC89-CAED-31E42A1606F0}"/>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6" name="Rechthoek 5">
              <a:extLst>
                <a:ext uri="{FF2B5EF4-FFF2-40B4-BE49-F238E27FC236}">
                  <a16:creationId xmlns:a16="http://schemas.microsoft.com/office/drawing/2014/main" id="{3C72B1F3-46A5-9DB1-3F03-0846DFF9FD30}"/>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solidFill>
            <a:srgbClr val="E9DBE9"/>
          </a:solidFill>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Typ hier de krachtlijn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36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569302" y="188870"/>
            <a:ext cx="2453822" cy="941256"/>
          </a:xfrm>
          <a:prstGeom prst="rect">
            <a:avLst/>
          </a:prstGeom>
        </p:spPr>
      </p:pic>
    </p:spTree>
    <p:extLst>
      <p:ext uri="{BB962C8B-B14F-4D97-AF65-F5344CB8AC3E}">
        <p14:creationId xmlns:p14="http://schemas.microsoft.com/office/powerpoint/2010/main" val="1969049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13" name="Tijdelijke aanduiding voor inhoud 2"/>
          <p:cNvSpPr>
            <a:spLocks noGrp="1"/>
          </p:cNvSpPr>
          <p:nvPr>
            <p:ph idx="1" hasCustomPrompt="1"/>
          </p:nvPr>
        </p:nvSpPr>
        <p:spPr>
          <a:xfrm>
            <a:off x="2673626" y="1505568"/>
            <a:ext cx="7442112" cy="4000710"/>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277415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948571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676712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38070773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437363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2476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EC0022F-740B-C522-5BCB-E57DE5C28774}"/>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8338307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510760063"/>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903630866"/>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ChangeAspect="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407996982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3663588965"/>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271573422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4686878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212208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amenvatting">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1051575" y="664010"/>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Samenvatting</a:t>
            </a:r>
          </a:p>
        </p:txBody>
      </p:sp>
      <p:pic>
        <p:nvPicPr>
          <p:cNvPr id="12" name="Afbeelding 11">
            <a:extLst>
              <a:ext uri="{FF2B5EF4-FFF2-40B4-BE49-F238E27FC236}">
                <a16:creationId xmlns:a16="http://schemas.microsoft.com/office/drawing/2014/main" id="{1C50222C-C41E-A4FE-CB5B-CFB33A16CBC7}"/>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27912" y="315711"/>
            <a:ext cx="696599" cy="696599"/>
          </a:xfrm>
          <a:prstGeom prst="rect">
            <a:avLst/>
          </a:prstGeom>
        </p:spPr>
      </p:pic>
      <p:grpSp>
        <p:nvGrpSpPr>
          <p:cNvPr id="7" name="Groep 6">
            <a:extLst>
              <a:ext uri="{FF2B5EF4-FFF2-40B4-BE49-F238E27FC236}">
                <a16:creationId xmlns:a16="http://schemas.microsoft.com/office/drawing/2014/main" id="{9A5A2C88-97AB-271A-5299-229FD45EE132}"/>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EC2DD8DD-02DC-CD1F-1B65-743F6B84C6AB}"/>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1093CDA2-1846-71C5-C362-C0C8A5CD469B}"/>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A5EAFD56-2544-3100-2F9C-5F07AC3781B2}"/>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119A2065-57AC-94C5-0ADF-CACDB342133C}"/>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tekst 2">
            <a:extLst>
              <a:ext uri="{FF2B5EF4-FFF2-40B4-BE49-F238E27FC236}">
                <a16:creationId xmlns:a16="http://schemas.microsoft.com/office/drawing/2014/main" id="{C08DA9EF-4ACC-7ABE-D5E7-ED36A78296A6}"/>
              </a:ext>
            </a:extLst>
          </p:cNvPr>
          <p:cNvSpPr>
            <a:spLocks noGrp="1"/>
          </p:cNvSpPr>
          <p:nvPr>
            <p:ph type="body" sz="quarter" idx="12" hasCustomPrompt="1"/>
          </p:nvPr>
        </p:nvSpPr>
        <p:spPr>
          <a:xfrm>
            <a:off x="1054100" y="1997075"/>
            <a:ext cx="6697663" cy="4432300"/>
          </a:xfrm>
        </p:spPr>
        <p:txBody>
          <a:bodyPr/>
          <a:lstStyle>
            <a:lvl1pPr marL="342900" indent="-342900">
              <a:buFont typeface="Arial" panose="020B0604020202020204" pitchFamily="34" charset="0"/>
              <a:buChar char="•"/>
              <a:defRPr/>
            </a:lvl1pPr>
          </a:lstStyle>
          <a:p>
            <a:pPr lvl="0"/>
            <a:r>
              <a:rPr lang="nl-NL"/>
              <a:t>Noteer hier de belangrijkste zaken uit je presentatie. Wat moeten mensen zeker onthouden hebben?</a:t>
            </a:r>
          </a:p>
        </p:txBody>
      </p:sp>
    </p:spTree>
    <p:extLst>
      <p:ext uri="{BB962C8B-B14F-4D97-AF65-F5344CB8AC3E}">
        <p14:creationId xmlns:p14="http://schemas.microsoft.com/office/powerpoint/2010/main" val="1630145132"/>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
        <p:nvSpPr>
          <p:cNvPr id="11" name="Tijdelijke aanduiding voor dianummer 7">
            <a:extLst>
              <a:ext uri="{FF2B5EF4-FFF2-40B4-BE49-F238E27FC236}">
                <a16:creationId xmlns:a16="http://schemas.microsoft.com/office/drawing/2014/main" id="{6B3E55A9-2940-47A4-ADF9-0116464940C3}"/>
              </a:ext>
            </a:extLst>
          </p:cNvPr>
          <p:cNvSpPr>
            <a:spLocks noGrp="1" noRot="1" noMove="1" noResize="1" noEditPoints="1" noAdjustHandles="1" noChangeArrowheads="1" noChangeShapeType="1"/>
          </p:cNvSpPr>
          <p:nvPr>
            <p:ph type="sldNum" sz="quarter" idx="11"/>
          </p:nvPr>
        </p:nvSpPr>
        <p:spPr>
          <a:xfrm>
            <a:off x="-1" y="6429400"/>
            <a:ext cx="476213" cy="428600"/>
          </a:xfrm>
          <a:prstGeom prst="rect">
            <a:avLst/>
          </a:prstGeo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99604333"/>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978837B-3033-EF90-424F-2C159C2B3313}"/>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10140349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8028" y="4292143"/>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5072521"/>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5005338"/>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5030385"/>
            <a:ext cx="5619788" cy="707886"/>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703917"/>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3473062"/>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3473062"/>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703917"/>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3530" t="-6869" r="-9756" b="-15796"/>
          <a:stretch/>
        </p:blipFill>
        <p:spPr bwMode="auto">
          <a:xfrm>
            <a:off x="8745102" y="4069331"/>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406880" y="5030385"/>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730899011"/>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2258407" y="5814999"/>
            <a:ext cx="7243812" cy="461665"/>
          </a:xfrm>
          <a:prstGeom prst="rect">
            <a:avLst/>
          </a:prstGeom>
        </p:spPr>
        <p:txBody>
          <a:bodyPr wrap="square">
            <a:spAutoFit/>
          </a:bodyPr>
          <a:lstStyle/>
          <a:p>
            <a:pPr algn="l"/>
            <a:r>
              <a:rPr lang="nl-BE" sz="2400" u="none" baseline="0">
                <a:solidFill>
                  <a:schemeClr val="tx1"/>
                </a:solidFill>
                <a:latin typeface="Roboto" pitchFamily="2" charset="0"/>
                <a:ea typeface="Roboto" pitchFamily="2" charset="0"/>
                <a:cs typeface="Times New Roman" panose="02020603050405020304" pitchFamily="18" charset="0"/>
              </a:rPr>
              <a:t>Bekijk ons volledig </a:t>
            </a:r>
            <a:r>
              <a:rPr lang="nl-BE" sz="2400" u="none" baseline="0">
                <a:solidFill>
                  <a:schemeClr val="tx1"/>
                </a:solidFill>
                <a:latin typeface="Roboto" pitchFamily="2" charset="0"/>
                <a:ea typeface="Roboto" pitchFamily="2" charset="0"/>
                <a:cs typeface="Times New Roman" panose="02020603050405020304" pitchFamily="18" charset="0"/>
                <a:hlinkClick r:id="rId3"/>
              </a:rPr>
              <a:t>professionaliseringsaanbod</a:t>
            </a:r>
            <a:endParaRPr lang="nl-BE" sz="2400" u="none" baseline="0">
              <a:solidFill>
                <a:schemeClr val="tx1"/>
              </a:solidFill>
              <a:latin typeface="Roboto" pitchFamily="2" charset="0"/>
              <a:ea typeface="Roboto"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50354191"/>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2450646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Titeldia">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8DAEE8AF-010A-4530-B3D2-9FC60F1E9D61}"/>
              </a:ext>
            </a:extLst>
          </p:cNvPr>
          <p:cNvGrpSpPr/>
          <p:nvPr userDrawn="1"/>
        </p:nvGrpSpPr>
        <p:grpSpPr>
          <a:xfrm>
            <a:off x="1" y="0"/>
            <a:ext cx="12192001" cy="6980396"/>
            <a:chOff x="0" y="0"/>
            <a:chExt cx="9144001" cy="6980396"/>
          </a:xfrm>
        </p:grpSpPr>
        <p:pic>
          <p:nvPicPr>
            <p:cNvPr id="6" name="Afbeelding 5">
              <a:extLst>
                <a:ext uri="{FF2B5EF4-FFF2-40B4-BE49-F238E27FC236}">
                  <a16:creationId xmlns:a16="http://schemas.microsoft.com/office/drawing/2014/main" id="{EC9A515A-53C8-4568-9C4E-0304E29F267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27765" b="40078"/>
            <a:stretch/>
          </p:blipFill>
          <p:spPr>
            <a:xfrm>
              <a:off x="3120491" y="2944513"/>
              <a:ext cx="6023509" cy="4035883"/>
            </a:xfrm>
            <a:prstGeom prst="rect">
              <a:avLst/>
            </a:prstGeom>
          </p:spPr>
        </p:pic>
        <p:pic>
          <p:nvPicPr>
            <p:cNvPr id="8" name="Afbeelding 7" descr="Afbeelding met computer&#10;&#10;Automatisch gegenereerde beschrijving">
              <a:extLst>
                <a:ext uri="{FF2B5EF4-FFF2-40B4-BE49-F238E27FC236}">
                  <a16:creationId xmlns:a16="http://schemas.microsoft.com/office/drawing/2014/main" id="{A443AFF4-1E18-4153-A89A-120E4C1F649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29758" r="67920"/>
            <a:stretch/>
          </p:blipFill>
          <p:spPr>
            <a:xfrm>
              <a:off x="6260073" y="0"/>
              <a:ext cx="2883928" cy="5637014"/>
            </a:xfrm>
            <a:prstGeom prst="rect">
              <a:avLst/>
            </a:prstGeom>
          </p:spPr>
        </p:pic>
        <p:pic>
          <p:nvPicPr>
            <p:cNvPr id="9" name="Afbeelding 8" descr="Afbeelding met tekening&#10;&#10;Automatisch gegenereerde beschrijving">
              <a:extLst>
                <a:ext uri="{FF2B5EF4-FFF2-40B4-BE49-F238E27FC236}">
                  <a16:creationId xmlns:a16="http://schemas.microsoft.com/office/drawing/2014/main" id="{0DEF7327-160E-4250-AC00-61621942ED80}"/>
                </a:ext>
              </a:extLst>
            </p:cNvPr>
            <p:cNvPicPr>
              <a:picLocks noChangeAspect="1"/>
            </p:cNvPicPr>
            <p:nvPr userDrawn="1"/>
          </p:nvPicPr>
          <p:blipFill rotWithShape="1">
            <a:blip r:embed="rId4">
              <a:extLst>
                <a:ext uri="{28A0092B-C50C-407E-A947-70E740481C1C}">
                  <a14:useLocalDpi xmlns:a14="http://schemas.microsoft.com/office/drawing/2010/main"/>
                </a:ext>
              </a:extLst>
            </a:blip>
            <a:srcRect t="45544" r="25569"/>
            <a:stretch/>
          </p:blipFill>
          <p:spPr>
            <a:xfrm>
              <a:off x="891209" y="0"/>
              <a:ext cx="8252791" cy="4876800"/>
            </a:xfrm>
            <a:prstGeom prst="rect">
              <a:avLst/>
            </a:prstGeom>
          </p:spPr>
        </p:pic>
        <p:pic>
          <p:nvPicPr>
            <p:cNvPr id="10" name="Afbeelding 9" descr="Afbeelding met tekening, paraplu&#10;&#10;Automatisch gegenereerde beschrijving">
              <a:extLst>
                <a:ext uri="{FF2B5EF4-FFF2-40B4-BE49-F238E27FC236}">
                  <a16:creationId xmlns:a16="http://schemas.microsoft.com/office/drawing/2014/main" id="{C05ECD02-9C97-43BF-90D9-9AD9A42047AD}"/>
                </a:ext>
              </a:extLst>
            </p:cNvPr>
            <p:cNvPicPr>
              <a:picLocks noChangeAspect="1"/>
            </p:cNvPicPr>
            <p:nvPr userDrawn="1"/>
          </p:nvPicPr>
          <p:blipFill rotWithShape="1">
            <a:blip r:embed="rId5">
              <a:extLst>
                <a:ext uri="{28A0092B-C50C-407E-A947-70E740481C1C}">
                  <a14:useLocalDpi xmlns:a14="http://schemas.microsoft.com/office/drawing/2010/main"/>
                </a:ext>
              </a:extLst>
            </a:blip>
            <a:srcRect l="39937" b="51171"/>
            <a:stretch/>
          </p:blipFill>
          <p:spPr>
            <a:xfrm>
              <a:off x="0" y="675868"/>
              <a:ext cx="7808788"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p:ph type="subTitle" idx="1"/>
          </p:nvPr>
        </p:nvSpPr>
        <p:spPr>
          <a:xfrm>
            <a:off x="2382965" y="3233576"/>
            <a:ext cx="7476225" cy="1206630"/>
          </a:xfrm>
          <a:noFill/>
        </p:spPr>
        <p:txBody>
          <a:bodyPr>
            <a:normAutofit/>
          </a:bodyPr>
          <a:lstStyle>
            <a:lvl1pPr marL="0" indent="0" algn="ctr">
              <a:buNone/>
              <a:defRPr sz="2100">
                <a:solidFill>
                  <a:schemeClr val="bg1"/>
                </a:solidFill>
                <a:latin typeface="+mn-lt"/>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Klikken om de ondertitelstijl van het model te bewerken</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p:nvPr>
        </p:nvSpPr>
        <p:spPr>
          <a:xfrm>
            <a:off x="2382965" y="1801513"/>
            <a:ext cx="7476225" cy="1143000"/>
          </a:xfrm>
        </p:spPr>
        <p:txBody>
          <a:bodyPr/>
          <a:lstStyle>
            <a:lvl1pPr algn="ctr">
              <a:defRPr>
                <a:solidFill>
                  <a:schemeClr val="bg1"/>
                </a:solidFill>
              </a:defRPr>
            </a:lvl1pPr>
          </a:lstStyle>
          <a:p>
            <a:r>
              <a:rPr lang="nl-NL"/>
              <a:t>Klik om stijl te bewerken</a:t>
            </a:r>
            <a:endParaRPr lang="nl-BE"/>
          </a:p>
        </p:txBody>
      </p:sp>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66442" y="163398"/>
            <a:ext cx="4035285" cy="1206630"/>
          </a:xfrm>
          <a:prstGeom prst="rect">
            <a:avLst/>
          </a:prstGeom>
        </p:spPr>
      </p:pic>
    </p:spTree>
    <p:extLst>
      <p:ext uri="{BB962C8B-B14F-4D97-AF65-F5344CB8AC3E}">
        <p14:creationId xmlns:p14="http://schemas.microsoft.com/office/powerpoint/2010/main" val="37357503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9442493" y="6429400"/>
            <a:ext cx="2749507" cy="428600"/>
          </a:xfrm>
        </p:spPr>
        <p:txBody>
          <a:bodyPr/>
          <a:lstStyle>
            <a:lvl1pPr>
              <a:defRPr b="0">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4" name="Afbeelding 13">
            <a:extLst>
              <a:ext uri="{FF2B5EF4-FFF2-40B4-BE49-F238E27FC236}">
                <a16:creationId xmlns:a16="http://schemas.microsoft.com/office/drawing/2014/main" id="{9FCFB219-4218-4A9B-9BA2-D12ADDFE81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3563173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8444729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BF6D60B6-2EEF-409B-9359-B4AE8D19209A}"/>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BAB6DC7-88AD-453F-9C99-CF32E09EAA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186144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3243621F-8D22-4EEA-8E6B-FE07AFC60E46}"/>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132BE229-07F5-49E5-8B44-401BCC5674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0406238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
                <a:schemeClr val="tx1"/>
              </a:buClr>
              <a:defRPr>
                <a:latin typeface="+mn-lt"/>
                <a:cs typeface="Arial" pitchFamily="34" charset="0"/>
              </a:defRPr>
            </a:lvl1pPr>
            <a:lvl2pPr algn="l">
              <a:buClr>
                <a:srgbClr val="BF18B3"/>
              </a:buClr>
              <a:defRPr>
                <a:solidFill>
                  <a:srgbClr val="9A05A5"/>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4FD128D8-B75F-4C1D-984C-7A579129C5A0}"/>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AA527FF-365D-4F14-8B7F-261D61E74C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911722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
                <a:schemeClr val="tx1"/>
              </a:buClr>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05B1906D-B818-42BA-8E20-2245CFC89BE1}"/>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1509D84-DEEE-472E-BA17-EC03292EDC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6410779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solidFill>
                  <a:schemeClr val="tx1"/>
                </a:solidFill>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marL="1543012" indent="-171446">
              <a:buClr>
                <a:srgbClr val="BF18B3"/>
              </a:buClr>
              <a:buFont typeface="Arial" panose="020B0604020202020204" pitchFamily="34" charset="0"/>
              <a:buChar cha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49393B0-8A85-48A2-9E13-A3EE3968C040}"/>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1F90D697-3B07-4DC6-AF20-9C564BFB18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714446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6261C328-FA45-47EC-8EF2-9E74CF48609B}"/>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B5F04AEE-65E2-4B23-9A49-11375E902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8800064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0B81D0C-180F-4D0E-B7A6-107FAE20422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C5976A66-BEFC-41B7-9F71-985BE447AE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547567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3" name="Rechthoek 12"/>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C736D11D-B9D1-40D0-B942-123AE8CBDD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7530218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90BA98C2-DF9E-47B5-B257-7AB7A57628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7920118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F87AA9C2-7983-469A-B6C4-5A0F003343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415855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71A92A59-9E42-433F-A821-7AF24C5D62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0418231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AB6982A1-D816-4727-994B-6BAFFB2D42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2680805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12" name="Rechthoek 11"/>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p:cNvSpPr/>
          <p:nvPr userDrawn="1"/>
        </p:nvSpPr>
        <p:spPr>
          <a:xfrm>
            <a:off x="11712043"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p:cNvSpPr txBox="1">
            <a:spLocks/>
          </p:cNvSpPr>
          <p:nvPr userDrawn="1"/>
        </p:nvSpPr>
        <p:spPr>
          <a:xfrm>
            <a:off x="9347200" y="6429400"/>
            <a:ext cx="2844800" cy="428600"/>
          </a:xfrm>
          <a:prstGeom prst="rect">
            <a:avLst/>
          </a:prstGeom>
        </p:spPr>
        <p:txBody>
          <a:bodyPr vert="horz" lIns="68580" tIns="34290" rIns="68580" bIns="34290" rtlCol="0" anchor="ctr"/>
          <a:lstStyle>
            <a:lvl1pPr>
              <a:defRPr>
                <a:solidFill>
                  <a:schemeClr val="bg1"/>
                </a:solidFill>
              </a:defRPr>
            </a:lvl1pPr>
          </a:lstStyle>
          <a:p>
            <a:pPr algn="r">
              <a:defRPr/>
            </a:pPr>
            <a:fld id="{189E3A5C-986B-47BE-8F96-3787467B82A8}" type="slidenum">
              <a:rPr lang="nl-BE" sz="900" smtClean="0">
                <a:solidFill>
                  <a:prstClr val="white"/>
                </a:solidFill>
              </a:rPr>
              <a:pPr algn="r">
                <a:defRPr/>
              </a:pPr>
              <a:t>‹#›</a:t>
            </a:fld>
            <a:endParaRPr lang="nl-BE" sz="900">
              <a:solidFill>
                <a:prstClr val="white"/>
              </a:solidFill>
            </a:endParaRPr>
          </a:p>
        </p:txBody>
      </p:sp>
      <p:sp>
        <p:nvSpPr>
          <p:cNvPr id="9"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6" name="Afbeelding 15">
            <a:extLst>
              <a:ext uri="{FF2B5EF4-FFF2-40B4-BE49-F238E27FC236}">
                <a16:creationId xmlns:a16="http://schemas.microsoft.com/office/drawing/2014/main" id="{D532DCA1-4E10-4088-AB94-716AE7DD607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3507360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chtergrond verticaal leeg 2">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6"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7" name="Tijdelijke aanduiding voor dianummer 7"/>
          <p:cNvSpPr>
            <a:spLocks noGrp="1"/>
          </p:cNvSpPr>
          <p:nvPr>
            <p:ph type="sldNum" sz="quarter" idx="11"/>
          </p:nvPr>
        </p:nvSpPr>
        <p:spPr>
          <a:xfrm>
            <a:off x="-1" y="6429400"/>
            <a:ext cx="476213"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5066584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chtergrond verticaal leeg 3">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1" y="6416838"/>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621360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chtergrond verticaal leeg 5">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4038315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63084" y="4406907"/>
            <a:ext cx="10363200" cy="1362075"/>
          </a:xfrm>
        </p:spPr>
        <p:txBody>
          <a:bodyPr anchor="t">
            <a:normAutofit/>
          </a:bodyPr>
          <a:lstStyle>
            <a:lvl1pPr algn="l" defTabSz="685783" rtl="0" eaLnBrk="1" latinLnBrk="0" hangingPunct="1">
              <a:spcBef>
                <a:spcPct val="0"/>
              </a:spcBef>
              <a:buNone/>
              <a:defRPr kumimoji="0" lang="nl-BE" sz="1500" b="1" kern="1200" cap="none" baseline="0" dirty="0" smtClean="0">
                <a:solidFill>
                  <a:srgbClr val="00BECB"/>
                </a:solidFill>
                <a:effectLst/>
                <a:latin typeface="+mj-lt"/>
                <a:ea typeface="+mj-ea"/>
                <a:cs typeface="Arial" pitchFamily="34" charset="0"/>
              </a:defRPr>
            </a:lvl1pPr>
          </a:lstStyle>
          <a:p>
            <a:r>
              <a:rPr lang="nl-NL"/>
              <a:t>Klik om de stijl te bewerken</a:t>
            </a:r>
            <a:endParaRPr lang="nl-BE"/>
          </a:p>
        </p:txBody>
      </p:sp>
      <p:sp>
        <p:nvSpPr>
          <p:cNvPr id="3" name="Tijdelijke aanduiding voor tekst 2"/>
          <p:cNvSpPr>
            <a:spLocks noGrp="1"/>
          </p:cNvSpPr>
          <p:nvPr>
            <p:ph type="body" idx="1" hasCustomPrompt="1"/>
          </p:nvPr>
        </p:nvSpPr>
        <p:spPr>
          <a:xfrm>
            <a:off x="963084" y="2906713"/>
            <a:ext cx="10363200" cy="1500187"/>
          </a:xfrm>
          <a:solidFill>
            <a:srgbClr val="57C3CB"/>
          </a:solidFill>
        </p:spPr>
        <p:txBody>
          <a:bodyPr anchor="b">
            <a:normAutofit/>
          </a:bodyPr>
          <a:lstStyle>
            <a:lvl1pPr marL="0" indent="0" algn="l" defTabSz="685783" rtl="0" eaLnBrk="1" latinLnBrk="0" hangingPunct="1">
              <a:spcBef>
                <a:spcPct val="0"/>
              </a:spcBef>
              <a:buNone/>
              <a:defRPr kumimoji="0" lang="nl-NL" sz="2400" b="1" kern="1200" cap="none" baseline="0" dirty="0">
                <a:solidFill>
                  <a:schemeClr val="tx1"/>
                </a:solidFill>
                <a:effectLst/>
                <a:latin typeface="+mj-lt"/>
                <a:ea typeface="+mj-ea"/>
                <a:cs typeface="Arial"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nl-NL"/>
              <a:t>Klik om de modelstijlen te bewerken</a:t>
            </a:r>
          </a:p>
        </p:txBody>
      </p:sp>
      <p:pic>
        <p:nvPicPr>
          <p:cNvPr id="7" name="Afbeelding 6">
            <a:extLst>
              <a:ext uri="{FF2B5EF4-FFF2-40B4-BE49-F238E27FC236}">
                <a16:creationId xmlns:a16="http://schemas.microsoft.com/office/drawing/2014/main" id="{8DF5284B-F5DE-4607-A793-05FB1CA320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473" t="27071"/>
          <a:stretch/>
        </p:blipFill>
        <p:spPr>
          <a:xfrm>
            <a:off x="0" y="-1"/>
            <a:ext cx="2474709" cy="2063129"/>
          </a:xfrm>
          <a:prstGeom prst="rect">
            <a:avLst/>
          </a:prstGeom>
        </p:spPr>
      </p:pic>
      <p:sp>
        <p:nvSpPr>
          <p:cNvPr id="5" name="Tijdelijke aanduiding voor dianummer 7">
            <a:extLst>
              <a:ext uri="{FF2B5EF4-FFF2-40B4-BE49-F238E27FC236}">
                <a16:creationId xmlns:a16="http://schemas.microsoft.com/office/drawing/2014/main" id="{0E8AB34B-3AE1-4ED1-97FC-9D3776387CD7}"/>
              </a:ext>
            </a:extLst>
          </p:cNvPr>
          <p:cNvSpPr>
            <a:spLocks noGrp="1"/>
          </p:cNvSpPr>
          <p:nvPr>
            <p:ph type="sldNum" sz="quarter" idx="11"/>
          </p:nvPr>
        </p:nvSpPr>
        <p:spPr>
          <a:xfrm>
            <a:off x="9442493" y="6429400"/>
            <a:ext cx="2749507" cy="428600"/>
          </a:xfrm>
        </p:spPr>
        <p:txBody>
          <a:bodyPr/>
          <a:lstStyle>
            <a:lvl1pPr>
              <a:defRPr>
                <a:solidFill>
                  <a:schemeClr val="bg1">
                    <a:lumMod val="65000"/>
                  </a:schemeClr>
                </a:solidFill>
              </a:defRPr>
            </a:lvl1pPr>
          </a:lstStyle>
          <a:p>
            <a:fld id="{189E3A5C-986B-47BE-8F96-3787467B82A8}" type="slidenum">
              <a:rPr lang="nl-BE" smtClean="0"/>
              <a:pPr/>
              <a:t>‹#›</a:t>
            </a:fld>
            <a:endParaRPr lang="nl-BE"/>
          </a:p>
        </p:txBody>
      </p:sp>
    </p:spTree>
    <p:extLst>
      <p:ext uri="{BB962C8B-B14F-4D97-AF65-F5344CB8AC3E}">
        <p14:creationId xmlns:p14="http://schemas.microsoft.com/office/powerpoint/2010/main" val="953250569"/>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640792" y="1600206"/>
            <a:ext cx="4546363"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483411" y="1600206"/>
            <a:ext cx="5098991"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Rechthoek 8"/>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p:cNvSpPr/>
          <p:nvPr userDrawn="1"/>
        </p:nvSpPr>
        <p:spPr>
          <a:xfrm>
            <a:off x="11712043"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7" name="Tijdelijke aanduiding voor dianummer 7">
            <a:extLst>
              <a:ext uri="{FF2B5EF4-FFF2-40B4-BE49-F238E27FC236}">
                <a16:creationId xmlns:a16="http://schemas.microsoft.com/office/drawing/2014/main" id="{9290590C-EEED-4943-A5A5-C401AE020A29}"/>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275142494"/>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839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3_Leeg met pagina">
    <p:spTree>
      <p:nvGrpSpPr>
        <p:cNvPr id="1" name=""/>
        <p:cNvGrpSpPr/>
        <p:nvPr/>
      </p:nvGrpSpPr>
      <p:grpSpPr>
        <a:xfrm>
          <a:off x="0" y="0"/>
          <a:ext cx="0" cy="0"/>
          <a:chOff x="0" y="0"/>
          <a:chExt cx="0" cy="0"/>
        </a:xfrm>
      </p:grpSpPr>
      <p:sp>
        <p:nvSpPr>
          <p:cNvPr id="2" name="Tijdelijke aanduiding voor dianummer 7">
            <a:extLst>
              <a:ext uri="{FF2B5EF4-FFF2-40B4-BE49-F238E27FC236}">
                <a16:creationId xmlns:a16="http://schemas.microsoft.com/office/drawing/2014/main" id="{5C264F1D-9B75-4A00-BC95-C207341EB188}"/>
              </a:ext>
            </a:extLst>
          </p:cNvPr>
          <p:cNvSpPr>
            <a:spLocks noGrp="1"/>
          </p:cNvSpPr>
          <p:nvPr>
            <p:ph type="sldNum" sz="quarter" idx="11"/>
          </p:nvPr>
        </p:nvSpPr>
        <p:spPr>
          <a:xfrm>
            <a:off x="9442493" y="6429400"/>
            <a:ext cx="2749507" cy="428600"/>
          </a:xfrm>
        </p:spPr>
        <p:txBody>
          <a:bodyPr/>
          <a:lstStyle>
            <a:lvl1pPr>
              <a:defRPr>
                <a:solidFill>
                  <a:schemeClr val="bg1">
                    <a:lumMod val="65000"/>
                  </a:schemeClr>
                </a:solidFill>
              </a:defRPr>
            </a:lvl1pPr>
          </a:lstStyle>
          <a:p>
            <a:fld id="{189E3A5C-986B-47BE-8F96-3787467B82A8}" type="slidenum">
              <a:rPr lang="nl-BE" smtClean="0"/>
              <a:pPr/>
              <a:t>‹#›</a:t>
            </a:fld>
            <a:endParaRPr lang="nl-BE"/>
          </a:p>
        </p:txBody>
      </p:sp>
    </p:spTree>
    <p:extLst>
      <p:ext uri="{BB962C8B-B14F-4D97-AF65-F5344CB8AC3E}">
        <p14:creationId xmlns:p14="http://schemas.microsoft.com/office/powerpoint/2010/main" val="305189320"/>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to_01">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7A053FBA-9163-4521-8BD8-31A13D7727A1}"/>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51990"/>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60164"/>
            <a:ext cx="8210747"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4" name="Afbeelding 3"/>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6" name="Tijdelijke aanduiding voor dianummer 7">
            <a:extLst>
              <a:ext uri="{FF2B5EF4-FFF2-40B4-BE49-F238E27FC236}">
                <a16:creationId xmlns:a16="http://schemas.microsoft.com/office/drawing/2014/main" id="{AFCDB4E1-F841-4BA9-8B0B-6846FD6C7895}"/>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7670934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to_02">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43EEFED-7A93-482F-91FF-3949A76A0F36}"/>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1" y="5043758"/>
            <a:ext cx="12192001" cy="608174"/>
          </a:xfrm>
          <a:solidFill>
            <a:srgbClr val="57C3CB"/>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8210747"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50B90F99-9EE5-4F94-8D8E-045298778D0C}"/>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9272336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to_03">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387A672-10BB-4281-BB00-1882F8DF1468}"/>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35513"/>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87"/>
            <a:ext cx="8210747"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FF6ED192-F22F-451D-8B6A-EB32BEF32CF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CE2BD698-F9E2-44FE-9E96-6640CBD9828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23908382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to_04">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2CFB41A-6D3E-4C03-AADD-E915543D1281}"/>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35520"/>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94"/>
            <a:ext cx="8210747" cy="1206630"/>
          </a:xfrm>
          <a:solidFill>
            <a:srgbClr val="B22A89"/>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1DC57131-F293-426F-A075-147B411F80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2179C5D4-D824-4424-94AE-993B89D8EA5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28010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Foto_05">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D7BAD7B-13E8-4E93-8C02-E7FA08107E45}"/>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1" y="5043758"/>
            <a:ext cx="12192001" cy="608174"/>
          </a:xfrm>
          <a:solidFill>
            <a:srgbClr val="B22A89"/>
          </a:solidFill>
        </p:spPr>
        <p:txBody>
          <a:bodyPr>
            <a:normAutofit/>
          </a:bodyPr>
          <a:lstStyle>
            <a:lvl1pPr algn="l" rtl="0" eaLnBrk="1" latinLnBrk="0" hangingPunct="1">
              <a:spcBef>
                <a:spcPct val="0"/>
              </a:spcBef>
              <a:buNone/>
              <a:defRPr kumimoji="0" lang="nl-BE" sz="1800" b="1" kern="1200" cap="all" baseline="0" dirty="0" smtClean="0">
                <a:solidFill>
                  <a:schemeClr val="bg1"/>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8210747"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51D5D546-F3E3-438F-9B2E-F32CDF7968A8}"/>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2721663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5_Begin: gsm?">
    <p:bg>
      <p:bgPr>
        <a:blipFill dpi="0" rotWithShape="1">
          <a:blip r:embed="rId2">
            <a:lum/>
          </a:blip>
          <a:srcRect/>
          <a:stretch>
            <a:fillRect l="-14000" r="-14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970845" y="279403"/>
            <a:ext cx="10814755" cy="64633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3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Staat jouw gsm al op trillen?</a:t>
            </a:r>
          </a:p>
        </p:txBody>
      </p:sp>
      <p:sp>
        <p:nvSpPr>
          <p:cNvPr id="7" name="Rechthoek 6"/>
          <p:cNvSpPr/>
          <p:nvPr userDrawn="1"/>
        </p:nvSpPr>
        <p:spPr>
          <a:xfrm rot="5400000">
            <a:off x="2313234" y="4515874"/>
            <a:ext cx="364252"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3" name="Afbeelding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30133" y="2180950"/>
            <a:ext cx="2754489" cy="2065867"/>
          </a:xfrm>
          <a:prstGeom prst="rect">
            <a:avLst/>
          </a:prstGeom>
        </p:spPr>
      </p:pic>
      <p:pic>
        <p:nvPicPr>
          <p:cNvPr id="10" name="Afbeelding 9">
            <a:extLst>
              <a:ext uri="{FF2B5EF4-FFF2-40B4-BE49-F238E27FC236}">
                <a16:creationId xmlns:a16="http://schemas.microsoft.com/office/drawing/2014/main" id="{FADD168F-AEB1-4BCE-ADF6-1E87E720BBD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31168" b="27588"/>
          <a:stretch/>
        </p:blipFill>
        <p:spPr>
          <a:xfrm>
            <a:off x="10209653" y="5297782"/>
            <a:ext cx="1982347" cy="1560218"/>
          </a:xfrm>
          <a:prstGeom prst="rect">
            <a:avLst/>
          </a:prstGeom>
        </p:spPr>
      </p:pic>
      <p:sp>
        <p:nvSpPr>
          <p:cNvPr id="9" name="Tijdelijke aanduiding voor dianummer 7">
            <a:extLst>
              <a:ext uri="{FF2B5EF4-FFF2-40B4-BE49-F238E27FC236}">
                <a16:creationId xmlns:a16="http://schemas.microsoft.com/office/drawing/2014/main" id="{695CA081-4324-4C20-AFA8-6775A66A3095}"/>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4015147255"/>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_Pauze">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3559072" y="-976238"/>
            <a:ext cx="2027934" cy="6748676"/>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2156177" y="1674824"/>
            <a:ext cx="5791200" cy="1107996"/>
          </a:xfrm>
          <a:prstGeom prst="rect">
            <a:avLst/>
          </a:prstGeom>
          <a:noFill/>
        </p:spPr>
        <p:txBody>
          <a:bodyPr wrap="square" rtlCol="0">
            <a:spAutoFit/>
          </a:bodyPr>
          <a:lstStyle/>
          <a:p>
            <a:r>
              <a:rPr lang="nl-BE" sz="6600" b="1"/>
              <a:t>PAUZE</a:t>
            </a:r>
          </a:p>
        </p:txBody>
      </p:sp>
      <p:sp>
        <p:nvSpPr>
          <p:cNvPr id="6" name="Tijdelijke aanduiding voor dianummer 7">
            <a:extLst>
              <a:ext uri="{FF2B5EF4-FFF2-40B4-BE49-F238E27FC236}">
                <a16:creationId xmlns:a16="http://schemas.microsoft.com/office/drawing/2014/main" id="{AAFF8051-55BD-45F4-8EEE-78B4057ACB4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519272344"/>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3_Pauze">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nvGrpSpPr>
          <p:cNvPr id="6" name="Groep 5"/>
          <p:cNvGrpSpPr/>
          <p:nvPr userDrawn="1"/>
        </p:nvGrpSpPr>
        <p:grpSpPr>
          <a:xfrm>
            <a:off x="1221279" y="4169667"/>
            <a:ext cx="6748677" cy="2027934"/>
            <a:chOff x="899025" y="1384133"/>
            <a:chExt cx="5061508" cy="2027934"/>
          </a:xfrm>
          <a:solidFill>
            <a:srgbClr val="57C3CB"/>
          </a:solidFill>
        </p:grpSpPr>
        <p:sp>
          <p:nvSpPr>
            <p:cNvPr id="5" name="Rechthoek 4"/>
            <p:cNvSpPr/>
            <p:nvPr userDrawn="1"/>
          </p:nvSpPr>
          <p:spPr>
            <a:xfrm rot="16200000" flipH="1" flipV="1">
              <a:off x="2415812" y="-132654"/>
              <a:ext cx="2027934" cy="50615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1617133" y="1674824"/>
              <a:ext cx="4343400" cy="1107996"/>
            </a:xfrm>
            <a:prstGeom prst="rect">
              <a:avLst/>
            </a:prstGeom>
            <a:grpFill/>
          </p:spPr>
          <p:txBody>
            <a:bodyPr wrap="square" rtlCol="0">
              <a:spAutoFit/>
            </a:bodyPr>
            <a:lstStyle/>
            <a:p>
              <a:r>
                <a:rPr lang="nl-BE" sz="6600" b="1"/>
                <a:t>PAUZE</a:t>
              </a:r>
            </a:p>
          </p:txBody>
        </p:sp>
      </p:grpSp>
      <p:sp>
        <p:nvSpPr>
          <p:cNvPr id="7" name="Tijdelijke aanduiding voor dianummer 7">
            <a:extLst>
              <a:ext uri="{FF2B5EF4-FFF2-40B4-BE49-F238E27FC236}">
                <a16:creationId xmlns:a16="http://schemas.microsoft.com/office/drawing/2014/main" id="{6AECD817-02ED-471E-9881-0AE5EB3D8587}"/>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433115281"/>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4_Lunch">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5636230" y="-1069371"/>
            <a:ext cx="2027934" cy="6748676"/>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4109159" y="1581691"/>
            <a:ext cx="5791200" cy="1107996"/>
          </a:xfrm>
          <a:prstGeom prst="rect">
            <a:avLst/>
          </a:prstGeom>
          <a:noFill/>
        </p:spPr>
        <p:txBody>
          <a:bodyPr wrap="square" rtlCol="0">
            <a:spAutoFit/>
          </a:bodyPr>
          <a:lstStyle/>
          <a:p>
            <a:r>
              <a:rPr lang="nl-BE" sz="6600" b="1"/>
              <a:t>LUNCH</a:t>
            </a:r>
          </a:p>
        </p:txBody>
      </p:sp>
      <p:sp>
        <p:nvSpPr>
          <p:cNvPr id="6" name="Tijdelijke aanduiding voor dianummer 7">
            <a:extLst>
              <a:ext uri="{FF2B5EF4-FFF2-40B4-BE49-F238E27FC236}">
                <a16:creationId xmlns:a16="http://schemas.microsoft.com/office/drawing/2014/main" id="{302C5638-4FC3-44A9-A76F-1D02A3A50A4D}"/>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790090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_Sociale media">
    <p:bg>
      <p:bgPr>
        <a:blipFill dpi="0" rotWithShape="1">
          <a:blip r:embed="rId2">
            <a:alphaModFix amt="5000"/>
            <a:lum/>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1"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pic>
        <p:nvPicPr>
          <p:cNvPr id="5" name="Tijdelijke aanduiding voor inhoud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6876" y="3006746"/>
            <a:ext cx="1080283" cy="543242"/>
          </a:xfrm>
          <a:prstGeom prst="rect">
            <a:avLst/>
          </a:prstGeom>
        </p:spPr>
      </p:pic>
      <p:pic>
        <p:nvPicPr>
          <p:cNvPr id="6" name="Afbeelding 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976673" y="1195472"/>
            <a:ext cx="1040531" cy="644997"/>
          </a:xfrm>
          <a:prstGeom prst="rect">
            <a:avLst/>
          </a:prstGeom>
        </p:spPr>
      </p:pic>
      <p:sp>
        <p:nvSpPr>
          <p:cNvPr id="9" name="Rechthoek 8"/>
          <p:cNvSpPr/>
          <p:nvPr userDrawn="1"/>
        </p:nvSpPr>
        <p:spPr>
          <a:xfrm>
            <a:off x="1966563" y="1915025"/>
            <a:ext cx="3055645" cy="289310"/>
          </a:xfrm>
          <a:prstGeom prst="rect">
            <a:avLst/>
          </a:prstGeom>
        </p:spPr>
        <p:txBody>
          <a:bodyPr wrap="none">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5" action="ppaction://hlinkfile"/>
              </a:rPr>
              <a:t>fb.com/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5" action="ppaction://hlinkfile"/>
              </a:rPr>
              <a:t>KatholiekOnderwijsVlaanderen</a:t>
            </a:r>
            <a:endParaRPr lang="nl-BE" sz="1280">
              <a:latin typeface="Trebuchet MS" panose="020B0603020202020204" pitchFamily="34" charset="0"/>
            </a:endParaRPr>
          </a:p>
        </p:txBody>
      </p:sp>
      <p:pic>
        <p:nvPicPr>
          <p:cNvPr id="10" name="Picture 2" descr="Afbeeldingsresultaat voor linkedin">
            <a:extLst>
              <a:ext uri="{FF2B5EF4-FFF2-40B4-BE49-F238E27FC236}">
                <a16:creationId xmlns:a16="http://schemas.microsoft.com/office/drawing/2014/main" id="{B9DCD81A-82A1-42D2-8390-70B91B63EDC9}"/>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8031943" y="995985"/>
            <a:ext cx="1491996" cy="924849"/>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8A6E0076-844B-4A37-9AEE-9DCE3488E361}"/>
              </a:ext>
            </a:extLst>
          </p:cNvPr>
          <p:cNvSpPr/>
          <p:nvPr userDrawn="1"/>
        </p:nvSpPr>
        <p:spPr>
          <a:xfrm>
            <a:off x="4510450" y="1920833"/>
            <a:ext cx="8754076" cy="300082"/>
          </a:xfrm>
          <a:prstGeom prst="rect">
            <a:avLst/>
          </a:prstGeom>
        </p:spPr>
        <p:txBody>
          <a:bodyPr wrap="square">
            <a:spAutoFit/>
          </a:bodyPr>
          <a:lstStyle/>
          <a:p>
            <a:pPr algn="ctr"/>
            <a:r>
              <a:rPr lang="nl-BE" sz="1350" u="sng" kern="1200">
                <a:solidFill>
                  <a:schemeClr val="tx1"/>
                </a:solidFill>
                <a:effectLst/>
                <a:latin typeface="+mn-lt"/>
                <a:ea typeface="+mn-ea"/>
                <a:cs typeface="+mn-cs"/>
                <a:hlinkClick r:id="rId7"/>
              </a:rPr>
              <a:t>linkedin.com/company/katholiekonderwijsvlaanderen</a:t>
            </a:r>
            <a:r>
              <a:rPr lang="nl-BE" sz="1280">
                <a:latin typeface="Trebuchet MS" panose="020B0603020202020204" pitchFamily="34" charset="0"/>
                <a:cs typeface="Times New Roman" panose="02020603050405020304" pitchFamily="18" charset="0"/>
              </a:rPr>
              <a:t> </a:t>
            </a:r>
          </a:p>
        </p:txBody>
      </p:sp>
      <p:pic>
        <p:nvPicPr>
          <p:cNvPr id="1030" name="Picture 6" descr="Instagram Logo New PNG Transparent Background Download | Instagram ...">
            <a:extLst>
              <a:ext uri="{FF2B5EF4-FFF2-40B4-BE49-F238E27FC236}">
                <a16:creationId xmlns:a16="http://schemas.microsoft.com/office/drawing/2014/main" id="{1B79DBB6-784E-49D9-AD9F-EF7F84BE002D}"/>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8174843" y="2684162"/>
            <a:ext cx="1154436" cy="865827"/>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p:nvPr userDrawn="1"/>
        </p:nvSpPr>
        <p:spPr>
          <a:xfrm>
            <a:off x="5274334" y="3700451"/>
            <a:ext cx="6955452" cy="307777"/>
          </a:xfrm>
          <a:prstGeom prst="rect">
            <a:avLst/>
          </a:prstGeom>
        </p:spPr>
        <p:txBody>
          <a:bodyPr>
            <a:spAutoFit/>
          </a:bodyPr>
          <a:lstStyle/>
          <a:p>
            <a:pPr algn="ctr"/>
            <a:r>
              <a:rPr lang="nl-BE" sz="1400">
                <a:hlinkClick r:id="rId9"/>
              </a:rPr>
              <a:t>instagram.com/kathondvla</a:t>
            </a:r>
            <a:endParaRPr lang="nl-BE" sz="1280">
              <a:latin typeface="Trebuchet MS" panose="020B0603020202020204" pitchFamily="34" charset="0"/>
            </a:endParaRPr>
          </a:p>
        </p:txBody>
      </p:sp>
      <p:sp>
        <p:nvSpPr>
          <p:cNvPr id="15" name="Rechthoek 14">
            <a:extLst>
              <a:ext uri="{FF2B5EF4-FFF2-40B4-BE49-F238E27FC236}">
                <a16:creationId xmlns:a16="http://schemas.microsoft.com/office/drawing/2014/main" id="{ACB0E945-1A3D-41B0-810B-F52973500D8D}"/>
              </a:ext>
            </a:extLst>
          </p:cNvPr>
          <p:cNvSpPr/>
          <p:nvPr userDrawn="1"/>
        </p:nvSpPr>
        <p:spPr>
          <a:xfrm>
            <a:off x="238106" y="3735961"/>
            <a:ext cx="6955452" cy="486287"/>
          </a:xfrm>
          <a:prstGeom prst="rect">
            <a:avLst/>
          </a:prstGeom>
        </p:spPr>
        <p:txBody>
          <a:bodyPr>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0"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0" action="ppaction://hlinkfile"/>
              </a:rPr>
              <a:t>KathOndVla</a:t>
            </a:r>
            <a:endParaRPr lang="nl-BE" sz="1280">
              <a:latin typeface="Trebuchet MS" panose="020B0603020202020204" pitchFamily="34" charset="0"/>
              <a:ea typeface="Calibri" panose="020F0502020204030204" pitchFamily="34" charset="0"/>
              <a:cs typeface="Times New Roman" panose="02020603050405020304" pitchFamily="18" charset="0"/>
            </a:endParaRPr>
          </a:p>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1"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1" action="ppaction://hlinkfile"/>
              </a:rPr>
              <a:t>BoeveLieven</a:t>
            </a:r>
            <a:endParaRPr lang="nl-BE" sz="1280">
              <a:latin typeface="Trebuchet MS" panose="020B0603020202020204" pitchFamily="34" charset="0"/>
            </a:endParaRPr>
          </a:p>
        </p:txBody>
      </p:sp>
      <p:sp>
        <p:nvSpPr>
          <p:cNvPr id="12" name="Tijdelijke aanduiding voor dianummer 7">
            <a:extLst>
              <a:ext uri="{FF2B5EF4-FFF2-40B4-BE49-F238E27FC236}">
                <a16:creationId xmlns:a16="http://schemas.microsoft.com/office/drawing/2014/main" id="{2EF4D76D-69E3-4772-AE19-801281A0A144}"/>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6631852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Eind: Samenvatting">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972059" y="3429001"/>
            <a:ext cx="9315180" cy="830997"/>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4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SAMENVATTING</a:t>
            </a:r>
          </a:p>
        </p:txBody>
      </p:sp>
      <p:sp>
        <p:nvSpPr>
          <p:cNvPr id="7" name="Rechthoek 6"/>
          <p:cNvSpPr/>
          <p:nvPr userDrawn="1"/>
        </p:nvSpPr>
        <p:spPr>
          <a:xfrm rot="5400000">
            <a:off x="2313234" y="4515874"/>
            <a:ext cx="364252"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7588"/>
          <a:stretch/>
        </p:blipFill>
        <p:spPr>
          <a:xfrm>
            <a:off x="10209653" y="5297782"/>
            <a:ext cx="1982347" cy="1560218"/>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6469737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5_Eind: vragen?">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4575032" y="1560218"/>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VRAGEN?</a:t>
            </a:r>
          </a:p>
        </p:txBody>
      </p:sp>
      <p:sp>
        <p:nvSpPr>
          <p:cNvPr id="7" name="Rechthoek 6"/>
          <p:cNvSpPr/>
          <p:nvPr userDrawn="1"/>
        </p:nvSpPr>
        <p:spPr>
          <a:xfrm rot="5400000">
            <a:off x="2313234" y="4515874"/>
            <a:ext cx="364252"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6317"/>
          <a:stretch/>
        </p:blipFill>
        <p:spPr>
          <a:xfrm>
            <a:off x="10209654" y="5297782"/>
            <a:ext cx="1982345" cy="1587606"/>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806223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theme" Target="../theme/theme2.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theme" Target="../theme/theme3.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1/04/2025</a:t>
            </a:fld>
            <a:endParaRPr lang="nl-BE">
              <a:solidFill>
                <a:prstClr val="black">
                  <a:tint val="75000"/>
                </a:prstClr>
              </a:solidFill>
            </a:endParaRPr>
          </a:p>
        </p:txBody>
      </p:sp>
    </p:spTree>
    <p:extLst>
      <p:ext uri="{BB962C8B-B14F-4D97-AF65-F5344CB8AC3E}">
        <p14:creationId xmlns:p14="http://schemas.microsoft.com/office/powerpoint/2010/main" val="3588806600"/>
      </p:ext>
    </p:extLst>
  </p:cSld>
  <p:clrMap bg1="lt1" tx1="dk1" bg2="lt2" tx2="dk2" accent1="accent1" accent2="accent2" accent3="accent3" accent4="accent4" accent5="accent5" accent6="accent6" hlink="hlink" folHlink="folHlink"/>
  <p:sldLayoutIdLst>
    <p:sldLayoutId id="2147483775" r:id="rId1"/>
    <p:sldLayoutId id="2147483834" r:id="rId2"/>
    <p:sldLayoutId id="2147483779" r:id="rId3"/>
    <p:sldLayoutId id="2147483776" r:id="rId4"/>
    <p:sldLayoutId id="2147483832" r:id="rId5"/>
    <p:sldLayoutId id="2147483833" r:id="rId6"/>
    <p:sldLayoutId id="2147483837" r:id="rId7"/>
    <p:sldLayoutId id="2147483836" r:id="rId8"/>
    <p:sldLayoutId id="2147483825" r:id="rId9"/>
    <p:sldLayoutId id="2147483808" r:id="rId10"/>
    <p:sldLayoutId id="2147483831" r:id="rId11"/>
    <p:sldLayoutId id="2147483835" r:id="rId12"/>
    <p:sldLayoutId id="2147483801" r:id="rId13"/>
    <p:sldLayoutId id="2147483802" r:id="rId14"/>
    <p:sldLayoutId id="2147483803" r:id="rId15"/>
    <p:sldLayoutId id="2147483804" r:id="rId16"/>
    <p:sldLayoutId id="2147483822" r:id="rId17"/>
    <p:sldLayoutId id="2147483840" r:id="rId18"/>
    <p:sldLayoutId id="2147483806" r:id="rId19"/>
    <p:sldLayoutId id="2147483827" r:id="rId20"/>
    <p:sldLayoutId id="2147483828" r:id="rId21"/>
    <p:sldLayoutId id="2147483838" r:id="rId22"/>
    <p:sldLayoutId id="2147483839" r:id="rId23"/>
    <p:sldLayoutId id="2147483901" r:id="rId24"/>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1/04/2025</a:t>
            </a:fld>
            <a:endParaRPr lang="nl-BE">
              <a:solidFill>
                <a:prstClr val="black">
                  <a:tint val="75000"/>
                </a:prstClr>
              </a:solidFill>
            </a:endParaRPr>
          </a:p>
        </p:txBody>
      </p:sp>
    </p:spTree>
    <p:extLst>
      <p:ext uri="{BB962C8B-B14F-4D97-AF65-F5344CB8AC3E}">
        <p14:creationId xmlns:p14="http://schemas.microsoft.com/office/powerpoint/2010/main" val="48562412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640792"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640792"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E8FEA9-9C48-405D-8656-CED08CEFD47F}" type="datetime1">
              <a:rPr lang="nl-BE" smtClean="0">
                <a:solidFill>
                  <a:prstClr val="black">
                    <a:tint val="75000"/>
                  </a:prstClr>
                </a:solidFill>
              </a:rPr>
              <a:t>1/04/2025</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8763019" y="285729"/>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9E3A5C-986B-47BE-8F96-3787467B82A8}" type="slidenum">
              <a:rPr lang="nl-BE" smtClean="0">
                <a:solidFill>
                  <a:prstClr val="black">
                    <a:tint val="75000"/>
                  </a:prstClr>
                </a:solidFill>
              </a:rPr>
              <a:pPr/>
              <a:t>‹#›</a:t>
            </a:fld>
            <a:endParaRPr lang="nl-BE">
              <a:solidFill>
                <a:prstClr val="black">
                  <a:tint val="75000"/>
                </a:prstClr>
              </a:solidFill>
            </a:endParaRPr>
          </a:p>
        </p:txBody>
      </p:sp>
    </p:spTree>
    <p:extLst>
      <p:ext uri="{BB962C8B-B14F-4D97-AF65-F5344CB8AC3E}">
        <p14:creationId xmlns:p14="http://schemas.microsoft.com/office/powerpoint/2010/main" val="355955413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 id="2147483889" r:id="rId24"/>
    <p:sldLayoutId id="2147483890" r:id="rId25"/>
    <p:sldLayoutId id="2147483891" r:id="rId26"/>
    <p:sldLayoutId id="2147483892" r:id="rId27"/>
    <p:sldLayoutId id="2147483893" r:id="rId28"/>
    <p:sldLayoutId id="2147483894" r:id="rId29"/>
    <p:sldLayoutId id="2147483895" r:id="rId30"/>
    <p:sldLayoutId id="2147483896" r:id="rId31"/>
    <p:sldLayoutId id="2147483897" r:id="rId32"/>
    <p:sldLayoutId id="2147483898" r:id="rId33"/>
    <p:sldLayoutId id="2147483899" r:id="rId34"/>
    <p:sldLayoutId id="2147483900" r:id="rId35"/>
  </p:sldLayoutIdLst>
  <p:hf hdr="0" ftr="0" dt="0"/>
  <p:txStyles>
    <p:titleStyle>
      <a:lvl1pPr algn="l" defTabSz="685783" rtl="0" eaLnBrk="1" latinLnBrk="0" hangingPunct="1">
        <a:spcBef>
          <a:spcPct val="0"/>
        </a:spcBef>
        <a:buNone/>
        <a:defRPr kumimoji="0" lang="nl-BE" sz="24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8214604" cy="5701316"/>
          </a:xfrm>
          <a:prstGeom prst="rect">
            <a:avLst/>
          </a:prstGeom>
        </p:spPr>
        <p:txBody>
          <a:bodyPr vert="horz" lIns="91440" tIns="45720" rIns="91440" bIns="45720" rtlCol="0" anchor="t">
            <a:normAutofit fontScale="625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Casus</a:t>
            </a:r>
          </a:p>
          <a:p>
            <a:pPr marL="0" indent="0" algn="ctr">
              <a:buNone/>
            </a:pP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Tim, een jongen van</a:t>
            </a:r>
            <a:r>
              <a:rPr lang="nl-NL" b="1">
                <a:latin typeface="Roboto"/>
                <a:ea typeface="Roboto"/>
                <a:cs typeface="Roboto"/>
              </a:rPr>
              <a:t> 8 jaar</a:t>
            </a:r>
            <a:r>
              <a:rPr lang="nl-NL">
                <a:latin typeface="Roboto"/>
                <a:ea typeface="Roboto"/>
                <a:cs typeface="Roboto"/>
              </a:rPr>
              <a:t>, zit in het 3</a:t>
            </a:r>
            <a:r>
              <a:rPr lang="nl-NL" baseline="30000">
                <a:latin typeface="Roboto"/>
                <a:ea typeface="Roboto"/>
                <a:cs typeface="Roboto"/>
              </a:rPr>
              <a:t>de</a:t>
            </a:r>
            <a:r>
              <a:rPr lang="nl-NL">
                <a:latin typeface="Roboto"/>
                <a:ea typeface="Roboto"/>
                <a:cs typeface="Roboto"/>
              </a:rPr>
              <a:t> leerjaar. Enkele </a:t>
            </a:r>
            <a:r>
              <a:rPr lang="nl-NL" b="1">
                <a:latin typeface="Roboto"/>
                <a:ea typeface="Roboto"/>
                <a:cs typeface="Roboto"/>
              </a:rPr>
              <a:t>observaties </a:t>
            </a:r>
            <a:r>
              <a:rPr lang="nl-NL">
                <a:latin typeface="Roboto"/>
                <a:ea typeface="Roboto"/>
                <a:cs typeface="Roboto"/>
              </a:rPr>
              <a:t>van de </a:t>
            </a:r>
            <a:r>
              <a:rPr lang="nl-NL" b="1">
                <a:latin typeface="Roboto"/>
                <a:ea typeface="Roboto"/>
                <a:cs typeface="Roboto"/>
              </a:rPr>
              <a:t>juf</a:t>
            </a:r>
            <a:r>
              <a:rPr lang="nl-NL">
                <a:latin typeface="Roboto"/>
                <a:ea typeface="Roboto"/>
                <a:cs typeface="Roboto"/>
              </a:rPr>
              <a:t>:</a:t>
            </a:r>
          </a:p>
          <a:p>
            <a:pPr marL="0" indent="0" fontAlgn="base">
              <a:buNone/>
            </a:pPr>
            <a:endParaRPr lang="nl-NL"/>
          </a:p>
          <a:p>
            <a:pPr marL="0" indent="0" fontAlgn="base">
              <a:buNone/>
            </a:pPr>
            <a:r>
              <a:rPr lang="nl-NL">
                <a:latin typeface="Roboto"/>
                <a:ea typeface="Roboto"/>
                <a:cs typeface="Roboto"/>
              </a:rPr>
              <a:t>De klas gaat in het begin van het schooljaar even naar het bos in de buurt van de school. Tim ziet daar een grote, oude boom en zegt: "</a:t>
            </a:r>
            <a:r>
              <a:rPr lang="nl-NL" b="1">
                <a:latin typeface="Roboto"/>
                <a:ea typeface="Roboto"/>
                <a:cs typeface="Roboto"/>
              </a:rPr>
              <a:t>Kijk juf, die boom lijkt echt moe! Hij heeft al zo veel jaren staan wachten</a:t>
            </a:r>
            <a:r>
              <a:rPr lang="nl-NL">
                <a:latin typeface="Roboto"/>
                <a:ea typeface="Roboto"/>
                <a:cs typeface="Roboto"/>
              </a:rPr>
              <a:t>." </a:t>
            </a:r>
          </a:p>
          <a:p>
            <a:pPr marL="0" indent="0" fontAlgn="base">
              <a:buNone/>
            </a:pPr>
            <a:endParaRPr lang="nl-NL"/>
          </a:p>
          <a:p>
            <a:pPr marL="0" indent="0" fontAlgn="base">
              <a:buNone/>
            </a:pPr>
            <a:r>
              <a:rPr lang="nl-NL">
                <a:latin typeface="Roboto"/>
                <a:ea typeface="Roboto"/>
                <a:cs typeface="Roboto"/>
              </a:rPr>
              <a:t>Tijdens de wiskundeles merkt de juf op dat </a:t>
            </a:r>
            <a:r>
              <a:rPr lang="nl-NL" b="1">
                <a:latin typeface="Roboto"/>
                <a:ea typeface="Roboto"/>
                <a:cs typeface="Roboto"/>
              </a:rPr>
              <a:t>eenvoudige rekenproblemen</a:t>
            </a:r>
            <a:r>
              <a:rPr lang="nl-NL">
                <a:latin typeface="Roboto"/>
                <a:ea typeface="Roboto"/>
                <a:cs typeface="Roboto"/>
              </a:rPr>
              <a:t> met fysieke objecten (zoals blokjes tellen) </a:t>
            </a:r>
            <a:r>
              <a:rPr lang="nl-NL" b="1">
                <a:latin typeface="Roboto"/>
                <a:ea typeface="Roboto"/>
                <a:cs typeface="Roboto"/>
              </a:rPr>
              <a:t>lukken</a:t>
            </a:r>
            <a:r>
              <a:rPr lang="nl-NL">
                <a:latin typeface="Roboto"/>
                <a:ea typeface="Roboto"/>
                <a:cs typeface="Roboto"/>
              </a:rPr>
              <a:t>. Als hij een aantal stapels Lego blokjes uit elkaar haalt en weer in elkaar zet kan Tim aangeven dat de hoeveelheid gelijk blijft. </a:t>
            </a:r>
            <a:r>
              <a:rPr lang="nl-NL" b="1">
                <a:latin typeface="Roboto"/>
                <a:ea typeface="Roboto"/>
                <a:cs typeface="Roboto"/>
              </a:rPr>
              <a:t>Ook bij eenvoudige optelsommen geeft Tim aan dat bv. 4 + 5  en 5 + 4 op dezelfde uitkomst komt. </a:t>
            </a:r>
          </a:p>
          <a:p>
            <a:pPr marL="0" indent="0" fontAlgn="base">
              <a:buNone/>
            </a:pPr>
            <a:endParaRPr lang="nl-NL"/>
          </a:p>
          <a:p>
            <a:pPr marL="0" indent="0" fontAlgn="base">
              <a:buNone/>
            </a:pPr>
            <a:r>
              <a:rPr lang="nl-NL">
                <a:latin typeface="Roboto"/>
                <a:ea typeface="Roboto"/>
                <a:cs typeface="Roboto"/>
              </a:rPr>
              <a:t>Hij speelt vaak liever </a:t>
            </a:r>
            <a:r>
              <a:rPr lang="nl-NL" b="1">
                <a:latin typeface="Roboto"/>
                <a:ea typeface="Roboto"/>
                <a:cs typeface="Roboto"/>
              </a:rPr>
              <a:t>alleen </a:t>
            </a:r>
            <a:r>
              <a:rPr lang="nl-NL">
                <a:latin typeface="Roboto"/>
                <a:ea typeface="Roboto"/>
                <a:cs typeface="Roboto"/>
              </a:rPr>
              <a:t>en begrijpt soms niet goed hoe hij met zijn klasgenoten moet omgaan.  </a:t>
            </a:r>
          </a:p>
          <a:p>
            <a:pPr marL="0" indent="0" fontAlgn="base">
              <a:buNone/>
            </a:pPr>
            <a:endParaRPr lang="nl-NL"/>
          </a:p>
          <a:p>
            <a:pPr marL="0" indent="0" fontAlgn="base">
              <a:buNone/>
            </a:pPr>
            <a:r>
              <a:rPr lang="nl-NL">
                <a:latin typeface="Roboto"/>
                <a:ea typeface="Roboto"/>
                <a:cs typeface="Roboto"/>
              </a:rPr>
              <a:t>Toen de juf een </a:t>
            </a:r>
            <a:r>
              <a:rPr lang="nl-NL" b="1">
                <a:latin typeface="Roboto"/>
                <a:ea typeface="Roboto"/>
                <a:cs typeface="Roboto"/>
              </a:rPr>
              <a:t>experiment </a:t>
            </a:r>
            <a:r>
              <a:rPr lang="nl-NL">
                <a:latin typeface="Roboto"/>
                <a:ea typeface="Roboto"/>
                <a:cs typeface="Roboto"/>
              </a:rPr>
              <a:t>deed waarbij ze water van een breed glas in een smal glas goot, dacht Tim dat er </a:t>
            </a:r>
            <a:r>
              <a:rPr lang="nl-NL" b="1">
                <a:latin typeface="Roboto"/>
                <a:ea typeface="Roboto"/>
                <a:cs typeface="Roboto"/>
              </a:rPr>
              <a:t>in het smalle glas nu meer water zat. </a:t>
            </a:r>
          </a:p>
          <a:p>
            <a:pPr marL="0" indent="0" fontAlgn="base">
              <a:buNone/>
            </a:pPr>
            <a:endParaRPr lang="nl-NL" b="1">
              <a:cs typeface="Roboto"/>
            </a:endParaRPr>
          </a:p>
          <a:p>
            <a:pPr marL="0" indent="0" fontAlgn="base">
              <a:buNone/>
            </a:pPr>
            <a:r>
              <a:rPr lang="nl-NL">
                <a:latin typeface="Roboto"/>
                <a:ea typeface="Roboto"/>
                <a:cs typeface="Roboto"/>
              </a:rPr>
              <a:t>Toen de juf in gesprek ging met de collega van het </a:t>
            </a:r>
            <a:r>
              <a:rPr lang="nl-NL" b="1">
                <a:latin typeface="Roboto"/>
                <a:ea typeface="Roboto"/>
                <a:cs typeface="Roboto"/>
              </a:rPr>
              <a:t>3</a:t>
            </a:r>
            <a:r>
              <a:rPr lang="nl-NL" b="1" baseline="30000">
                <a:latin typeface="Roboto"/>
                <a:ea typeface="Roboto"/>
                <a:cs typeface="Roboto"/>
              </a:rPr>
              <a:t>de</a:t>
            </a:r>
            <a:r>
              <a:rPr lang="nl-NL" b="1">
                <a:latin typeface="Roboto"/>
                <a:ea typeface="Roboto"/>
                <a:cs typeface="Roboto"/>
              </a:rPr>
              <a:t> kleuter </a:t>
            </a:r>
            <a:r>
              <a:rPr lang="nl-NL">
                <a:latin typeface="Roboto"/>
                <a:ea typeface="Roboto"/>
                <a:cs typeface="Roboto"/>
              </a:rPr>
              <a:t>kreeg ze te horen dat Tim dan ook al </a:t>
            </a:r>
            <a:r>
              <a:rPr lang="nl-NL" b="1">
                <a:latin typeface="Roboto"/>
                <a:ea typeface="Roboto"/>
                <a:cs typeface="Roboto"/>
              </a:rPr>
              <a:t>moeite </a:t>
            </a:r>
            <a:r>
              <a:rPr lang="nl-NL">
                <a:latin typeface="Roboto"/>
                <a:ea typeface="Roboto"/>
                <a:cs typeface="Roboto"/>
              </a:rPr>
              <a:t>had met het opbouwen van </a:t>
            </a:r>
            <a:r>
              <a:rPr lang="nl-NL" b="1">
                <a:latin typeface="Roboto"/>
                <a:ea typeface="Roboto"/>
                <a:cs typeface="Roboto"/>
              </a:rPr>
              <a:t>relaties met zijn leeftijdsgenoten</a:t>
            </a:r>
            <a:r>
              <a:rPr lang="nl-NL">
                <a:latin typeface="Roboto"/>
                <a:ea typeface="Roboto"/>
                <a:cs typeface="Roboto"/>
              </a:rPr>
              <a:t>. Terwijl veel kinderen in de kleuterklas leren om samen te spelen en eenvoudige sociale regels te begrijpen, speelde Tim vooral naast andere kinderen in plaats van echt samen met hen. Hij leek ook moeite te hebben met het delen van speelgoed of het begrijpen van beurtelings spelen, wat normaal gesproken aan het eind van de peuter- en begin van de kleuterfase wordt ontwikkeld.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pic>
        <p:nvPicPr>
          <p:cNvPr id="3" name="Afbeelding 1" descr="Afbeelding met persoon, kleding, Menselijk gezicht, peuter&#10;&#10;Door AI gegenereerde inhoud is mogelijk onjuist.">
            <a:extLst>
              <a:ext uri="{FF2B5EF4-FFF2-40B4-BE49-F238E27FC236}">
                <a16:creationId xmlns:a16="http://schemas.microsoft.com/office/drawing/2014/main" id="{63FA298E-DE8A-588A-00FF-DEE378402729}"/>
              </a:ext>
            </a:extLst>
          </p:cNvPr>
          <p:cNvPicPr>
            <a:picLocks noChangeAspect="1"/>
          </p:cNvPicPr>
          <p:nvPr/>
        </p:nvPicPr>
        <p:blipFill>
          <a:blip r:embed="rId2"/>
          <a:stretch>
            <a:fillRect/>
          </a:stretch>
        </p:blipFill>
        <p:spPr>
          <a:xfrm>
            <a:off x="8882814" y="179075"/>
            <a:ext cx="3310027" cy="4931614"/>
          </a:xfrm>
          <a:prstGeom prst="rect">
            <a:avLst/>
          </a:prstGeom>
        </p:spPr>
      </p:pic>
    </p:spTree>
    <p:extLst>
      <p:ext uri="{BB962C8B-B14F-4D97-AF65-F5344CB8AC3E}">
        <p14:creationId xmlns:p14="http://schemas.microsoft.com/office/powerpoint/2010/main" val="18222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1779185090"/>
              </p:ext>
            </p:extLst>
          </p:nvPr>
        </p:nvGraphicFramePr>
        <p:xfrm>
          <a:off x="142240" y="1538376"/>
          <a:ext cx="11904910" cy="46634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Bekijk de casus over Tim. Verloopt de cognitieve ontwikkeling volgens de fasen van Piaget of stel je iets vast dat je zou signaleren aan de juf? Indien je iets zou signaleren: wat zou je signaleren en waarom? </a:t>
                      </a:r>
                      <a:r>
                        <a:rPr lang="nl-NL" sz="2000" b="0" i="0" u="none" strike="noStrike" kern="1200">
                          <a:solidFill>
                            <a:schemeClr val="dk1"/>
                          </a:solidFill>
                          <a:latin typeface="Calibri"/>
                          <a:ea typeface="+mn-ea"/>
                          <a:cs typeface="+mn-cs"/>
                        </a:rPr>
                        <a:t> </a:t>
                      </a:r>
                      <a:endParaRPr lang="nl-NL" sz="2000" b="0" i="0" u="none" strike="noStrike" kern="1200" noProof="0">
                        <a:solidFill>
                          <a:schemeClr val="dk1"/>
                        </a:solidFill>
                        <a:latin typeface="Calibri"/>
                        <a:ea typeface="+mn-ea"/>
                        <a:cs typeface="+mn-cs"/>
                      </a:endParaRPr>
                    </a:p>
                    <a:p>
                      <a:pPr lvl="0">
                        <a:buNone/>
                      </a:pPr>
                      <a:endParaRPr lang="nl-NL" sz="2000" b="0" i="0" u="none" strike="noStrike" noProof="0">
                        <a:latin typeface="Calibri"/>
                      </a:endParaRPr>
                    </a:p>
                    <a:p>
                      <a:pPr lvl="0">
                        <a:buNone/>
                      </a:pPr>
                      <a:r>
                        <a:rPr lang="nl-NL" sz="1600" b="0" i="1" u="none" strike="noStrike" noProof="0">
                          <a:latin typeface="Calibri"/>
                        </a:rPr>
                        <a:t>Analyseren met als doel om een beargumenteerde inschatting te maken (iets vaststellen dat je zou signaleren).</a:t>
                      </a:r>
                      <a:br>
                        <a:rPr lang="nl-NL" sz="1600" b="0" i="1" u="none" strike="noStrike" noProof="0">
                          <a:latin typeface="Calibri"/>
                        </a:rPr>
                      </a:br>
                      <a:br>
                        <a:rPr lang="nl-NL" sz="1600" b="0" i="1" u="none" strike="noStrike" noProof="0">
                          <a:latin typeface="Calibri"/>
                        </a:rPr>
                      </a:br>
                      <a:r>
                        <a:rPr lang="nl-NL" sz="1600" b="0" i="1" u="none" strike="noStrike" noProof="0">
                          <a:solidFill>
                            <a:schemeClr val="accent1"/>
                          </a:solidFill>
                          <a:latin typeface="Calibri"/>
                        </a:rPr>
                        <a:t>De casus betrekt hier niet een context die gelinkt is aan een BK uit DV of WS. Dit kan!</a:t>
                      </a:r>
                      <a:br>
                        <a:rPr lang="nl-NL" sz="1600" b="0" i="1" u="none" strike="noStrike" noProof="0">
                          <a:latin typeface="Calibri"/>
                        </a:rPr>
                      </a:br>
                      <a:endParaRPr lang="nl-NL" sz="1600" b="0" i="1" u="none" strike="noStrike" noProof="0">
                        <a:latin typeface="Calibri"/>
                      </a:endParaRPr>
                    </a:p>
                    <a:p>
                      <a:pPr lvl="0">
                        <a:buNone/>
                      </a:pPr>
                      <a:r>
                        <a:rPr lang="nl-NL" sz="1600" b="0" i="1" u="none" strike="noStrike" noProof="0">
                          <a:latin typeface="Calibri"/>
                        </a:rPr>
                        <a:t>Wat je gaat vaststellen in de casus sluit aan bij de verwachting van het leerplandoel: het gaat over een ontwikkelingsdomein (de cognitieve ontwikkeling) binnen een bepaalde levensloopfase (lagere schoolkind) en je gaat kijken of de observaties/het gedrag aansluiten bij de levensloopfase volgens de bril van (kennis, inzichten, kaders, … uit) het ontwikkelingsdomein of een onderliggende theorie. Hier is dit het laatste; </a:t>
                      </a:r>
                      <a:r>
                        <a:rPr lang="nl-NL" sz="1600" b="0" i="1" u="none" strike="noStrike" noProof="0">
                          <a:solidFill>
                            <a:srgbClr val="AE2081"/>
                          </a:solidFill>
                          <a:latin typeface="Calibri"/>
                        </a:rPr>
                        <a:t>we gebruiken de (bril van de) theorie van Piaget. </a:t>
                      </a:r>
                      <a:endParaRPr lang="nl-NL" sz="2000" b="0" i="1" u="none" strike="noStrike" noProof="0">
                        <a:solidFill>
                          <a:srgbClr val="AE208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493747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0F2BA-CE0B-0639-C314-C1EFC028EFF6}"/>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688B5F01-9400-22EB-9962-21523BBC0AD4}"/>
              </a:ext>
            </a:extLst>
          </p:cNvPr>
          <p:cNvGraphicFramePr>
            <a:graphicFrameLocks noGrp="1"/>
          </p:cNvGraphicFramePr>
          <p:nvPr>
            <p:extLst>
              <p:ext uri="{D42A27DB-BD31-4B8C-83A1-F6EECF244321}">
                <p14:modId xmlns:p14="http://schemas.microsoft.com/office/powerpoint/2010/main" val="1921250998"/>
              </p:ext>
            </p:extLst>
          </p:nvPr>
        </p:nvGraphicFramePr>
        <p:xfrm>
          <a:off x="151421" y="693749"/>
          <a:ext cx="11904910" cy="55778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Bekijk de casus over Tim. Verloopt de cognitieve ontwikkeling tijdens de buitenschoolse opvang volgens de fasen van Piaget of stel je iets vast dat je zou signaleren aan de juf? Indien je iets zou signaleren: wat zou je signaleren en waarom?</a:t>
                      </a:r>
                      <a:r>
                        <a:rPr lang="nl-NL" sz="2000" b="0" i="0" u="none" strike="noStrike" kern="1200">
                          <a:solidFill>
                            <a:schemeClr val="dk1"/>
                          </a:solidFill>
                          <a:latin typeface="Calibri"/>
                          <a:ea typeface="+mn-ea"/>
                          <a:cs typeface="+mn-cs"/>
                        </a:rPr>
                        <a:t>  </a:t>
                      </a:r>
                      <a:endParaRPr lang="nl-NL" sz="2000" b="0" i="0" u="none" strike="noStrike" kern="1200" noProof="0">
                        <a:solidFill>
                          <a:schemeClr val="dk1"/>
                        </a:solidFill>
                        <a:latin typeface="Calibri"/>
                        <a:ea typeface="+mn-ea"/>
                        <a:cs typeface="+mn-cs"/>
                      </a:endParaRPr>
                    </a:p>
                    <a:p>
                      <a:pPr lvl="0">
                        <a:buNone/>
                      </a:pPr>
                      <a:endParaRPr lang="nl-NL" sz="2000" b="0" i="0" u="none" strike="noStrike" noProof="0">
                        <a:latin typeface="Calibri"/>
                      </a:endParaRPr>
                    </a:p>
                    <a:p>
                      <a:pPr lvl="0">
                        <a:buNone/>
                      </a:pPr>
                      <a:r>
                        <a:rPr lang="nl-NL" sz="2000" b="0" i="1" u="none" strike="noStrike" noProof="0">
                          <a:solidFill>
                            <a:schemeClr val="dk1"/>
                          </a:solidFill>
                          <a:latin typeface="Calibri"/>
                        </a:rPr>
                        <a:t>Mogelijke </a:t>
                      </a:r>
                      <a:r>
                        <a:rPr lang="nl-NL" sz="2000" b="1" i="1" u="none" strike="noStrike" noProof="0">
                          <a:solidFill>
                            <a:schemeClr val="dk1"/>
                          </a:solidFill>
                          <a:latin typeface="Calibri"/>
                        </a:rPr>
                        <a:t>deelvragen </a:t>
                      </a:r>
                      <a:r>
                        <a:rPr lang="nl-NL" sz="2000" b="0" i="1" u="none" strike="noStrike" noProof="0">
                          <a:solidFill>
                            <a:schemeClr val="dk1"/>
                          </a:solidFill>
                          <a:latin typeface="Calibri"/>
                        </a:rPr>
                        <a:t>waarmee leerlingen zouden kunnen werken</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1) Wat is de kern van de theorie die je betrekt bij de analyse? </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2) Zoek verbanden tussen de theorie en de casus. </a:t>
                      </a:r>
                      <a:endParaRPr lang="en-US" sz="2000" b="0" i="0" u="none" strike="noStrike" noProof="0">
                        <a:solidFill>
                          <a:srgbClr val="000000"/>
                        </a:solidFill>
                        <a:latin typeface="Calibri"/>
                      </a:endParaRPr>
                    </a:p>
                    <a:p>
                      <a:pPr marL="342900" lvl="0" indent="-342900">
                        <a:buFont typeface="Calibri"/>
                        <a:buChar char="-"/>
                      </a:pPr>
                      <a:r>
                        <a:rPr lang="nl-NL" sz="2000" b="0" i="1" u="none" strike="noStrike" kern="1200" noProof="0">
                          <a:solidFill>
                            <a:schemeClr val="bg1">
                              <a:lumMod val="76000"/>
                            </a:schemeClr>
                          </a:solidFill>
                          <a:latin typeface="Calibri"/>
                          <a:ea typeface="+mn-ea"/>
                          <a:cs typeface="+mn-cs"/>
                        </a:rPr>
                        <a:t>Welke gedragingen vind je terug in de casus die te maken hebben met de cognitieve ontwikkeling van Piaget? </a:t>
                      </a:r>
                      <a:endParaRPr lang="en-US" sz="2000" b="0" i="1" u="none" strike="noStrike" kern="1200" noProof="0">
                        <a:solidFill>
                          <a:schemeClr val="bg1">
                            <a:lumMod val="76000"/>
                          </a:schemeClr>
                        </a:solidFill>
                        <a:latin typeface="Calibri"/>
                        <a:ea typeface="+mn-ea"/>
                        <a:cs typeface="+mn-cs"/>
                      </a:endParaRPr>
                    </a:p>
                    <a:p>
                      <a:pPr marL="342900" lvl="0" indent="-342900">
                        <a:buFont typeface="Calibri"/>
                        <a:buChar char="-"/>
                      </a:pPr>
                      <a:r>
                        <a:rPr lang="nl-NL" sz="2000" b="0" i="1" u="none" strike="noStrike" kern="1200" noProof="0">
                          <a:solidFill>
                            <a:schemeClr val="bg1">
                              <a:lumMod val="76000"/>
                            </a:schemeClr>
                          </a:solidFill>
                          <a:latin typeface="Calibri"/>
                          <a:ea typeface="+mn-ea"/>
                          <a:cs typeface="+mn-cs"/>
                        </a:rPr>
                        <a:t>Leg uit of de gedragingen passen bij de fase van Piaget waar Tim volgens zijn leeftijd zich in bevindt.</a:t>
                      </a:r>
                    </a:p>
                    <a:p>
                      <a:pPr lvl="0">
                        <a:buNone/>
                      </a:pPr>
                      <a:r>
                        <a:rPr lang="nl-NL" sz="2000" b="0" i="1" u="none" strike="noStrike" noProof="0">
                          <a:solidFill>
                            <a:schemeClr val="dk1"/>
                          </a:solidFill>
                          <a:latin typeface="Calibri"/>
                        </a:rPr>
                        <a:t>3) Formuleer een conclusie. </a:t>
                      </a:r>
                      <a:r>
                        <a:rPr lang="nl-NL" sz="2000" b="0" i="1" u="none" strike="noStrike" noProof="0">
                          <a:solidFill>
                            <a:schemeClr val="bg1">
                              <a:lumMod val="76000"/>
                            </a:schemeClr>
                          </a:solidFill>
                          <a:latin typeface="Calibri"/>
                        </a:rPr>
                        <a:t>(waarbij je aangeeft dat je de gedragingen die niet passen bij de fase van Piaget waar Tim in zit zou signaleren)</a:t>
                      </a:r>
                    </a:p>
                    <a:p>
                      <a:pPr lvl="0">
                        <a:buNone/>
                      </a:pPr>
                      <a:endParaRPr lang="nl-NL" sz="2000" b="0" i="1" u="none" strike="noStrike" noProof="0">
                        <a:solidFill>
                          <a:schemeClr val="dk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103940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11942225"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000" b="1" err="1">
                <a:solidFill>
                  <a:schemeClr val="dk1"/>
                </a:solidFill>
                <a:latin typeface="Calibri"/>
                <a:ea typeface="Calibri"/>
                <a:cs typeface="Calibri"/>
              </a:rPr>
              <a:t>Theorie</a:t>
            </a:r>
            <a:r>
              <a:rPr lang="en-US" sz="2000" b="1">
                <a:solidFill>
                  <a:schemeClr val="dk1"/>
                </a:solidFill>
                <a:latin typeface="Calibri"/>
                <a:ea typeface="Calibri"/>
                <a:cs typeface="Calibri"/>
              </a:rPr>
              <a:t> van Piaget:</a:t>
            </a:r>
            <a:endParaRPr lang="nl-BE">
              <a:solidFill>
                <a:schemeClr val="dk1"/>
              </a:solidFill>
            </a:endParaRPr>
          </a:p>
          <a:p>
            <a:pPr marL="0" indent="0">
              <a:buNone/>
            </a:pPr>
            <a:r>
              <a:rPr lang="en-US" sz="1800">
                <a:solidFill>
                  <a:srgbClr val="343434"/>
                </a:solidFill>
                <a:latin typeface="Calibri"/>
                <a:ea typeface="Noto Sans"/>
                <a:cs typeface="Noto Sans"/>
              </a:rPr>
              <a:t>De </a:t>
            </a:r>
            <a:r>
              <a:rPr lang="en-US" sz="1800" err="1">
                <a:solidFill>
                  <a:srgbClr val="343434"/>
                </a:solidFill>
                <a:latin typeface="Calibri"/>
                <a:ea typeface="Noto Sans"/>
                <a:cs typeface="Noto Sans"/>
              </a:rPr>
              <a:t>theorie</a:t>
            </a:r>
            <a:r>
              <a:rPr lang="en-US" sz="1800">
                <a:solidFill>
                  <a:srgbClr val="343434"/>
                </a:solidFill>
                <a:latin typeface="Calibri"/>
                <a:ea typeface="Noto Sans"/>
                <a:cs typeface="Noto Sans"/>
              </a:rPr>
              <a:t> van Piaget </a:t>
            </a:r>
            <a:r>
              <a:rPr lang="en-US" sz="1800" err="1">
                <a:solidFill>
                  <a:srgbClr val="343434"/>
                </a:solidFill>
                <a:latin typeface="Calibri"/>
                <a:ea typeface="Noto Sans"/>
                <a:cs typeface="Noto Sans"/>
              </a:rPr>
              <a:t>vertelt</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ons</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iets</a:t>
            </a:r>
            <a:r>
              <a:rPr lang="en-US" sz="1800">
                <a:solidFill>
                  <a:srgbClr val="343434"/>
                </a:solidFill>
                <a:latin typeface="Calibri"/>
                <a:ea typeface="Noto Sans"/>
                <a:cs typeface="Noto Sans"/>
              </a:rPr>
              <a:t> over hoe </a:t>
            </a:r>
            <a:r>
              <a:rPr lang="en-US" sz="1800" err="1">
                <a:solidFill>
                  <a:srgbClr val="343434"/>
                </a:solidFill>
                <a:latin typeface="Calibri"/>
                <a:ea typeface="Noto Sans"/>
                <a:cs typeface="Noto Sans"/>
              </a:rPr>
              <a:t>kinderen</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leren</a:t>
            </a:r>
            <a:r>
              <a:rPr lang="en-US" sz="1800">
                <a:solidFill>
                  <a:srgbClr val="343434"/>
                </a:solidFill>
                <a:latin typeface="Calibri"/>
                <a:ea typeface="Noto Sans"/>
                <a:cs typeface="Noto Sans"/>
              </a:rPr>
              <a:t>. Hij </a:t>
            </a:r>
            <a:r>
              <a:rPr lang="en-US" sz="1800" err="1">
                <a:solidFill>
                  <a:srgbClr val="343434"/>
                </a:solidFill>
                <a:latin typeface="Calibri"/>
                <a:ea typeface="Noto Sans"/>
                <a:cs typeface="Noto Sans"/>
              </a:rPr>
              <a:t>sprak</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hierbij</a:t>
            </a:r>
            <a:r>
              <a:rPr lang="en-US" sz="1800">
                <a:solidFill>
                  <a:srgbClr val="343434"/>
                </a:solidFill>
                <a:latin typeface="Calibri"/>
                <a:ea typeface="Noto Sans"/>
                <a:cs typeface="Noto Sans"/>
              </a:rPr>
              <a:t> over 3 </a:t>
            </a:r>
            <a:r>
              <a:rPr lang="en-US" sz="1800" err="1">
                <a:solidFill>
                  <a:srgbClr val="343434"/>
                </a:solidFill>
                <a:latin typeface="Calibri"/>
                <a:ea typeface="Noto Sans"/>
                <a:cs typeface="Noto Sans"/>
              </a:rPr>
              <a:t>mechanismen</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assimilatie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accommodatie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en</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equilibratie</a:t>
            </a:r>
            <a:r>
              <a:rPr lang="en-US" sz="1800">
                <a:solidFill>
                  <a:srgbClr val="343434"/>
                </a:solidFill>
                <a:latin typeface="Calibri"/>
                <a:ea typeface="Noto Sans"/>
                <a:cs typeface="Noto Sans"/>
              </a:rPr>
              <a:t>. </a:t>
            </a:r>
            <a:endParaRPr lang="en-US" sz="1800">
              <a:latin typeface="Calibri"/>
              <a:cs typeface="Roboto"/>
            </a:endParaRPr>
          </a:p>
          <a:p>
            <a:pPr marL="0" indent="0">
              <a:buNone/>
            </a:pPr>
            <a:r>
              <a:rPr lang="en-US" sz="1800">
                <a:solidFill>
                  <a:srgbClr val="343434"/>
                </a:solidFill>
                <a:latin typeface="Calibri"/>
                <a:ea typeface="Noto Sans"/>
                <a:cs typeface="Noto Sans"/>
              </a:rPr>
              <a:t>Piaget </a:t>
            </a:r>
            <a:r>
              <a:rPr lang="en-US" sz="1800" err="1">
                <a:solidFill>
                  <a:srgbClr val="343434"/>
                </a:solidFill>
                <a:latin typeface="Calibri"/>
                <a:ea typeface="Noto Sans"/>
                <a:cs typeface="Noto Sans"/>
              </a:rPr>
              <a:t>formuleerde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ook</a:t>
            </a:r>
            <a:r>
              <a:rPr lang="en-US" sz="1800">
                <a:solidFill>
                  <a:srgbClr val="343434"/>
                </a:solidFill>
                <a:latin typeface="Calibri"/>
                <a:ea typeface="Noto Sans"/>
                <a:cs typeface="Noto Sans"/>
              </a:rPr>
              <a:t> vier </a:t>
            </a:r>
            <a:r>
              <a:rPr lang="en-US" sz="1800" err="1">
                <a:solidFill>
                  <a:srgbClr val="343434"/>
                </a:solidFill>
                <a:latin typeface="Calibri"/>
                <a:ea typeface="Noto Sans"/>
                <a:cs typeface="Noto Sans"/>
              </a:rPr>
              <a:t>verschillende</a:t>
            </a:r>
            <a:r>
              <a:rPr lang="en-US" sz="1800">
                <a:solidFill>
                  <a:srgbClr val="343434"/>
                </a:solidFill>
                <a:latin typeface="Calibri"/>
                <a:ea typeface="Noto Sans"/>
                <a:cs typeface="Noto Sans"/>
              </a:rPr>
              <a:t> stadia in de </a:t>
            </a:r>
            <a:r>
              <a:rPr lang="en-US" sz="1800" err="1">
                <a:solidFill>
                  <a:srgbClr val="343434"/>
                </a:solidFill>
                <a:latin typeface="Calibri"/>
                <a:ea typeface="Noto Sans"/>
                <a:cs typeface="Noto Sans"/>
              </a:rPr>
              <a:t>ontwikkeling</a:t>
            </a:r>
            <a:r>
              <a:rPr lang="en-US" sz="1800">
                <a:solidFill>
                  <a:srgbClr val="343434"/>
                </a:solidFill>
                <a:latin typeface="Calibri"/>
                <a:ea typeface="Noto Sans"/>
                <a:cs typeface="Noto Sans"/>
              </a:rPr>
              <a:t> van het kind (+ </a:t>
            </a:r>
            <a:r>
              <a:rPr lang="en-US" sz="1800" err="1">
                <a:solidFill>
                  <a:srgbClr val="343434"/>
                </a:solidFill>
                <a:latin typeface="Calibri"/>
                <a:ea typeface="Noto Sans"/>
                <a:cs typeface="Noto Sans"/>
              </a:rPr>
              <a:t>indicatie</a:t>
            </a:r>
            <a:r>
              <a:rPr lang="en-US" sz="1800">
                <a:solidFill>
                  <a:srgbClr val="343434"/>
                </a:solidFill>
                <a:latin typeface="Calibri"/>
                <a:ea typeface="Noto Sans"/>
                <a:cs typeface="Noto Sans"/>
              </a:rPr>
              <a:t> van </a:t>
            </a:r>
            <a:r>
              <a:rPr lang="en-US" sz="1800" err="1">
                <a:solidFill>
                  <a:srgbClr val="343434"/>
                </a:solidFill>
                <a:latin typeface="Calibri"/>
                <a:ea typeface="Noto Sans"/>
                <a:cs typeface="Noto Sans"/>
              </a:rPr>
              <a:t>leeftijd</a:t>
            </a:r>
            <a:r>
              <a:rPr lang="en-US" sz="1800">
                <a:solidFill>
                  <a:srgbClr val="343434"/>
                </a:solidFill>
                <a:latin typeface="Calibri"/>
                <a:ea typeface="Noto Sans"/>
                <a:cs typeface="Noto Sans"/>
              </a:rPr>
              <a:t>): </a:t>
            </a:r>
          </a:p>
          <a:p>
            <a:pPr marL="171450" indent="-171450">
              <a:buFont typeface="Calibri" pitchFamily="34" charset="0"/>
              <a:buChar char="-"/>
            </a:pPr>
            <a:r>
              <a:rPr lang="en-US" sz="1800" err="1">
                <a:solidFill>
                  <a:srgbClr val="343434"/>
                </a:solidFill>
                <a:latin typeface="Calibri"/>
                <a:ea typeface="Noto Sans"/>
                <a:cs typeface="Noto Sans"/>
              </a:rPr>
              <a:t>Sensomotorische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(0-2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171450" indent="-171450">
              <a:buFont typeface="Calibri" pitchFamily="34" charset="0"/>
              <a:buChar char="-"/>
            </a:pPr>
            <a:r>
              <a:rPr lang="en-US" sz="1800">
                <a:solidFill>
                  <a:srgbClr val="343434"/>
                </a:solidFill>
                <a:latin typeface="Calibri"/>
                <a:ea typeface="Noto Sans"/>
                <a:cs typeface="Noto Sans"/>
              </a:rPr>
              <a:t>Pre-</a:t>
            </a:r>
            <a:r>
              <a:rPr lang="en-US" sz="1800" err="1">
                <a:solidFill>
                  <a:srgbClr val="343434"/>
                </a:solidFill>
                <a:latin typeface="Calibri"/>
                <a:ea typeface="Noto Sans"/>
                <a:cs typeface="Noto Sans"/>
              </a:rPr>
              <a:t>operationele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(2-7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171450" indent="-171450">
              <a:buFont typeface="Calibri" pitchFamily="34" charset="0"/>
              <a:buChar char="-"/>
            </a:pPr>
            <a:r>
              <a:rPr lang="en-US" sz="1800" err="1">
                <a:solidFill>
                  <a:srgbClr val="343434"/>
                </a:solidFill>
                <a:latin typeface="Calibri"/>
                <a:ea typeface="Noto Sans"/>
                <a:cs typeface="Noto Sans"/>
              </a:rPr>
              <a:t>Concreet-operationele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(7 – 12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171450" indent="-171450">
              <a:buFont typeface="Calibri" pitchFamily="34" charset="0"/>
              <a:buChar char="-"/>
            </a:pPr>
            <a:r>
              <a:rPr lang="en-US" sz="1800" err="1">
                <a:solidFill>
                  <a:srgbClr val="343434"/>
                </a:solidFill>
                <a:latin typeface="Calibri"/>
                <a:ea typeface="Noto Sans"/>
                <a:cs typeface="Noto Sans"/>
              </a:rPr>
              <a:t>Formeel-operationele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vanaf</a:t>
            </a:r>
            <a:r>
              <a:rPr lang="en-US" sz="1800">
                <a:solidFill>
                  <a:srgbClr val="343434"/>
                </a:solidFill>
                <a:latin typeface="Calibri"/>
                <a:ea typeface="Noto Sans"/>
                <a:cs typeface="Noto Sans"/>
              </a:rPr>
              <a:t> 12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0" indent="0">
              <a:buNone/>
            </a:pPr>
            <a:endParaRPr lang="en-US" sz="1800">
              <a:solidFill>
                <a:srgbClr val="343434"/>
              </a:solidFill>
              <a:latin typeface="Calibri"/>
              <a:ea typeface="Noto Sans"/>
              <a:cs typeface="Noto Sans"/>
            </a:endParaRPr>
          </a:p>
        </p:txBody>
      </p:sp>
    </p:spTree>
    <p:extLst>
      <p:ext uri="{BB962C8B-B14F-4D97-AF65-F5344CB8AC3E}">
        <p14:creationId xmlns:p14="http://schemas.microsoft.com/office/powerpoint/2010/main" val="1069677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0CBE3-D360-D33A-6FED-23F1BFDBD6D3}"/>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CE4E4FF7-12FC-083C-B0F5-8C14E5B9209F}"/>
              </a:ext>
            </a:extLst>
          </p:cNvPr>
          <p:cNvSpPr txBox="1">
            <a:spLocks/>
          </p:cNvSpPr>
          <p:nvPr/>
        </p:nvSpPr>
        <p:spPr>
          <a:xfrm>
            <a:off x="252850" y="628364"/>
            <a:ext cx="11942225"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endParaRPr lang="en-US" sz="1800">
              <a:solidFill>
                <a:srgbClr val="343434"/>
              </a:solidFill>
              <a:latin typeface="Calibri"/>
              <a:ea typeface="Noto Sans"/>
              <a:cs typeface="Noto Sans"/>
            </a:endParaRPr>
          </a:p>
          <a:p>
            <a:pPr marL="0" indent="0">
              <a:buNone/>
            </a:pPr>
            <a:r>
              <a:rPr lang="en-US" sz="2000" b="1">
                <a:solidFill>
                  <a:schemeClr val="dk1"/>
                </a:solidFill>
                <a:latin typeface="Calibri"/>
                <a:ea typeface="Calibri"/>
                <a:cs typeface="Calibri"/>
              </a:rPr>
              <a:t>Zoek </a:t>
            </a:r>
            <a:r>
              <a:rPr lang="en-US" sz="2000" b="1" err="1">
                <a:solidFill>
                  <a:schemeClr val="dk1"/>
                </a:solidFill>
                <a:latin typeface="Calibri"/>
                <a:ea typeface="Calibri"/>
                <a:cs typeface="Calibri"/>
              </a:rPr>
              <a:t>verbanden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tussen</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theorie</a:t>
            </a:r>
            <a:r>
              <a:rPr lang="en-US" sz="2000" b="1">
                <a:solidFill>
                  <a:schemeClr val="dk1"/>
                </a:solidFill>
                <a:latin typeface="Calibri"/>
                <a:ea typeface="Calibri"/>
                <a:cs typeface="Calibri"/>
              </a:rPr>
              <a:t> van Piaget </a:t>
            </a:r>
            <a:r>
              <a:rPr lang="en-US" sz="2000" b="1" err="1">
                <a:solidFill>
                  <a:schemeClr val="dk1"/>
                </a:solidFill>
                <a:latin typeface="Calibri"/>
                <a:ea typeface="Calibri"/>
                <a:cs typeface="Calibri"/>
              </a:rPr>
              <a:t>en</a:t>
            </a:r>
            <a:r>
              <a:rPr lang="en-US" sz="2000" b="1">
                <a:solidFill>
                  <a:schemeClr val="dk1"/>
                </a:solidFill>
                <a:latin typeface="Calibri"/>
                <a:ea typeface="Calibri"/>
                <a:cs typeface="Calibri"/>
              </a:rPr>
              <a:t> de casus</a:t>
            </a:r>
          </a:p>
          <a:p>
            <a:pPr marL="256540" indent="-256540">
              <a:buFont typeface="Calibri" pitchFamily="34" charset="0"/>
              <a:buChar char="-"/>
            </a:pPr>
            <a:r>
              <a:rPr lang="nl-BE" sz="1800">
                <a:solidFill>
                  <a:srgbClr val="343434"/>
                </a:solidFill>
                <a:latin typeface="Calibri"/>
                <a:ea typeface="Noto Sans"/>
                <a:cs typeface="Noto Sans"/>
              </a:rPr>
              <a:t>Tim = 8 jaar: concreet-operationeel stadium Piaget</a:t>
            </a:r>
            <a:r>
              <a:rPr lang="nl-NL" sz="1800">
                <a:solidFill>
                  <a:srgbClr val="343434"/>
                </a:solidFill>
                <a:latin typeface="Calibri"/>
                <a:ea typeface="Noto Sans"/>
                <a:cs typeface="Noto Sans"/>
              </a:rPr>
              <a:t> </a:t>
            </a:r>
          </a:p>
          <a:p>
            <a:pPr marL="256540" indent="-256540" fontAlgn="base">
              <a:buFont typeface="Calibri" pitchFamily="34" charset="0"/>
              <a:buChar char="-"/>
            </a:pPr>
            <a:r>
              <a:rPr lang="nl-BE" sz="1800">
                <a:solidFill>
                  <a:srgbClr val="FF0000"/>
                </a:solidFill>
                <a:latin typeface="Calibri"/>
                <a:ea typeface="Noto Sans"/>
                <a:cs typeface="Noto Sans"/>
              </a:rPr>
              <a:t>"Kijk juf, die boom lijkt echt moe! Hij heeft al zo veel jaren staan wachten." </a:t>
            </a:r>
            <a:r>
              <a:rPr lang="nl-BE" sz="1800">
                <a:solidFill>
                  <a:srgbClr val="343434"/>
                </a:solidFill>
                <a:latin typeface="Calibri"/>
                <a:ea typeface="Noto Sans"/>
                <a:cs typeface="Noto Sans"/>
              </a:rPr>
              <a:t>Dit is een voorbeeld van animisme en past bij de pre-operationele fase (2-7 jaar). </a:t>
            </a:r>
            <a:r>
              <a:rPr lang="nl-NL" sz="1800">
                <a:solidFill>
                  <a:srgbClr val="343434"/>
                </a:solidFill>
                <a:latin typeface="Calibri"/>
                <a:ea typeface="Noto Sans"/>
                <a:cs typeface="Noto Sans"/>
              </a:rPr>
              <a:t>Animisme is de aangeboren neiging van mensen om leven toe te kennen aan niet-levende dingen. Deze gedraging past dus niet bij de fase waar Tim volgens zijn leeftijd al in zit. </a:t>
            </a:r>
          </a:p>
          <a:p>
            <a:pPr marL="256540" indent="-256540" fontAlgn="base">
              <a:buFont typeface="Calibri" pitchFamily="34" charset="0"/>
              <a:buChar char="-"/>
            </a:pPr>
            <a:r>
              <a:rPr lang="nl-NL" sz="1800">
                <a:solidFill>
                  <a:srgbClr val="00B050"/>
                </a:solidFill>
                <a:latin typeface="Calibri"/>
                <a:ea typeface="Noto Sans"/>
                <a:cs typeface="Noto Sans"/>
              </a:rPr>
              <a:t>Eenvoudige rekenproblemen met fysieke objecten (zoals blokjes tellen) lukken. Als hij een aantal stapels Lego blokjes uit elkaar haalt en weer in elkaar zet kan Tim aangeven dat de hoeveelheid gelijk blijft. Ook bij eenvoudige optelsommen geeft Tim aan dat bv. 4 + 5  en 5 + 4 op dezelfde uitkomst komt. </a:t>
            </a:r>
            <a:r>
              <a:rPr lang="nl-NL" sz="1800">
                <a:solidFill>
                  <a:srgbClr val="343434"/>
                </a:solidFill>
                <a:latin typeface="Calibri"/>
                <a:ea typeface="Noto Sans"/>
                <a:cs typeface="Noto Sans"/>
              </a:rPr>
              <a:t>Tellen/Rekenen hoort bij de concreet-operationele fase, de fase waar Tim zich in bevindt.</a:t>
            </a:r>
          </a:p>
          <a:p>
            <a:pPr marL="256540" indent="-256540">
              <a:buFont typeface="Calibri" pitchFamily="34" charset="0"/>
              <a:buChar char="-"/>
            </a:pPr>
            <a:r>
              <a:rPr lang="nl-NL" sz="1800">
                <a:solidFill>
                  <a:srgbClr val="343434"/>
                </a:solidFill>
                <a:latin typeface="Calibri"/>
                <a:ea typeface="Noto Sans"/>
                <a:cs typeface="Noto Sans"/>
              </a:rPr>
              <a:t>Het experiment met de glazen waarbij </a:t>
            </a:r>
            <a:r>
              <a:rPr lang="nl-NL" sz="1800">
                <a:solidFill>
                  <a:srgbClr val="FFC000"/>
                </a:solidFill>
                <a:latin typeface="Calibri"/>
                <a:ea typeface="Noto Sans"/>
                <a:cs typeface="Noto Sans"/>
              </a:rPr>
              <a:t>Tim denkt dat er in het smalle glas meer water zit </a:t>
            </a:r>
            <a:r>
              <a:rPr lang="nl-NL" sz="1800">
                <a:solidFill>
                  <a:srgbClr val="343434"/>
                </a:solidFill>
                <a:latin typeface="Calibri"/>
                <a:ea typeface="Noto Sans"/>
                <a:cs typeface="Noto Sans"/>
              </a:rPr>
              <a:t>is een voorbeeld van non-conservatie. </a:t>
            </a:r>
            <a:r>
              <a:rPr lang="nl-NL" sz="1800">
                <a:solidFill>
                  <a:srgbClr val="343434"/>
                </a:solidFill>
                <a:latin typeface="Noto Sans"/>
                <a:ea typeface="Noto Sans"/>
                <a:cs typeface="Noto Sans"/>
              </a:rPr>
              <a:t>Dit is</a:t>
            </a:r>
            <a:r>
              <a:rPr lang="nl-NL" sz="1800">
                <a:solidFill>
                  <a:srgbClr val="343434"/>
                </a:solidFill>
                <a:latin typeface="Calibri"/>
                <a:ea typeface="Calibri"/>
                <a:cs typeface="Calibri"/>
              </a:rPr>
              <a:t> wanneer een kind nog niet in staat is hoeveelheden bij objecten juist in te schatten, ook na een verandering bv. veranderen van glas. </a:t>
            </a:r>
            <a:r>
              <a:rPr lang="nl-NL" sz="1800">
                <a:solidFill>
                  <a:srgbClr val="343434"/>
                </a:solidFill>
                <a:latin typeface="Calibri"/>
                <a:ea typeface="Noto Sans"/>
                <a:cs typeface="Noto Sans"/>
              </a:rPr>
              <a:t>Kinderen leren conservatie in het concreet-operationeel stadium, het stadium waar Tim nu in zit. Hier kan tijdens dit stadium verder op geoefend worden.  </a:t>
            </a:r>
          </a:p>
          <a:p>
            <a:pPr marL="0" indent="0">
              <a:buNone/>
            </a:pPr>
            <a:endParaRPr lang="nl-NL" sz="1600">
              <a:solidFill>
                <a:srgbClr val="000000"/>
              </a:solidFill>
              <a:latin typeface="Calibri Light"/>
              <a:cs typeface="Calibri Light"/>
            </a:endParaRPr>
          </a:p>
          <a:p>
            <a:pPr marL="0" indent="0">
              <a:buNone/>
            </a:pPr>
            <a:endParaRPr lang="nl-BE">
              <a:solidFill>
                <a:prstClr val="black"/>
              </a:solidFill>
              <a:cs typeface="Roboto" pitchFamily="2" charset="0"/>
            </a:endParaRPr>
          </a:p>
        </p:txBody>
      </p:sp>
    </p:spTree>
    <p:extLst>
      <p:ext uri="{BB962C8B-B14F-4D97-AF65-F5344CB8AC3E}">
        <p14:creationId xmlns:p14="http://schemas.microsoft.com/office/powerpoint/2010/main" val="871521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363285" y="716712"/>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Mogelijke </a:t>
            </a:r>
            <a:r>
              <a:rPr lang="nl-NL" sz="3100" b="1">
                <a:solidFill>
                  <a:schemeClr val="accent1"/>
                </a:solidFill>
                <a:latin typeface="Calibri Light"/>
                <a:ea typeface="Roboto"/>
                <a:cs typeface="Calibri Light"/>
              </a:rPr>
              <a:t>conclusie </a:t>
            </a:r>
            <a:r>
              <a:rPr lang="nl-NL" sz="29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BE" sz="2000" b="1">
                <a:solidFill>
                  <a:srgbClr val="000000"/>
                </a:solidFill>
                <a:latin typeface="Aptos"/>
                <a:ea typeface="Roboto"/>
              </a:rPr>
              <a:t>Vraag: </a:t>
            </a:r>
            <a:r>
              <a:rPr lang="nl-NL" sz="2000">
                <a:solidFill>
                  <a:schemeClr val="dk1"/>
                </a:solidFill>
                <a:latin typeface="Calibri"/>
                <a:ea typeface="Calibri"/>
                <a:cs typeface="Calibri"/>
              </a:rPr>
              <a:t>Bekijk de casus over Tim. Verloopt de cognitieve ontwikkeling volgens de fasen van Piaget of stel je iets vast dat je zou signaleren aan de juf? Indien je iets zou signaleren: wat zou je signaleren en waarom?</a:t>
            </a:r>
            <a:r>
              <a:rPr lang="nl-NL" sz="2000" b="1">
                <a:solidFill>
                  <a:schemeClr val="dk1"/>
                </a:solidFill>
                <a:latin typeface="Calibri"/>
                <a:ea typeface="Calibri"/>
                <a:cs typeface="Calibri"/>
              </a:rPr>
              <a:t> </a:t>
            </a:r>
            <a:r>
              <a:rPr lang="nl-NL" sz="2000">
                <a:solidFill>
                  <a:schemeClr val="dk1"/>
                </a:solidFill>
                <a:latin typeface="Calibri"/>
                <a:ea typeface="Calibri"/>
                <a:cs typeface="Calibri"/>
              </a:rPr>
              <a:t> </a:t>
            </a:r>
          </a:p>
          <a:p>
            <a:pPr marL="0" indent="0">
              <a:buNone/>
            </a:pPr>
            <a:endParaRPr lang="nl-NL" sz="2000">
              <a:solidFill>
                <a:schemeClr val="dk1"/>
              </a:solidFill>
              <a:latin typeface="Calibri"/>
              <a:ea typeface="Calibri"/>
              <a:cs typeface="Calibri"/>
            </a:endParaRPr>
          </a:p>
          <a:p>
            <a:pPr marL="0" indent="0">
              <a:buNone/>
            </a:pPr>
            <a:r>
              <a:rPr lang="nl-BE" sz="2000" b="1">
                <a:solidFill>
                  <a:srgbClr val="000000"/>
                </a:solidFill>
                <a:latin typeface="Aptos"/>
                <a:ea typeface="Roboto"/>
              </a:rPr>
              <a:t>Conclusie: </a:t>
            </a:r>
            <a:r>
              <a:rPr lang="nl-BE" sz="2000">
                <a:solidFill>
                  <a:srgbClr val="000000"/>
                </a:solidFill>
                <a:latin typeface="Aptos"/>
                <a:ea typeface="Roboto"/>
              </a:rPr>
              <a:t>Tim</a:t>
            </a:r>
            <a:r>
              <a:rPr lang="nl-BE" sz="2000" b="0" i="0">
                <a:solidFill>
                  <a:srgbClr val="000000"/>
                </a:solidFill>
                <a:effectLst/>
                <a:latin typeface="Aptos"/>
                <a:ea typeface="Roboto"/>
              </a:rPr>
              <a:t> zou zich volgens </a:t>
            </a:r>
            <a:r>
              <a:rPr lang="nl-BE" sz="2000" b="0" i="0" err="1">
                <a:solidFill>
                  <a:srgbClr val="000000"/>
                </a:solidFill>
                <a:effectLst/>
                <a:latin typeface="Aptos"/>
                <a:ea typeface="Roboto"/>
              </a:rPr>
              <a:t>Piaget's</a:t>
            </a:r>
            <a:r>
              <a:rPr lang="nl-BE" sz="2000" b="0" i="0">
                <a:solidFill>
                  <a:srgbClr val="000000"/>
                </a:solidFill>
                <a:effectLst/>
                <a:latin typeface="Aptos"/>
                <a:ea typeface="Roboto"/>
              </a:rPr>
              <a:t> stadia moeten bevinden in het </a:t>
            </a:r>
            <a:r>
              <a:rPr lang="nl-BE" sz="2000" b="0" i="1">
                <a:solidFill>
                  <a:srgbClr val="000000"/>
                </a:solidFill>
                <a:effectLst/>
                <a:latin typeface="Aptos"/>
                <a:ea typeface="Roboto"/>
              </a:rPr>
              <a:t>concreet-operationeel stadium</a:t>
            </a:r>
            <a:r>
              <a:rPr lang="nl-BE" sz="2000" b="0" i="0">
                <a:solidFill>
                  <a:srgbClr val="000000"/>
                </a:solidFill>
                <a:effectLst/>
                <a:latin typeface="Aptos"/>
                <a:ea typeface="Roboto"/>
              </a:rPr>
              <a:t> (vanaf 7 jaar). Een aantal gedragingen passen bij dit stadium (</a:t>
            </a:r>
            <a:r>
              <a:rPr lang="nl-BE" sz="2000" b="0" i="0">
                <a:solidFill>
                  <a:srgbClr val="33CC33"/>
                </a:solidFill>
                <a:effectLst/>
                <a:latin typeface="Aptos"/>
                <a:ea typeface="Roboto"/>
              </a:rPr>
              <a:t>zie groen</a:t>
            </a:r>
            <a:r>
              <a:rPr lang="nl-BE" sz="2000" b="0" i="0">
                <a:solidFill>
                  <a:srgbClr val="000000"/>
                </a:solidFill>
                <a:effectLst/>
                <a:latin typeface="Aptos"/>
                <a:ea typeface="Roboto"/>
              </a:rPr>
              <a:t>). We stellen vast dat er bij Tim nog sprake is van animisme (</a:t>
            </a:r>
            <a:r>
              <a:rPr lang="nl-BE" sz="2000" b="0" i="0">
                <a:solidFill>
                  <a:srgbClr val="FF0000"/>
                </a:solidFill>
                <a:effectLst/>
                <a:latin typeface="Aptos"/>
                <a:ea typeface="Roboto"/>
              </a:rPr>
              <a:t>zie rood</a:t>
            </a:r>
            <a:r>
              <a:rPr lang="nl-BE" sz="2000" b="0" i="0">
                <a:solidFill>
                  <a:srgbClr val="000000"/>
                </a:solidFill>
                <a:effectLst/>
                <a:latin typeface="Aptos"/>
                <a:ea typeface="Roboto"/>
              </a:rPr>
              <a:t>) en non-conservatie (</a:t>
            </a:r>
            <a:r>
              <a:rPr lang="nl-BE" sz="2000" b="0" i="0">
                <a:solidFill>
                  <a:srgbClr val="FFC000"/>
                </a:solidFill>
                <a:effectLst/>
                <a:latin typeface="Aptos"/>
                <a:ea typeface="Roboto"/>
              </a:rPr>
              <a:t>zie oranje</a:t>
            </a:r>
            <a:r>
              <a:rPr lang="nl-BE" sz="2000" b="0" i="0">
                <a:solidFill>
                  <a:srgbClr val="000000"/>
                </a:solidFill>
                <a:effectLst/>
                <a:latin typeface="Aptos"/>
                <a:ea typeface="Roboto"/>
              </a:rPr>
              <a:t>). Gezien animisme en non-conservatie horen bij het vorige stadium van Piaget, het pre-operationele stadium, zouden we beide zaken signaleren aan collega’s om in de gaten te houden en gericht verder op te oefenen.</a:t>
            </a:r>
            <a:endParaRPr lang="nl-NL" sz="2000">
              <a:solidFill>
                <a:prstClr val="black"/>
              </a:solidFill>
              <a:latin typeface="Calibri Light"/>
              <a:cs typeface="Calibri Light"/>
            </a:endParaRPr>
          </a:p>
          <a:p>
            <a:pPr marL="256540" indent="-256540">
              <a:buFont typeface="Calibri" pitchFamily="34" charset="0"/>
              <a:buChar char="-"/>
            </a:pPr>
            <a:endParaRPr lang="nl-BE">
              <a:latin typeface="Aptos"/>
              <a:cs typeface="Roboto" pitchFamily="2" charset="0"/>
            </a:endParaRPr>
          </a:p>
          <a:p>
            <a:pPr marL="256540" indent="-256540">
              <a:buFont typeface="Calibri" pitchFamily="34" charset="0"/>
              <a:buChar char="-"/>
            </a:pPr>
            <a:endParaRPr lang="nl-NL" sz="1800" i="1">
              <a:latin typeface="Segoe UI"/>
              <a:cs typeface="Segoe UI"/>
            </a:endParaRPr>
          </a:p>
          <a:p>
            <a:pPr marL="0" indent="0">
              <a:buNone/>
            </a:pPr>
            <a:endParaRPr lang="nl-BE">
              <a:cs typeface="Roboto" pitchFamily="2" charset="0"/>
            </a:endParaRPr>
          </a:p>
          <a:p>
            <a:pPr marL="0" indent="0">
              <a:buNone/>
            </a:pPr>
            <a:endParaRPr lang="nl-BE">
              <a:latin typeface="Aptos"/>
              <a:cs typeface="Roboto" pitchFamily="2" charset="0"/>
            </a:endParaRPr>
          </a:p>
          <a:p>
            <a:pPr marL="0" indent="0">
              <a:buNone/>
            </a:pPr>
            <a:endParaRPr lang="nl-BE">
              <a:cs typeface="Roboto" pitchFamily="2" charset="0"/>
            </a:endParaRPr>
          </a:p>
        </p:txBody>
      </p:sp>
      <p:sp>
        <p:nvSpPr>
          <p:cNvPr id="2" name="TextBox 1">
            <a:extLst>
              <a:ext uri="{FF2B5EF4-FFF2-40B4-BE49-F238E27FC236}">
                <a16:creationId xmlns:a16="http://schemas.microsoft.com/office/drawing/2014/main" id="{4802DB8B-65A6-BB09-931D-08FE10603AF0}"/>
              </a:ext>
            </a:extLst>
          </p:cNvPr>
          <p:cNvSpPr txBox="1"/>
          <p:nvPr/>
        </p:nvSpPr>
        <p:spPr>
          <a:xfrm>
            <a:off x="364335" y="4681547"/>
            <a:ext cx="11510218" cy="20128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56540" indent="-256540" algn="l">
              <a:spcBef>
                <a:spcPct val="20000"/>
              </a:spcBef>
              <a:buFont typeface="Calibri,Sans-Serif"/>
              <a:buChar char="-"/>
            </a:pPr>
            <a:endParaRPr lang="nl-BE" sz="2400">
              <a:latin typeface="Aptos"/>
            </a:endParaRPr>
          </a:p>
          <a:p>
            <a:pPr>
              <a:spcBef>
                <a:spcPct val="20000"/>
              </a:spcBef>
            </a:pPr>
            <a:r>
              <a:rPr lang="nl-BE" i="1">
                <a:latin typeface="Segoe UI"/>
                <a:cs typeface="Segoe UI"/>
              </a:rPr>
              <a:t>Ter info: I</a:t>
            </a:r>
            <a:r>
              <a:rPr lang="nl-NL" i="1">
                <a:latin typeface="Segoe UI"/>
                <a:cs typeface="Segoe UI"/>
              </a:rPr>
              <a:t>n de casus zijn ook elementen opgenomen m.b.t. de socio-emotionele ontwikkeling. Op die manier maak je de casus 'complexer'. De leerlingen moeten er de verbanden met de cognitieve ontwikkeling (hier: Piaget) kunnen uithalen en een besluit formuleren. </a:t>
            </a:r>
            <a:endParaRPr lang="nl-NL">
              <a:latin typeface="Segoe UI"/>
              <a:cs typeface="Segoe UI"/>
            </a:endParaRPr>
          </a:p>
          <a:p>
            <a:pPr>
              <a:spcBef>
                <a:spcPct val="20000"/>
              </a:spcBef>
            </a:pPr>
            <a:endParaRPr lang="nl-NL">
              <a:latin typeface="Segoe UI"/>
              <a:cs typeface="Segoe UI"/>
            </a:endParaRPr>
          </a:p>
          <a:p>
            <a:pPr>
              <a:spcBef>
                <a:spcPct val="20000"/>
              </a:spcBef>
            </a:pPr>
            <a:endParaRPr lang="nl-NL" i="1">
              <a:latin typeface="Segoe UI"/>
              <a:cs typeface="Segoe UI"/>
            </a:endParaRPr>
          </a:p>
        </p:txBody>
      </p:sp>
    </p:spTree>
    <p:extLst>
      <p:ext uri="{BB962C8B-B14F-4D97-AF65-F5344CB8AC3E}">
        <p14:creationId xmlns:p14="http://schemas.microsoft.com/office/powerpoint/2010/main" val="132448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3048831992"/>
              </p:ext>
            </p:extLst>
          </p:nvPr>
        </p:nvGraphicFramePr>
        <p:xfrm>
          <a:off x="142240" y="1538377"/>
          <a:ext cx="11904910" cy="2708864"/>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91908">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099264">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0" i="0" u="none" strike="noStrike" kern="1200">
                          <a:solidFill>
                            <a:schemeClr val="dk1"/>
                          </a:solidFill>
                          <a:latin typeface="Calibri"/>
                          <a:ea typeface="+mn-ea"/>
                          <a:cs typeface="+mn-cs"/>
                        </a:rPr>
                        <a:t>Een andere mogelijke formulering voor dezelfde vraag zou kunnen zijn:</a:t>
                      </a:r>
                    </a:p>
                    <a:p>
                      <a:pPr lvl="0">
                        <a:buNone/>
                      </a:pPr>
                      <a:endParaRPr lang="nl-NL" sz="2000" b="0" i="0" u="none" strike="noStrike" kern="120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Bekijk de casus over Tim vanuit een ontwikkelingspsychologische theorie. Zou je iets signaleren en waarom?</a:t>
                      </a:r>
                      <a:r>
                        <a:rPr lang="nl-NL" sz="2000" b="0" i="0" u="none" strike="noStrike" kern="1200">
                          <a:solidFill>
                            <a:schemeClr val="dk1"/>
                          </a:solidFill>
                          <a:latin typeface="Calibri"/>
                          <a:ea typeface="+mn-ea"/>
                          <a:cs typeface="+mn-cs"/>
                        </a:rPr>
                        <a:t> (moeilijkere vraagstelling: theorie onbekend) </a:t>
                      </a:r>
                      <a:endParaRPr lang="nl-NL" sz="2000" b="0" i="0" u="none" strike="noStrike" kern="1200" noProof="0">
                        <a:solidFill>
                          <a:schemeClr val="dk1"/>
                        </a:solidFill>
                        <a:latin typeface="Calibri"/>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
        <p:nvSpPr>
          <p:cNvPr id="2" name="Tekstvak 1">
            <a:extLst>
              <a:ext uri="{FF2B5EF4-FFF2-40B4-BE49-F238E27FC236}">
                <a16:creationId xmlns:a16="http://schemas.microsoft.com/office/drawing/2014/main" id="{09D08AB8-9D21-CDD4-F4F4-82CB92D30AC2}"/>
              </a:ext>
            </a:extLst>
          </p:cNvPr>
          <p:cNvSpPr txBox="1"/>
          <p:nvPr/>
        </p:nvSpPr>
        <p:spPr>
          <a:xfrm>
            <a:off x="1421525" y="5147855"/>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Tree>
    <p:extLst>
      <p:ext uri="{BB962C8B-B14F-4D97-AF65-F5344CB8AC3E}">
        <p14:creationId xmlns:p14="http://schemas.microsoft.com/office/powerpoint/2010/main" val="2584399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11942225" cy="622461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Casus: Hangjongeren in het park</a:t>
            </a:r>
          </a:p>
          <a:p>
            <a:pPr marL="0" indent="0">
              <a:buNone/>
            </a:pPr>
            <a:r>
              <a:rPr lang="nl-NL" sz="2000">
                <a:solidFill>
                  <a:prstClr val="black"/>
                </a:solidFill>
                <a:latin typeface="Calibri"/>
                <a:ea typeface="Roboto"/>
                <a:cs typeface="Calibri Light"/>
              </a:rPr>
              <a:t>Deel 1:</a:t>
            </a:r>
          </a:p>
          <a:p>
            <a:pPr marL="0" indent="0">
              <a:buNone/>
            </a:pPr>
            <a:r>
              <a:rPr lang="nl-NL" sz="2000">
                <a:solidFill>
                  <a:prstClr val="black"/>
                </a:solidFill>
                <a:latin typeface="Calibri"/>
                <a:ea typeface="Roboto"/>
                <a:cs typeface="Calibri Light"/>
              </a:rPr>
              <a:t>In een rustig stadsparkje in het hart van de stad, waar oudere inwoners graag samenkomen voor een wandeling, een praatje en om van de natuur te genieten, speelt zich een groeiend probleem af. Je bent gemeenschapswacht en de ouderen spreken jou aan.</a:t>
            </a:r>
            <a:br>
              <a:rPr lang="nl-NL" sz="2000">
                <a:latin typeface="Calibri"/>
                <a:cs typeface="Calibri Light"/>
              </a:rPr>
            </a:br>
            <a:r>
              <a:rPr lang="nl-NL" sz="2000">
                <a:solidFill>
                  <a:prstClr val="black"/>
                </a:solidFill>
                <a:latin typeface="Calibri"/>
                <a:ea typeface="Roboto"/>
                <a:cs typeface="Calibri Light"/>
              </a:rPr>
              <a:t>Een groep jongeren van 15-16 jaar komt na schooltijd regelmatig samen (rondhangen) in het park. Ze maken </a:t>
            </a:r>
            <a:r>
              <a:rPr lang="nl-NL" sz="2000" b="1">
                <a:solidFill>
                  <a:prstClr val="black"/>
                </a:solidFill>
                <a:latin typeface="Calibri"/>
                <a:ea typeface="Roboto"/>
                <a:cs typeface="Calibri Light"/>
              </a:rPr>
              <a:t>veel lawaai</a:t>
            </a:r>
            <a:r>
              <a:rPr lang="nl-NL" sz="2000">
                <a:solidFill>
                  <a:prstClr val="black"/>
                </a:solidFill>
                <a:latin typeface="Calibri"/>
                <a:ea typeface="Roboto"/>
                <a:cs typeface="Calibri Light"/>
              </a:rPr>
              <a:t>, </a:t>
            </a:r>
            <a:r>
              <a:rPr lang="nl-NL" sz="2000" b="1">
                <a:solidFill>
                  <a:prstClr val="black"/>
                </a:solidFill>
                <a:latin typeface="Calibri"/>
                <a:ea typeface="Roboto"/>
                <a:cs typeface="Calibri Light"/>
              </a:rPr>
              <a:t>laten afval achter, </a:t>
            </a:r>
            <a:r>
              <a:rPr lang="nl-NL" sz="2000" b="1" err="1">
                <a:solidFill>
                  <a:prstClr val="black"/>
                </a:solidFill>
                <a:latin typeface="Calibri"/>
                <a:ea typeface="Roboto"/>
                <a:cs typeface="Calibri Light"/>
              </a:rPr>
              <a:t>vapen</a:t>
            </a:r>
            <a:r>
              <a:rPr lang="nl-NL" sz="2000" b="1">
                <a:solidFill>
                  <a:prstClr val="black"/>
                </a:solidFill>
                <a:latin typeface="Calibri"/>
                <a:ea typeface="Roboto"/>
                <a:cs typeface="Calibri Light"/>
              </a:rPr>
              <a:t> </a:t>
            </a:r>
            <a:r>
              <a:rPr lang="nl-NL" sz="2000">
                <a:solidFill>
                  <a:prstClr val="black"/>
                </a:solidFill>
                <a:latin typeface="Calibri"/>
                <a:ea typeface="Roboto"/>
                <a:cs typeface="Calibri Light"/>
              </a:rPr>
              <a:t>en kunnen soms </a:t>
            </a:r>
            <a:r>
              <a:rPr lang="nl-NL" sz="2000" b="1">
                <a:solidFill>
                  <a:prstClr val="black"/>
                </a:solidFill>
                <a:latin typeface="Calibri"/>
                <a:ea typeface="Roboto"/>
                <a:cs typeface="Calibri Light"/>
              </a:rPr>
              <a:t>intimiderend</a:t>
            </a:r>
            <a:r>
              <a:rPr lang="nl-NL" sz="2000">
                <a:solidFill>
                  <a:prstClr val="black"/>
                </a:solidFill>
                <a:latin typeface="Calibri"/>
                <a:ea typeface="Roboto"/>
                <a:cs typeface="Calibri Light"/>
              </a:rPr>
              <a:t> overkomen op de oudere parkbezoekers. De jongeren vinden het immers heel </a:t>
            </a:r>
            <a:r>
              <a:rPr lang="nl-NL" sz="2000" b="1">
                <a:solidFill>
                  <a:prstClr val="black"/>
                </a:solidFill>
                <a:latin typeface="Calibri"/>
                <a:ea typeface="Roboto"/>
                <a:cs typeface="Calibri Light"/>
              </a:rPr>
              <a:t>stoer</a:t>
            </a:r>
            <a:r>
              <a:rPr lang="nl-NL" sz="2000">
                <a:solidFill>
                  <a:prstClr val="black"/>
                </a:solidFill>
                <a:latin typeface="Calibri"/>
                <a:ea typeface="Roboto"/>
                <a:cs typeface="Calibri Light"/>
              </a:rPr>
              <a:t> om hen uit te dagen. Deze situatie zorgt voor een toenemende onrust en bezorgdheid bij de ouderen die zich niet langer op hun gemak voelen in het park.</a:t>
            </a:r>
          </a:p>
          <a:p>
            <a:pPr marL="0" indent="0">
              <a:buNone/>
            </a:pPr>
            <a:endParaRPr lang="nl-NL" sz="2000">
              <a:solidFill>
                <a:prstClr val="black"/>
              </a:solidFill>
              <a:latin typeface="Calibri"/>
              <a:ea typeface="Roboto"/>
              <a:cs typeface="Calibri Light"/>
            </a:endParaRPr>
          </a:p>
          <a:p>
            <a:pPr marL="0" indent="0">
              <a:buNone/>
            </a:pPr>
            <a:endParaRPr lang="nl-NL" sz="2000">
              <a:solidFill>
                <a:prstClr val="black"/>
              </a:solidFill>
              <a:latin typeface="Calibri"/>
              <a:ea typeface="Roboto"/>
              <a:cs typeface="Calibri Light"/>
            </a:endParaRPr>
          </a:p>
          <a:p>
            <a:pPr marL="0" indent="0">
              <a:buNone/>
            </a:pPr>
            <a:endParaRPr lang="nl-NL" sz="2000" b="1">
              <a:latin typeface="Calibri"/>
              <a:cs typeface="Calibri Light"/>
            </a:endParaRPr>
          </a:p>
          <a:p>
            <a:pPr marL="0" indent="0">
              <a:buNone/>
            </a:pPr>
            <a:endParaRPr lang="nl-NL" sz="1400">
              <a:latin typeface="Calibri"/>
              <a:cs typeface="Calibri Light"/>
            </a:endParaRPr>
          </a:p>
          <a:p>
            <a:pPr marL="0" indent="0">
              <a:buNone/>
            </a:pPr>
            <a:endParaRPr lang="nl-BE">
              <a:cs typeface="Roboto" pitchFamily="2" charset="0"/>
            </a:endParaRPr>
          </a:p>
        </p:txBody>
      </p:sp>
      <p:pic>
        <p:nvPicPr>
          <p:cNvPr id="2" name="Picture 1">
            <a:extLst>
              <a:ext uri="{FF2B5EF4-FFF2-40B4-BE49-F238E27FC236}">
                <a16:creationId xmlns:a16="http://schemas.microsoft.com/office/drawing/2014/main" id="{87DE1AAB-5A22-21E2-915B-9A248A4019DB}"/>
              </a:ext>
            </a:extLst>
          </p:cNvPr>
          <p:cNvPicPr>
            <a:picLocks noChangeAspect="1"/>
          </p:cNvPicPr>
          <p:nvPr/>
        </p:nvPicPr>
        <p:blipFill>
          <a:blip r:embed="rId2"/>
          <a:stretch>
            <a:fillRect/>
          </a:stretch>
        </p:blipFill>
        <p:spPr>
          <a:xfrm>
            <a:off x="8108868" y="4061163"/>
            <a:ext cx="4070626" cy="2519707"/>
          </a:xfrm>
          <a:prstGeom prst="rect">
            <a:avLst/>
          </a:prstGeom>
        </p:spPr>
      </p:pic>
      <p:sp>
        <p:nvSpPr>
          <p:cNvPr id="3" name="Tijdelijke aanduiding voor inhoud 2">
            <a:extLst>
              <a:ext uri="{FF2B5EF4-FFF2-40B4-BE49-F238E27FC236}">
                <a16:creationId xmlns:a16="http://schemas.microsoft.com/office/drawing/2014/main" id="{AB6BBFEA-6795-03CD-08BD-E4445AA8021A}"/>
              </a:ext>
            </a:extLst>
          </p:cNvPr>
          <p:cNvSpPr txBox="1">
            <a:spLocks/>
          </p:cNvSpPr>
          <p:nvPr/>
        </p:nvSpPr>
        <p:spPr>
          <a:xfrm>
            <a:off x="2283" y="2736474"/>
            <a:ext cx="7699739" cy="4865373"/>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endParaRPr lang="nl-NL" sz="3100" b="1">
              <a:solidFill>
                <a:prstClr val="black"/>
              </a:solidFill>
              <a:latin typeface="Calibri Light"/>
              <a:ea typeface="Roboto"/>
              <a:cs typeface="Calibri Light"/>
            </a:endParaRPr>
          </a:p>
          <a:p>
            <a:pPr marL="0" indent="0">
              <a:buNone/>
            </a:pPr>
            <a:endParaRPr lang="nl-NL" sz="2000">
              <a:solidFill>
                <a:prstClr val="black"/>
              </a:solidFill>
              <a:latin typeface="Calibri"/>
              <a:ea typeface="Roboto"/>
              <a:cs typeface="Calibri Light"/>
            </a:endParaRPr>
          </a:p>
          <a:p>
            <a:pPr marL="0" indent="0">
              <a:buNone/>
            </a:pPr>
            <a:endParaRPr lang="nl-NL" sz="2000">
              <a:solidFill>
                <a:prstClr val="black"/>
              </a:solidFill>
              <a:latin typeface="Calibri"/>
              <a:ea typeface="Roboto"/>
              <a:cs typeface="Calibri Light"/>
            </a:endParaRPr>
          </a:p>
          <a:p>
            <a:pPr marL="256540" indent="-256540">
              <a:buNone/>
            </a:pPr>
            <a:r>
              <a:rPr lang="nl-NL" sz="2000">
                <a:solidFill>
                  <a:prstClr val="black"/>
                </a:solidFill>
                <a:latin typeface="Calibri"/>
                <a:ea typeface="Roboto"/>
                <a:cs typeface="Calibri Light"/>
              </a:rPr>
              <a:t>     Deel 2: </a:t>
            </a:r>
            <a:endParaRPr lang="nl-NL">
              <a:solidFill>
                <a:prstClr val="black"/>
              </a:solidFill>
              <a:cs typeface="Roboto"/>
            </a:endParaRPr>
          </a:p>
          <a:p>
            <a:pPr marL="256540" indent="-256540">
              <a:buNone/>
            </a:pPr>
            <a:r>
              <a:rPr lang="nl-NL" sz="2000">
                <a:solidFill>
                  <a:prstClr val="black"/>
                </a:solidFill>
                <a:latin typeface="Calibri"/>
                <a:ea typeface="Roboto"/>
                <a:cs typeface="Calibri Light"/>
              </a:rPr>
              <a:t>     De oudere parkbezoekers zijn bezorgd over hun veiligheid en betreuren het verlies van hun rustige ontmoetingsplek. Ze vinden het moeilijk om de jongeren aan te spreken, uit angst voor een negatieve reactie of escalatie van het conflict. Dit leidt tot een gevoel van machteloosheid en frustratie omdat ze zien hoe het park verandert in een onaangename en onveilige plek.</a:t>
            </a:r>
            <a:endParaRPr lang="nl-NL">
              <a:solidFill>
                <a:prstClr val="black"/>
              </a:solidFill>
              <a:cs typeface="Roboto"/>
            </a:endParaRPr>
          </a:p>
          <a:p>
            <a:pPr marL="0" indent="0">
              <a:buNone/>
            </a:pPr>
            <a:endParaRPr lang="nl-NL" sz="2000">
              <a:solidFill>
                <a:prstClr val="black"/>
              </a:solidFill>
              <a:latin typeface="Calibri"/>
              <a:ea typeface="Roboto"/>
              <a:cs typeface="Calibri Light"/>
            </a:endParaRPr>
          </a:p>
          <a:p>
            <a:pPr marL="0" indent="0">
              <a:buNone/>
            </a:pPr>
            <a:endParaRPr lang="nl-NL" sz="2000">
              <a:solidFill>
                <a:prstClr val="black"/>
              </a:solidFill>
              <a:latin typeface="Calibri"/>
              <a:ea typeface="Roboto"/>
              <a:cs typeface="Calibri Light"/>
            </a:endParaRPr>
          </a:p>
          <a:p>
            <a:pPr marL="0" indent="0">
              <a:buNone/>
            </a:pPr>
            <a:endParaRPr lang="nl-NL" sz="2000">
              <a:latin typeface="Calibri"/>
              <a:cs typeface="Calibri Light"/>
            </a:endParaRPr>
          </a:p>
          <a:p>
            <a:pPr marL="0" indent="0">
              <a:buNone/>
            </a:pPr>
            <a:endParaRPr lang="nl-NL" sz="2000" b="1" err="1">
              <a:latin typeface="Calibri"/>
              <a:cs typeface="Calibri Light"/>
            </a:endParaRPr>
          </a:p>
          <a:p>
            <a:pPr marL="256540" indent="-256540" fontAlgn="base">
              <a:buFont typeface="Calibri" pitchFamily="34" charset="0"/>
              <a:buChar char="-"/>
            </a:pPr>
            <a:endParaRPr lang="nl-NL" sz="1800">
              <a:latin typeface="Calibri"/>
              <a:cs typeface="Roboto"/>
            </a:endParaRPr>
          </a:p>
          <a:p>
            <a:pPr marL="0" indent="0">
              <a:buNone/>
            </a:pPr>
            <a:endParaRPr lang="nl-NL" sz="1400">
              <a:latin typeface="Calibri"/>
              <a:cs typeface="Calibri Light"/>
            </a:endParaRPr>
          </a:p>
          <a:p>
            <a:pPr marL="0" indent="0">
              <a:buNone/>
            </a:pPr>
            <a:endParaRPr lang="nl-BE">
              <a:cs typeface="Roboto" pitchFamily="2" charset="0"/>
            </a:endParaRPr>
          </a:p>
        </p:txBody>
      </p:sp>
    </p:spTree>
    <p:extLst>
      <p:ext uri="{BB962C8B-B14F-4D97-AF65-F5344CB8AC3E}">
        <p14:creationId xmlns:p14="http://schemas.microsoft.com/office/powerpoint/2010/main" val="2940732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7EB88-B708-510E-1F03-34268CEE16B1}"/>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875FEF96-C4A1-B2A7-441C-0152EC47BBB0}"/>
              </a:ext>
            </a:extLst>
          </p:cNvPr>
          <p:cNvGraphicFramePr>
            <a:graphicFrameLocks noGrp="1"/>
          </p:cNvGraphicFramePr>
          <p:nvPr>
            <p:extLst>
              <p:ext uri="{D42A27DB-BD31-4B8C-83A1-F6EECF244321}">
                <p14:modId xmlns:p14="http://schemas.microsoft.com/office/powerpoint/2010/main" val="3476529260"/>
              </p:ext>
            </p:extLst>
          </p:nvPr>
        </p:nvGraphicFramePr>
        <p:xfrm>
          <a:off x="142240" y="1538376"/>
          <a:ext cx="11904910" cy="454152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Bekijk de casus over hangjongeren (deel 1). Je moet hierover rapporteren bij de gemeente. </a:t>
                      </a:r>
                      <a:br>
                        <a:rPr lang="nl-NL" sz="2000" b="1" i="0" u="none" strike="noStrike" kern="1200">
                          <a:solidFill>
                            <a:srgbClr val="000000"/>
                          </a:solidFill>
                          <a:latin typeface="Calibri"/>
                          <a:ea typeface="+mn-ea"/>
                          <a:cs typeface="+mn-cs"/>
                        </a:rPr>
                      </a:br>
                      <a:r>
                        <a:rPr lang="nl-NL" sz="2000" b="1" i="0" u="none" strike="noStrike" kern="1200">
                          <a:solidFill>
                            <a:schemeClr val="dk1"/>
                          </a:solidFill>
                          <a:latin typeface="Calibri"/>
                          <a:ea typeface="+mn-ea"/>
                          <a:cs typeface="+mn-cs"/>
                        </a:rPr>
                        <a:t>Verklaar het gedrag van de jongeren vanuit de theorie van </a:t>
                      </a:r>
                      <a:r>
                        <a:rPr lang="nl-NL" sz="2000" b="1" i="0" u="none" strike="noStrike" kern="1200" err="1">
                          <a:solidFill>
                            <a:schemeClr val="dk1"/>
                          </a:solidFill>
                          <a:latin typeface="Calibri"/>
                          <a:ea typeface="+mn-ea"/>
                          <a:cs typeface="+mn-cs"/>
                        </a:rPr>
                        <a:t>Erikson</a:t>
                      </a:r>
                      <a:r>
                        <a:rPr lang="nl-NL" sz="2000" b="1" i="0" u="none" strike="noStrike" kern="1200">
                          <a:solidFill>
                            <a:schemeClr val="dk1"/>
                          </a:solidFill>
                          <a:latin typeface="Calibri"/>
                          <a:ea typeface="+mn-ea"/>
                          <a:cs typeface="+mn-cs"/>
                        </a:rPr>
                        <a:t>. Verduidelijk in je conclusie of het al dan niet normaal gedrag is binnen de socio-emotionele ontwikkeling van de adolescent. </a:t>
                      </a:r>
                    </a:p>
                    <a:p>
                      <a:pPr lvl="0">
                        <a:buNone/>
                      </a:pPr>
                      <a:endParaRPr lang="nl-NL" sz="2000" b="1" i="0" u="none" strike="noStrike" kern="1200">
                        <a:solidFill>
                          <a:schemeClr val="dk1"/>
                        </a:solidFill>
                        <a:highlight>
                          <a:srgbClr val="FFFF00"/>
                        </a:highlight>
                        <a:latin typeface="Calibri"/>
                        <a:ea typeface="+mn-ea"/>
                        <a:cs typeface="+mn-cs"/>
                      </a:endParaRPr>
                    </a:p>
                    <a:p>
                      <a:pPr lvl="0">
                        <a:buNone/>
                      </a:pPr>
                      <a:r>
                        <a:rPr lang="nl-NL" sz="1600" b="0" i="1" u="none" strike="noStrike" noProof="0">
                          <a:latin typeface="Calibri"/>
                        </a:rPr>
                        <a:t>Analyseren met als doel om een beargumenteerde inschatting te maken (een verklaring formuleren).</a:t>
                      </a:r>
                      <a:br>
                        <a:rPr lang="nl-NL" sz="1600" b="0" i="1" u="none" strike="noStrike" noProof="0">
                          <a:latin typeface="Calibri"/>
                        </a:rPr>
                      </a:br>
                      <a:endParaRPr lang="nl-NL" sz="1600" b="0" i="1" u="none" strike="noStrike" noProof="0">
                        <a:latin typeface="Calibri"/>
                      </a:endParaRPr>
                    </a:p>
                    <a:p>
                      <a:pPr lvl="0">
                        <a:buNone/>
                      </a:pPr>
                      <a:r>
                        <a:rPr lang="nl-NL" sz="1600" b="0" i="1" u="none" strike="noStrike" noProof="0">
                          <a:latin typeface="Calibri"/>
                        </a:rPr>
                        <a:t>Wat je gaat vaststellen in de casus sluit aan bij de verwachting van het leerplandoel: het gaat over een ontwikkelingsdomein (de socio-emotionele ontwikkeling) binnen een bepaalde levensloopfase (adolescent) en je gaat kijken of de observaties/het gedrag aansluiten bij de levensloopfase volgens de bril van (kennis, inzichten, kaders, … uit) het ontwikkelingsdomein of een onderliggende theorie. Hier is dit het laatste; </a:t>
                      </a:r>
                      <a:r>
                        <a:rPr lang="nl-NL" sz="1600" b="0" i="1" u="none" strike="noStrike" noProof="0">
                          <a:solidFill>
                            <a:srgbClr val="AE2081"/>
                          </a:solidFill>
                          <a:latin typeface="Calibri"/>
                        </a:rPr>
                        <a:t>we gebruiken de (bril van de) theorie van </a:t>
                      </a:r>
                      <a:r>
                        <a:rPr lang="nl-NL" sz="1600" b="0" i="1" u="none" strike="noStrike" noProof="0" err="1">
                          <a:solidFill>
                            <a:srgbClr val="AE2081"/>
                          </a:solidFill>
                          <a:latin typeface="Calibri"/>
                        </a:rPr>
                        <a:t>Erikson</a:t>
                      </a:r>
                      <a:r>
                        <a:rPr lang="nl-NL" sz="1600" b="0" i="1" u="none" strike="noStrike" noProof="0">
                          <a:solidFill>
                            <a:srgbClr val="AE2081"/>
                          </a:solidFill>
                          <a:latin typeface="Calibri"/>
                        </a:rPr>
                        <a:t> . </a:t>
                      </a:r>
                      <a:endParaRPr lang="nl-NL" sz="2000" b="0" i="1" u="none" strike="noStrike" noProof="0">
                        <a:solidFill>
                          <a:srgbClr val="AE208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243855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BB1DF-D84E-64DD-1287-C22749DEE344}"/>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E2A1354D-0E48-8930-3A71-FFD33057D5B3}"/>
              </a:ext>
            </a:extLst>
          </p:cNvPr>
          <p:cNvGraphicFramePr>
            <a:graphicFrameLocks noGrp="1"/>
          </p:cNvGraphicFramePr>
          <p:nvPr>
            <p:extLst>
              <p:ext uri="{D42A27DB-BD31-4B8C-83A1-F6EECF244321}">
                <p14:modId xmlns:p14="http://schemas.microsoft.com/office/powerpoint/2010/main" val="804535707"/>
              </p:ext>
            </p:extLst>
          </p:nvPr>
        </p:nvGraphicFramePr>
        <p:xfrm>
          <a:off x="151421" y="693749"/>
          <a:ext cx="11904910" cy="52730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0" i="0" u="none" strike="noStrike" kern="1200">
                          <a:solidFill>
                            <a:schemeClr val="dk1"/>
                          </a:solidFill>
                          <a:latin typeface="Calibri"/>
                          <a:ea typeface="+mn-ea"/>
                          <a:cs typeface="+mn-cs"/>
                        </a:rPr>
                        <a:t>Bekijk de casus. </a:t>
                      </a:r>
                      <a:r>
                        <a:rPr lang="nl-NL" sz="2000" b="0" i="0" u="none" strike="noStrike" kern="1200" noProof="0">
                          <a:solidFill>
                            <a:schemeClr val="dk1"/>
                          </a:solidFill>
                          <a:latin typeface="Calibri"/>
                          <a:ea typeface="+mn-ea"/>
                          <a:cs typeface="+mn-cs"/>
                        </a:rPr>
                        <a:t>Verklaar het gedrag van de jongeren vanuit de theorie van </a:t>
                      </a:r>
                      <a:r>
                        <a:rPr lang="nl-NL" sz="2000" b="0" i="0" u="none" strike="noStrike" kern="1200" noProof="0" err="1">
                          <a:solidFill>
                            <a:schemeClr val="dk1"/>
                          </a:solidFill>
                          <a:latin typeface="Calibri"/>
                          <a:ea typeface="+mn-ea"/>
                          <a:cs typeface="+mn-cs"/>
                        </a:rPr>
                        <a:t>Erikson</a:t>
                      </a:r>
                      <a:r>
                        <a:rPr lang="nl-NL" sz="2000" b="0" i="0" u="none" strike="noStrike" kern="1200" noProof="0">
                          <a:solidFill>
                            <a:schemeClr val="dk1"/>
                          </a:solidFill>
                          <a:latin typeface="Calibri"/>
                          <a:ea typeface="+mn-ea"/>
                          <a:cs typeface="+mn-cs"/>
                        </a:rPr>
                        <a:t>. Verduidelijk in je conclusie of het al dan niet normaal gedrag is binnen de socio-emotionele ontwikkeling van de adolescent.</a:t>
                      </a:r>
                    </a:p>
                    <a:p>
                      <a:pPr lvl="0">
                        <a:buNone/>
                      </a:pPr>
                      <a:endParaRPr lang="nl-NL" sz="2000" b="0" i="1" u="none" strike="noStrike" noProof="0">
                        <a:solidFill>
                          <a:schemeClr val="dk1"/>
                        </a:solidFill>
                        <a:latin typeface="Calibri"/>
                      </a:endParaRPr>
                    </a:p>
                    <a:p>
                      <a:pPr lvl="0">
                        <a:buNone/>
                      </a:pPr>
                      <a:r>
                        <a:rPr lang="nl-NL" sz="2000" b="0" i="1" u="none" strike="noStrike" noProof="0">
                          <a:solidFill>
                            <a:schemeClr val="dk1"/>
                          </a:solidFill>
                          <a:latin typeface="Calibri"/>
                        </a:rPr>
                        <a:t>Mogelijke deelvragen waarmee leerlingen zouden kunnen werken</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1) Wat is de kern van de theorie die je betrekt bij de analyse? </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2) Zoek verbanden tussen de theorie en de casus. </a:t>
                      </a:r>
                      <a:endParaRPr lang="en-US" sz="2000" b="0" i="0" u="none" strike="noStrike" noProof="0">
                        <a:solidFill>
                          <a:srgbClr val="000000"/>
                        </a:solidFill>
                        <a:latin typeface="Calibri"/>
                      </a:endParaRPr>
                    </a:p>
                    <a:p>
                      <a:pPr marL="342900" lvl="0" indent="-342900">
                        <a:buFont typeface="Calibri"/>
                        <a:buChar char="-"/>
                      </a:pPr>
                      <a:r>
                        <a:rPr lang="nl-NL" sz="2000" b="0" i="1" u="none" strike="noStrike" kern="1200" noProof="0">
                          <a:solidFill>
                            <a:schemeClr val="bg1">
                              <a:lumMod val="76000"/>
                            </a:schemeClr>
                          </a:solidFill>
                          <a:latin typeface="Calibri"/>
                          <a:ea typeface="+mn-ea"/>
                          <a:cs typeface="+mn-cs"/>
                        </a:rPr>
                        <a:t>Welke gedragingen vind je terug in de casus die te maken hebben met de socio-emotionele ontwikkeling van </a:t>
                      </a:r>
                      <a:r>
                        <a:rPr lang="nl-NL" sz="2000" b="0" i="1" u="none" strike="noStrike" kern="1200" noProof="0" err="1">
                          <a:solidFill>
                            <a:schemeClr val="bg1">
                              <a:lumMod val="76000"/>
                            </a:schemeClr>
                          </a:solidFill>
                          <a:latin typeface="Calibri"/>
                          <a:ea typeface="+mn-ea"/>
                          <a:cs typeface="+mn-cs"/>
                        </a:rPr>
                        <a:t>Erikson</a:t>
                      </a:r>
                      <a:r>
                        <a:rPr lang="nl-NL" sz="2000" b="0" i="1" u="none" strike="noStrike" kern="1200" noProof="0">
                          <a:solidFill>
                            <a:schemeClr val="bg1">
                              <a:lumMod val="76000"/>
                            </a:schemeClr>
                          </a:solidFill>
                          <a:latin typeface="Calibri"/>
                          <a:ea typeface="+mn-ea"/>
                          <a:cs typeface="+mn-cs"/>
                        </a:rPr>
                        <a:t>? </a:t>
                      </a:r>
                    </a:p>
                    <a:p>
                      <a:pPr marL="342900" lvl="0" indent="-342900">
                        <a:buFont typeface="Calibri"/>
                        <a:buChar char="-"/>
                      </a:pPr>
                      <a:r>
                        <a:rPr lang="nl-NL" sz="2000" b="0" i="1" u="none" strike="noStrike" kern="1200" noProof="0">
                          <a:solidFill>
                            <a:schemeClr val="bg1">
                              <a:lumMod val="76000"/>
                            </a:schemeClr>
                          </a:solidFill>
                          <a:latin typeface="Calibri"/>
                          <a:ea typeface="+mn-ea"/>
                          <a:cs typeface="+mn-cs"/>
                        </a:rPr>
                        <a:t>Leg uit of de gedragingen passen bij de fase van ontwikkeling volgens </a:t>
                      </a:r>
                      <a:r>
                        <a:rPr lang="nl-NL" sz="2000" b="0" i="1" u="none" strike="noStrike" kern="1200" noProof="0" err="1">
                          <a:solidFill>
                            <a:schemeClr val="bg1">
                              <a:lumMod val="76000"/>
                            </a:schemeClr>
                          </a:solidFill>
                          <a:latin typeface="Calibri"/>
                          <a:ea typeface="+mn-ea"/>
                          <a:cs typeface="+mn-cs"/>
                        </a:rPr>
                        <a:t>Erikson</a:t>
                      </a:r>
                      <a:r>
                        <a:rPr lang="nl-NL" sz="2000" b="0" i="1" u="none" strike="noStrike" kern="1200" noProof="0">
                          <a:solidFill>
                            <a:schemeClr val="bg1">
                              <a:lumMod val="76000"/>
                            </a:schemeClr>
                          </a:solidFill>
                          <a:latin typeface="Calibri"/>
                          <a:ea typeface="+mn-ea"/>
                          <a:cs typeface="+mn-cs"/>
                        </a:rPr>
                        <a:t> waar de jongeren zich volgens hun leeftijd in zouden bevinden?</a:t>
                      </a:r>
                    </a:p>
                    <a:p>
                      <a:pPr lvl="0">
                        <a:buNone/>
                      </a:pPr>
                      <a:r>
                        <a:rPr lang="nl-NL" sz="2000" b="0" i="1" u="none" strike="noStrike" noProof="0">
                          <a:solidFill>
                            <a:schemeClr val="dk1"/>
                          </a:solidFill>
                          <a:latin typeface="Calibri"/>
                        </a:rPr>
                        <a:t>3) Formuleer een conclusie. </a:t>
                      </a:r>
                      <a:r>
                        <a:rPr lang="nl-NL" sz="2000" b="0" i="1" u="none" strike="noStrike" noProof="0">
                          <a:solidFill>
                            <a:schemeClr val="bg1">
                              <a:lumMod val="76000"/>
                            </a:schemeClr>
                          </a:solidFill>
                          <a:latin typeface="Calibri"/>
                        </a:rPr>
                        <a:t>(waarbij je verduidelijkt of het al dan niet normaal gedrag is binnen de socio-emotionele ontwikkeling van de adolescent.) </a:t>
                      </a:r>
                    </a:p>
                    <a:p>
                      <a:pPr lvl="0">
                        <a:buNone/>
                      </a:pPr>
                      <a:endParaRPr lang="nl-NL" sz="2000" b="0" i="1" u="none" strike="noStrike" noProof="0">
                        <a:solidFill>
                          <a:schemeClr val="dk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740280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B7D40-12B7-D2D5-D6CA-40C9910E2821}"/>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4412D48-CEB0-1E80-A844-C4F8740CBC59}"/>
              </a:ext>
            </a:extLst>
          </p:cNvPr>
          <p:cNvSpPr txBox="1">
            <a:spLocks/>
          </p:cNvSpPr>
          <p:nvPr/>
        </p:nvSpPr>
        <p:spPr>
          <a:xfrm>
            <a:off x="252850" y="628364"/>
            <a:ext cx="11942225" cy="6021577"/>
          </a:xfrm>
          <a:prstGeom prst="rect">
            <a:avLst/>
          </a:prstGeom>
        </p:spPr>
        <p:txBody>
          <a:bodyPr vert="horz" lIns="91440" tIns="45720" rIns="91440" bIns="45720" rtlCol="0" anchor="t">
            <a:normAutofit fontScale="775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300" b="1" err="1">
                <a:solidFill>
                  <a:schemeClr val="dk1"/>
                </a:solidFill>
                <a:latin typeface="Calibri"/>
                <a:ea typeface="Calibri"/>
                <a:cs typeface="Calibri"/>
              </a:rPr>
              <a:t>Theorie</a:t>
            </a:r>
            <a:r>
              <a:rPr lang="en-US" sz="2300" b="1">
                <a:solidFill>
                  <a:schemeClr val="dk1"/>
                </a:solidFill>
                <a:latin typeface="Calibri"/>
                <a:ea typeface="Calibri"/>
                <a:cs typeface="Calibri"/>
              </a:rPr>
              <a:t> van Erikson</a:t>
            </a:r>
          </a:p>
          <a:p>
            <a:pPr marL="0" indent="0">
              <a:buNone/>
            </a:pPr>
            <a:r>
              <a:rPr lang="en-US" sz="2300">
                <a:solidFill>
                  <a:srgbClr val="000000"/>
                </a:solidFill>
                <a:latin typeface="Calibri"/>
                <a:ea typeface="Roboto"/>
                <a:cs typeface="Calibri"/>
              </a:rPr>
              <a:t>De </a:t>
            </a:r>
            <a:r>
              <a:rPr lang="en-US" sz="2300" err="1">
                <a:solidFill>
                  <a:srgbClr val="000000"/>
                </a:solidFill>
                <a:latin typeface="Calibri"/>
                <a:ea typeface="Roboto"/>
                <a:cs typeface="Calibri"/>
              </a:rPr>
              <a:t>theorie</a:t>
            </a:r>
            <a:r>
              <a:rPr lang="en-US" sz="2300">
                <a:solidFill>
                  <a:srgbClr val="000000"/>
                </a:solidFill>
                <a:latin typeface="Calibri"/>
                <a:ea typeface="Roboto"/>
                <a:cs typeface="Calibri"/>
              </a:rPr>
              <a:t> van Erik Erikson </a:t>
            </a:r>
            <a:r>
              <a:rPr lang="en-US" sz="2300" err="1">
                <a:solidFill>
                  <a:srgbClr val="000000"/>
                </a:solidFill>
                <a:latin typeface="Calibri"/>
                <a:ea typeface="Roboto"/>
                <a:cs typeface="Calibri"/>
              </a:rPr>
              <a:t>beschrijft</a:t>
            </a:r>
            <a:r>
              <a:rPr lang="en-US" sz="2300">
                <a:solidFill>
                  <a:srgbClr val="000000"/>
                </a:solidFill>
                <a:latin typeface="Calibri"/>
                <a:ea typeface="Roboto"/>
                <a:cs typeface="Calibri"/>
              </a:rPr>
              <a:t> de </a:t>
            </a:r>
            <a:r>
              <a:rPr lang="en-US" sz="2300" err="1">
                <a:solidFill>
                  <a:srgbClr val="000000"/>
                </a:solidFill>
                <a:latin typeface="Calibri"/>
                <a:ea typeface="Roboto"/>
                <a:cs typeface="Calibri"/>
              </a:rPr>
              <a:t>psychosociale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ontwikkeling</a:t>
            </a:r>
            <a:r>
              <a:rPr lang="en-US" sz="2300">
                <a:solidFill>
                  <a:srgbClr val="000000"/>
                </a:solidFill>
                <a:latin typeface="Calibri"/>
                <a:ea typeface="Roboto"/>
                <a:cs typeface="Calibri"/>
              </a:rPr>
              <a:t> van de </a:t>
            </a:r>
            <a:r>
              <a:rPr lang="en-US" sz="2300" err="1">
                <a:solidFill>
                  <a:srgbClr val="000000"/>
                </a:solidFill>
                <a:latin typeface="Calibri"/>
                <a:ea typeface="Roboto"/>
                <a:cs typeface="Calibri"/>
              </a:rPr>
              <a:t>mens</a:t>
            </a:r>
            <a:r>
              <a:rPr lang="en-US" sz="2300">
                <a:solidFill>
                  <a:srgbClr val="000000"/>
                </a:solidFill>
                <a:latin typeface="Calibri"/>
                <a:ea typeface="Roboto"/>
                <a:cs typeface="Calibri"/>
              </a:rPr>
              <a:t> in </a:t>
            </a:r>
            <a:r>
              <a:rPr lang="en-US" sz="2300" err="1">
                <a:solidFill>
                  <a:srgbClr val="000000"/>
                </a:solidFill>
                <a:latin typeface="Calibri"/>
                <a:ea typeface="Roboto"/>
                <a:cs typeface="Calibri"/>
              </a:rPr>
              <a:t>acht</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levensfasen</a:t>
            </a:r>
            <a:r>
              <a:rPr lang="en-US" sz="2300">
                <a:solidFill>
                  <a:srgbClr val="000000"/>
                </a:solidFill>
                <a:latin typeface="Calibri"/>
                <a:ea typeface="Roboto"/>
                <a:cs typeface="Calibri"/>
              </a:rPr>
              <a:t>. Elke </a:t>
            </a:r>
            <a:r>
              <a:rPr lang="en-US" sz="2300" err="1">
                <a:solidFill>
                  <a:srgbClr val="000000"/>
                </a:solidFill>
                <a:latin typeface="Calibri"/>
                <a:ea typeface="Roboto"/>
                <a:cs typeface="Calibri"/>
              </a:rPr>
              <a:t>fase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omvat</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een</a:t>
            </a:r>
            <a:r>
              <a:rPr lang="en-US" sz="2300">
                <a:solidFill>
                  <a:srgbClr val="000000"/>
                </a:solidFill>
                <a:latin typeface="Calibri"/>
                <a:ea typeface="Roboto"/>
                <a:cs typeface="Calibri"/>
              </a:rPr>
              <a:t> centrale </a:t>
            </a:r>
            <a:r>
              <a:rPr lang="en-US" sz="2300" err="1">
                <a:solidFill>
                  <a:srgbClr val="000000"/>
                </a:solidFill>
                <a:latin typeface="Calibri"/>
                <a:ea typeface="Roboto"/>
                <a:cs typeface="Calibri"/>
              </a:rPr>
              <a:t>ontwikkelingscrisis</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een</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psychosociaal</a:t>
            </a:r>
            <a:r>
              <a:rPr lang="en-US" sz="2300">
                <a:solidFill>
                  <a:srgbClr val="000000"/>
                </a:solidFill>
                <a:latin typeface="Calibri"/>
                <a:ea typeface="Roboto"/>
                <a:cs typeface="Calibri"/>
              </a:rPr>
              <a:t> conflict, die </a:t>
            </a:r>
            <a:r>
              <a:rPr lang="en-US" sz="2300" err="1">
                <a:solidFill>
                  <a:srgbClr val="000000"/>
                </a:solidFill>
                <a:latin typeface="Calibri"/>
                <a:ea typeface="Roboto"/>
                <a:cs typeface="Calibri"/>
              </a:rPr>
              <a:t>moet</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worden</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opgelost</a:t>
            </a:r>
            <a:r>
              <a:rPr lang="en-US" sz="2300">
                <a:solidFill>
                  <a:srgbClr val="000000"/>
                </a:solidFill>
                <a:latin typeface="Calibri"/>
                <a:ea typeface="Roboto"/>
                <a:cs typeface="Calibri"/>
              </a:rPr>
              <a:t> om </a:t>
            </a:r>
            <a:r>
              <a:rPr lang="en-US" sz="2300" err="1">
                <a:solidFill>
                  <a:srgbClr val="000000"/>
                </a:solidFill>
                <a:latin typeface="Calibri"/>
                <a:ea typeface="Roboto"/>
                <a:cs typeface="Calibri"/>
              </a:rPr>
              <a:t>gezond</a:t>
            </a:r>
            <a:r>
              <a:rPr lang="en-US" sz="2300">
                <a:solidFill>
                  <a:srgbClr val="000000"/>
                </a:solidFill>
                <a:latin typeface="Calibri"/>
                <a:ea typeface="Roboto"/>
                <a:cs typeface="Calibri"/>
              </a:rPr>
              <a:t> door </a:t>
            </a:r>
            <a:r>
              <a:rPr lang="en-US" sz="2300" err="1">
                <a:solidFill>
                  <a:srgbClr val="000000"/>
                </a:solidFill>
                <a:latin typeface="Calibri"/>
                <a:ea typeface="Roboto"/>
                <a:cs typeface="Calibri"/>
              </a:rPr>
              <a:t>te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groeien</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naar</a:t>
            </a:r>
            <a:r>
              <a:rPr lang="en-US" sz="2300">
                <a:solidFill>
                  <a:srgbClr val="000000"/>
                </a:solidFill>
                <a:latin typeface="Calibri"/>
                <a:ea typeface="Roboto"/>
                <a:cs typeface="Calibri"/>
              </a:rPr>
              <a:t> de </a:t>
            </a:r>
            <a:r>
              <a:rPr lang="en-US" sz="2300" err="1">
                <a:solidFill>
                  <a:srgbClr val="000000"/>
                </a:solidFill>
                <a:latin typeface="Calibri"/>
                <a:ea typeface="Roboto"/>
                <a:cs typeface="Calibri"/>
              </a:rPr>
              <a:t>volgende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fase</a:t>
            </a:r>
            <a:r>
              <a:rPr lang="en-US" sz="2300">
                <a:solidFill>
                  <a:srgbClr val="000000"/>
                </a:solidFill>
                <a:latin typeface="Calibri"/>
                <a:ea typeface="Roboto"/>
                <a:cs typeface="Calibri"/>
              </a:rPr>
              <a:t>.</a:t>
            </a:r>
          </a:p>
          <a:p>
            <a:pPr marL="0" indent="0">
              <a:buNone/>
            </a:pPr>
            <a:endParaRPr lang="en-US" sz="2000" b="1">
              <a:solidFill>
                <a:schemeClr val="dk1"/>
              </a:solidFill>
              <a:latin typeface="Calibri"/>
              <a:ea typeface="Calibri"/>
              <a:cs typeface="Calibri"/>
            </a:endParaRPr>
          </a:p>
          <a:p>
            <a:pPr marL="0" indent="0">
              <a:buNone/>
            </a:pPr>
            <a:r>
              <a:rPr lang="en-US" sz="2300" b="1">
                <a:solidFill>
                  <a:schemeClr val="dk1"/>
                </a:solidFill>
                <a:latin typeface="Calibri"/>
                <a:ea typeface="Calibri"/>
                <a:cs typeface="Calibri"/>
              </a:rPr>
              <a:t>Zoek </a:t>
            </a:r>
            <a:r>
              <a:rPr lang="en-US" sz="2300" b="1" err="1">
                <a:solidFill>
                  <a:schemeClr val="dk1"/>
                </a:solidFill>
                <a:latin typeface="Calibri"/>
                <a:ea typeface="Calibri"/>
                <a:cs typeface="Calibri"/>
              </a:rPr>
              <a:t>verbanden</a:t>
            </a:r>
            <a:r>
              <a:rPr lang="en-US" sz="2300" b="1">
                <a:solidFill>
                  <a:schemeClr val="dk1"/>
                </a:solidFill>
                <a:latin typeface="Calibri"/>
                <a:ea typeface="Calibri"/>
                <a:cs typeface="Calibri"/>
              </a:rPr>
              <a:t> </a:t>
            </a:r>
            <a:r>
              <a:rPr lang="en-US" sz="2300" b="1" err="1">
                <a:solidFill>
                  <a:schemeClr val="dk1"/>
                </a:solidFill>
                <a:latin typeface="Calibri"/>
                <a:ea typeface="Calibri"/>
                <a:cs typeface="Calibri"/>
              </a:rPr>
              <a:t>tussen</a:t>
            </a:r>
            <a:r>
              <a:rPr lang="en-US" sz="2300" b="1">
                <a:solidFill>
                  <a:schemeClr val="dk1"/>
                </a:solidFill>
                <a:latin typeface="Calibri"/>
                <a:ea typeface="Calibri"/>
                <a:cs typeface="Calibri"/>
              </a:rPr>
              <a:t> de </a:t>
            </a:r>
            <a:r>
              <a:rPr lang="en-US" sz="2300" b="1" err="1">
                <a:solidFill>
                  <a:schemeClr val="dk1"/>
                </a:solidFill>
                <a:latin typeface="Calibri"/>
                <a:ea typeface="Calibri"/>
                <a:cs typeface="Calibri"/>
              </a:rPr>
              <a:t>theorie</a:t>
            </a:r>
            <a:r>
              <a:rPr lang="en-US" sz="2300" b="1">
                <a:solidFill>
                  <a:schemeClr val="dk1"/>
                </a:solidFill>
                <a:latin typeface="Calibri"/>
                <a:ea typeface="Calibri"/>
                <a:cs typeface="Calibri"/>
              </a:rPr>
              <a:t> van Erikson </a:t>
            </a:r>
            <a:r>
              <a:rPr lang="en-US" sz="2300" b="1" err="1">
                <a:solidFill>
                  <a:schemeClr val="dk1"/>
                </a:solidFill>
                <a:latin typeface="Calibri"/>
                <a:ea typeface="Calibri"/>
                <a:cs typeface="Calibri"/>
              </a:rPr>
              <a:t>en</a:t>
            </a:r>
            <a:r>
              <a:rPr lang="en-US" sz="2300" b="1">
                <a:solidFill>
                  <a:schemeClr val="dk1"/>
                </a:solidFill>
                <a:latin typeface="Calibri"/>
                <a:ea typeface="Calibri"/>
                <a:cs typeface="Calibri"/>
              </a:rPr>
              <a:t> de casus</a:t>
            </a:r>
          </a:p>
          <a:p>
            <a:pPr marL="0" indent="0">
              <a:buNone/>
            </a:pPr>
            <a:r>
              <a:rPr lang="nl-BE" sz="2300">
                <a:solidFill>
                  <a:srgbClr val="000000"/>
                </a:solidFill>
                <a:latin typeface="Calibri"/>
                <a:ea typeface="Roboto"/>
                <a:cs typeface="Calibri"/>
              </a:rPr>
              <a:t>Jongeren:  15-16 jaar (adolescentie): in deze fase gaan jongeren door het psychosociaal conflict "identiteit versus identiteitsverwarring". Dit wordt ook wel eens de identiteitscrisis genoemd: wie ben ik? Wat wil ik? </a:t>
            </a:r>
          </a:p>
          <a:p>
            <a:pPr marL="0" indent="0">
              <a:buNone/>
            </a:pPr>
            <a:r>
              <a:rPr lang="nl-BE" sz="2300">
                <a:solidFill>
                  <a:srgbClr val="000000"/>
                </a:solidFill>
                <a:latin typeface="Calibri"/>
                <a:ea typeface="Roboto"/>
                <a:cs typeface="Calibri"/>
              </a:rPr>
              <a:t>Typisch voor deze fase:</a:t>
            </a:r>
          </a:p>
          <a:p>
            <a:pPr marL="342900" indent="-342900">
              <a:buFont typeface="Calibri" pitchFamily="34" charset="0"/>
              <a:buChar char="-"/>
            </a:pPr>
            <a:r>
              <a:rPr lang="nl-BE" sz="2300">
                <a:solidFill>
                  <a:srgbClr val="0070C0"/>
                </a:solidFill>
                <a:latin typeface="Calibri"/>
                <a:ea typeface="Roboto"/>
                <a:cs typeface="Calibri"/>
              </a:rPr>
              <a:t>Groepsgedrag en sociale erkenning:</a:t>
            </a:r>
            <a:br>
              <a:rPr lang="nl-BE" sz="2300">
                <a:latin typeface="Calibri"/>
                <a:ea typeface="Roboto"/>
                <a:cs typeface="Calibri"/>
              </a:rPr>
            </a:br>
            <a:r>
              <a:rPr lang="nl-BE" sz="2000">
                <a:solidFill>
                  <a:srgbClr val="000000"/>
                </a:solidFill>
                <a:latin typeface="Calibri"/>
                <a:ea typeface="Roboto"/>
                <a:cs typeface="Calibri"/>
              </a:rPr>
              <a:t>Jongeren zoeken erkenning en bevestiging binnen hun vriendengroep. Stoer gedrag, luidruchtigheid en het opzoeken van grenzen kunnen dienen om status te verkrijgen binnen de groep en indruk te maken op leeftijdsgenoten.</a:t>
            </a:r>
          </a:p>
          <a:p>
            <a:pPr marL="342900" indent="-342900">
              <a:buFont typeface="Calibri" pitchFamily="34" charset="0"/>
              <a:buChar char="-"/>
            </a:pPr>
            <a:r>
              <a:rPr lang="nl-BE" sz="2300">
                <a:solidFill>
                  <a:srgbClr val="0070C0"/>
                </a:solidFill>
                <a:latin typeface="Calibri"/>
                <a:ea typeface="Roboto"/>
                <a:cs typeface="Calibri"/>
              </a:rPr>
              <a:t>Experimenteren met grenzen:</a:t>
            </a:r>
            <a:br>
              <a:rPr lang="nl-BE" sz="2300">
                <a:latin typeface="Calibri"/>
                <a:ea typeface="Roboto"/>
                <a:cs typeface="Calibri"/>
              </a:rPr>
            </a:br>
            <a:r>
              <a:rPr lang="nl-BE" sz="2100">
                <a:solidFill>
                  <a:srgbClr val="000000"/>
                </a:solidFill>
                <a:latin typeface="Calibri"/>
                <a:ea typeface="Roboto"/>
                <a:cs typeface="Calibri"/>
              </a:rPr>
              <a:t>Adolescenten testen vaak sociale grenzen uit. Het uitdagen van ouderen en het vertonen van normafwijkend gedrag (zoals </a:t>
            </a:r>
            <a:r>
              <a:rPr lang="nl-BE" sz="2100" err="1">
                <a:solidFill>
                  <a:srgbClr val="000000"/>
                </a:solidFill>
                <a:latin typeface="Calibri"/>
                <a:ea typeface="Roboto"/>
                <a:cs typeface="Calibri"/>
              </a:rPr>
              <a:t>vapen</a:t>
            </a:r>
            <a:r>
              <a:rPr lang="nl-BE" sz="2100">
                <a:solidFill>
                  <a:srgbClr val="000000"/>
                </a:solidFill>
                <a:latin typeface="Calibri"/>
                <a:ea typeface="Roboto"/>
                <a:cs typeface="Calibri"/>
              </a:rPr>
              <a:t> of afval achterlaten) kan voortkomen uit deze behoefte om regels te verkennen en zich af te zetten tegen </a:t>
            </a:r>
            <a:r>
              <a:rPr lang="nl-BE" sz="2100" err="1">
                <a:solidFill>
                  <a:srgbClr val="000000"/>
                </a:solidFill>
                <a:latin typeface="Calibri"/>
                <a:ea typeface="Roboto"/>
                <a:cs typeface="Calibri"/>
              </a:rPr>
              <a:t>gezagsfiguren</a:t>
            </a:r>
            <a:r>
              <a:rPr lang="nl-BE" sz="2100">
                <a:solidFill>
                  <a:srgbClr val="000000"/>
                </a:solidFill>
                <a:latin typeface="Calibri"/>
                <a:ea typeface="Roboto"/>
                <a:cs typeface="Calibri"/>
              </a:rPr>
              <a:t>.</a:t>
            </a:r>
          </a:p>
          <a:p>
            <a:pPr marL="342900" indent="-342900">
              <a:buFont typeface="Calibri" pitchFamily="34" charset="0"/>
              <a:buChar char="-"/>
            </a:pPr>
            <a:r>
              <a:rPr lang="nl-BE" sz="2300">
                <a:solidFill>
                  <a:srgbClr val="0070C0"/>
                </a:solidFill>
                <a:latin typeface="Calibri"/>
                <a:ea typeface="Roboto"/>
                <a:cs typeface="Calibri"/>
              </a:rPr>
              <a:t>Zoeken naar autonomie:</a:t>
            </a:r>
            <a:br>
              <a:rPr lang="nl-BE" sz="2300">
                <a:latin typeface="Calibri"/>
                <a:ea typeface="Roboto"/>
                <a:cs typeface="Calibri"/>
              </a:rPr>
            </a:br>
            <a:r>
              <a:rPr lang="nl-BE" sz="2100">
                <a:solidFill>
                  <a:srgbClr val="000000"/>
                </a:solidFill>
                <a:latin typeface="Calibri"/>
                <a:ea typeface="Roboto"/>
                <a:cs typeface="Calibri"/>
              </a:rPr>
              <a:t>Door gedrag te vertonen dat afwijkt van wat door de oudere generatie als ‘gepast’ wordt beschouwd, proberen jongeren hun onafhankelijkheid te benadrukken en hun eigen waarden en keuzes te vormen.</a:t>
            </a:r>
          </a:p>
          <a:p>
            <a:pPr marL="342900" indent="-342900">
              <a:buFont typeface="Calibri" pitchFamily="34" charset="0"/>
              <a:buChar char="-"/>
            </a:pPr>
            <a:r>
              <a:rPr lang="nl-BE" sz="2300">
                <a:solidFill>
                  <a:srgbClr val="0070C0"/>
                </a:solidFill>
                <a:latin typeface="Calibri"/>
                <a:ea typeface="Roboto"/>
                <a:cs typeface="Calibri"/>
              </a:rPr>
              <a:t>Onvermogen om gevolgen te overzien: </a:t>
            </a:r>
            <a:br>
              <a:rPr lang="nl-BE" sz="2300">
                <a:latin typeface="Calibri"/>
                <a:ea typeface="Roboto"/>
                <a:cs typeface="Calibri"/>
              </a:rPr>
            </a:br>
            <a:r>
              <a:rPr lang="nl-BE" sz="2100">
                <a:solidFill>
                  <a:srgbClr val="000000"/>
                </a:solidFill>
                <a:latin typeface="Calibri"/>
                <a:ea typeface="Roboto"/>
                <a:cs typeface="Calibri"/>
              </a:rPr>
              <a:t>Jongeren bevinden zich in een fase waarin hun prefrontale cortex — verantwoordelijk voor rationeel denken en impulscontrole — nog in ontwikkeling is. Dit verklaart waarom ze soms weinig rekening houden met de impact van hun gedrag op anderen.</a:t>
            </a:r>
          </a:p>
        </p:txBody>
      </p:sp>
    </p:spTree>
    <p:extLst>
      <p:ext uri="{BB962C8B-B14F-4D97-AF65-F5344CB8AC3E}">
        <p14:creationId xmlns:p14="http://schemas.microsoft.com/office/powerpoint/2010/main" val="3533035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DAD23-C306-0CFF-949B-A09B990C2A1C}"/>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DB3C65D0-5780-EA69-3953-EC453B12F313}"/>
              </a:ext>
            </a:extLst>
          </p:cNvPr>
          <p:cNvSpPr txBox="1">
            <a:spLocks/>
          </p:cNvSpPr>
          <p:nvPr/>
        </p:nvSpPr>
        <p:spPr>
          <a:xfrm>
            <a:off x="252850" y="628364"/>
            <a:ext cx="11942225"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conclusie </a:t>
            </a:r>
            <a:r>
              <a:rPr lang="nl-NL" sz="31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2000" b="1">
              <a:solidFill>
                <a:prstClr val="black"/>
              </a:solidFill>
              <a:latin typeface="Calibri"/>
              <a:ea typeface="Roboto"/>
              <a:cs typeface="Calibri Light"/>
            </a:endParaRPr>
          </a:p>
          <a:p>
            <a:pPr marL="0" indent="0">
              <a:buNone/>
            </a:pPr>
            <a:r>
              <a:rPr lang="en-US" sz="2000" b="1" err="1">
                <a:solidFill>
                  <a:schemeClr val="dk1"/>
                </a:solidFill>
                <a:latin typeface="Calibri"/>
                <a:ea typeface="Calibri"/>
                <a:cs typeface="Calibri"/>
              </a:rPr>
              <a:t>Vraag</a:t>
            </a:r>
            <a:r>
              <a:rPr lang="en-US" sz="2000" b="1">
                <a:solidFill>
                  <a:schemeClr val="dk1"/>
                </a:solidFill>
                <a:latin typeface="Calibri"/>
                <a:ea typeface="Calibri"/>
                <a:cs typeface="Calibri"/>
              </a:rPr>
              <a:t>:</a:t>
            </a:r>
          </a:p>
          <a:p>
            <a:pPr marL="0" indent="0">
              <a:buNone/>
            </a:pPr>
            <a:r>
              <a:rPr lang="nl-NL" sz="2000">
                <a:solidFill>
                  <a:schemeClr val="dk1"/>
                </a:solidFill>
                <a:latin typeface="Calibri"/>
                <a:ea typeface="Calibri"/>
                <a:cs typeface="Calibri"/>
              </a:rPr>
              <a:t>Verklaar het gedrag van de jongeren vanuit de theorie van </a:t>
            </a:r>
            <a:r>
              <a:rPr lang="nl-NL" sz="2000" err="1">
                <a:solidFill>
                  <a:schemeClr val="dk1"/>
                </a:solidFill>
                <a:latin typeface="Calibri"/>
                <a:ea typeface="Calibri"/>
                <a:cs typeface="Calibri"/>
              </a:rPr>
              <a:t>Erikson</a:t>
            </a:r>
            <a:r>
              <a:rPr lang="nl-NL" sz="2000">
                <a:solidFill>
                  <a:schemeClr val="dk1"/>
                </a:solidFill>
                <a:latin typeface="Calibri"/>
                <a:ea typeface="Calibri"/>
                <a:cs typeface="Calibri"/>
              </a:rPr>
              <a:t>. Verduidelijk in je conclusie of het al dan niet normaal gedrag is binnen de socio-emotionele ontwikkeling van de adolescent.</a:t>
            </a:r>
            <a:endParaRPr lang="en-US" sz="2000">
              <a:solidFill>
                <a:schemeClr val="dk1"/>
              </a:solidFill>
              <a:latin typeface="Calibri"/>
              <a:cs typeface="Roboto" pitchFamily="2" charset="0"/>
            </a:endParaRPr>
          </a:p>
          <a:p>
            <a:pPr marL="0" indent="0">
              <a:buNone/>
            </a:pPr>
            <a:endParaRPr lang="en-US" sz="2000">
              <a:solidFill>
                <a:schemeClr val="dk1"/>
              </a:solidFill>
              <a:latin typeface="Calibri"/>
              <a:ea typeface="Roboto"/>
              <a:cs typeface="Calibri"/>
            </a:endParaRPr>
          </a:p>
          <a:p>
            <a:pPr marL="0" indent="0">
              <a:buNone/>
            </a:pPr>
            <a:r>
              <a:rPr lang="en-US" sz="2000" b="1" err="1">
                <a:solidFill>
                  <a:schemeClr val="dk1"/>
                </a:solidFill>
                <a:latin typeface="Calibri"/>
                <a:ea typeface="Calibri"/>
                <a:cs typeface="Calibri"/>
              </a:rPr>
              <a:t>Conclusie</a:t>
            </a:r>
            <a:r>
              <a:rPr lang="en-US" sz="2000" b="1">
                <a:solidFill>
                  <a:schemeClr val="dk1"/>
                </a:solidFill>
                <a:latin typeface="Calibri"/>
                <a:ea typeface="Calibri"/>
                <a:cs typeface="Calibri"/>
              </a:rPr>
              <a:t>: </a:t>
            </a:r>
            <a:br>
              <a:rPr lang="en-US" sz="2000" b="1">
                <a:latin typeface="Calibri"/>
                <a:ea typeface="Calibri"/>
                <a:cs typeface="Calibri"/>
              </a:rPr>
            </a:br>
            <a:r>
              <a:rPr lang="en-US" sz="2000">
                <a:solidFill>
                  <a:schemeClr val="dk1"/>
                </a:solidFill>
                <a:latin typeface="Calibri"/>
                <a:ea typeface="Calibri"/>
                <a:cs typeface="Calibri"/>
              </a:rPr>
              <a:t>Het </a:t>
            </a:r>
            <a:r>
              <a:rPr lang="en-US" sz="2000" err="1">
                <a:solidFill>
                  <a:schemeClr val="dk1"/>
                </a:solidFill>
                <a:latin typeface="Calibri"/>
                <a:ea typeface="Calibri"/>
                <a:cs typeface="Calibri"/>
              </a:rPr>
              <a:t>gedrag</a:t>
            </a:r>
            <a:r>
              <a:rPr lang="en-US" sz="2000">
                <a:solidFill>
                  <a:schemeClr val="dk1"/>
                </a:solidFill>
                <a:latin typeface="Calibri"/>
                <a:ea typeface="Calibri"/>
                <a:cs typeface="Calibri"/>
              </a:rPr>
              <a:t> van de </a:t>
            </a:r>
            <a:r>
              <a:rPr lang="en-US" sz="2000" err="1">
                <a:solidFill>
                  <a:schemeClr val="dk1"/>
                </a:solidFill>
                <a:latin typeface="Calibri"/>
                <a:ea typeface="Calibri"/>
                <a:cs typeface="Calibri"/>
              </a:rPr>
              <a:t>jongeren</a:t>
            </a:r>
            <a:r>
              <a:rPr lang="en-US" sz="2000">
                <a:solidFill>
                  <a:schemeClr val="dk1"/>
                </a:solidFill>
                <a:latin typeface="Calibri"/>
                <a:ea typeface="Calibri"/>
                <a:cs typeface="Calibri"/>
              </a:rPr>
              <a:t> past </a:t>
            </a:r>
            <a:r>
              <a:rPr lang="en-US" sz="2000" err="1">
                <a:solidFill>
                  <a:schemeClr val="dk1"/>
                </a:solidFill>
                <a:latin typeface="Calibri"/>
                <a:ea typeface="Calibri"/>
                <a:cs typeface="Calibri"/>
              </a:rPr>
              <a:t>binnen</a:t>
            </a:r>
            <a:r>
              <a:rPr lang="en-US" sz="2000">
                <a:solidFill>
                  <a:schemeClr val="dk1"/>
                </a:solidFill>
                <a:latin typeface="Calibri"/>
                <a:ea typeface="Calibri"/>
                <a:cs typeface="Calibri"/>
              </a:rPr>
              <a:t> de </a:t>
            </a:r>
            <a:r>
              <a:rPr lang="en-US" sz="2000" err="1">
                <a:solidFill>
                  <a:schemeClr val="dk1"/>
                </a:solidFill>
                <a:latin typeface="Calibri"/>
                <a:ea typeface="Calibri"/>
                <a:cs typeface="Calibri"/>
              </a:rPr>
              <a:t>normale</a:t>
            </a:r>
            <a:r>
              <a:rPr lang="en-US" sz="2000">
                <a:solidFill>
                  <a:schemeClr val="dk1"/>
                </a:solidFill>
                <a:latin typeface="Calibri"/>
                <a:ea typeface="Calibri"/>
                <a:cs typeface="Calibri"/>
              </a:rPr>
              <a:t> socio-</a:t>
            </a:r>
            <a:r>
              <a:rPr lang="en-US" sz="2000" err="1">
                <a:solidFill>
                  <a:schemeClr val="dk1"/>
                </a:solidFill>
                <a:latin typeface="Calibri"/>
                <a:ea typeface="Calibri"/>
                <a:cs typeface="Calibri"/>
              </a:rPr>
              <a:t>emotionele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ontwikkeling</a:t>
            </a:r>
            <a:r>
              <a:rPr lang="en-US" sz="2000">
                <a:solidFill>
                  <a:schemeClr val="dk1"/>
                </a:solidFill>
                <a:latin typeface="Calibri"/>
                <a:ea typeface="Calibri"/>
                <a:cs typeface="Calibri"/>
              </a:rPr>
              <a:t> van de adolescent, </a:t>
            </a:r>
            <a:r>
              <a:rPr lang="en-US" sz="2000" err="1">
                <a:solidFill>
                  <a:schemeClr val="dk1"/>
                </a:solidFill>
                <a:latin typeface="Calibri"/>
                <a:ea typeface="Calibri"/>
                <a:cs typeface="Calibri"/>
              </a:rPr>
              <a:t>zoals</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beschreven</a:t>
            </a:r>
            <a:r>
              <a:rPr lang="en-US" sz="2000">
                <a:solidFill>
                  <a:schemeClr val="dk1"/>
                </a:solidFill>
                <a:latin typeface="Calibri"/>
                <a:ea typeface="Calibri"/>
                <a:cs typeface="Calibri"/>
              </a:rPr>
              <a:t> door Erikson. Hun </a:t>
            </a:r>
            <a:r>
              <a:rPr lang="en-US" sz="2000" err="1">
                <a:solidFill>
                  <a:schemeClr val="dk1"/>
                </a:solidFill>
                <a:latin typeface="Calibri"/>
                <a:ea typeface="Calibri"/>
                <a:cs typeface="Calibri"/>
              </a:rPr>
              <a:t>zoektocht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naar</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identiteit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behoefte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aan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groepsacceptatie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en</a:t>
            </a:r>
            <a:r>
              <a:rPr lang="en-US" sz="2000">
                <a:solidFill>
                  <a:schemeClr val="dk1"/>
                </a:solidFill>
                <a:latin typeface="Calibri"/>
                <a:ea typeface="Calibri"/>
                <a:cs typeface="Calibri"/>
              </a:rPr>
              <a:t> het </a:t>
            </a:r>
            <a:r>
              <a:rPr lang="en-US" sz="2000" err="1">
                <a:solidFill>
                  <a:schemeClr val="dk1"/>
                </a:solidFill>
                <a:latin typeface="Calibri"/>
                <a:ea typeface="Calibri"/>
                <a:cs typeface="Calibri"/>
              </a:rPr>
              <a:t>experimenteren</a:t>
            </a:r>
            <a:r>
              <a:rPr lang="en-US" sz="2000">
                <a:solidFill>
                  <a:schemeClr val="dk1"/>
                </a:solidFill>
                <a:latin typeface="Calibri"/>
                <a:ea typeface="Calibri"/>
                <a:cs typeface="Calibri"/>
              </a:rPr>
              <a:t> met </a:t>
            </a:r>
            <a:r>
              <a:rPr lang="en-US" sz="2000" err="1">
                <a:solidFill>
                  <a:schemeClr val="dk1"/>
                </a:solidFill>
                <a:latin typeface="Calibri"/>
                <a:ea typeface="Calibri"/>
                <a:cs typeface="Calibri"/>
              </a:rPr>
              <a:t>sociale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grenzen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zijn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typische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kenmerken</a:t>
            </a:r>
            <a:r>
              <a:rPr lang="en-US" sz="2000">
                <a:solidFill>
                  <a:schemeClr val="dk1"/>
                </a:solidFill>
                <a:latin typeface="Calibri"/>
                <a:ea typeface="Calibri"/>
                <a:cs typeface="Calibri"/>
              </a:rPr>
              <a:t> van </a:t>
            </a:r>
            <a:r>
              <a:rPr lang="en-US" sz="2000" err="1">
                <a:solidFill>
                  <a:schemeClr val="dk1"/>
                </a:solidFill>
                <a:latin typeface="Calibri"/>
                <a:ea typeface="Calibri"/>
                <a:cs typeface="Calibri"/>
              </a:rPr>
              <a:t>deze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levensfase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Hoewel</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hun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gedrag</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als</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storend</a:t>
            </a:r>
            <a:r>
              <a:rPr lang="en-US" sz="2000">
                <a:solidFill>
                  <a:schemeClr val="dk1"/>
                </a:solidFill>
                <a:latin typeface="Calibri"/>
                <a:ea typeface="Calibri"/>
                <a:cs typeface="Calibri"/>
              </a:rPr>
              <a:t> of </a:t>
            </a:r>
            <a:r>
              <a:rPr lang="en-US" sz="2000" err="1">
                <a:solidFill>
                  <a:schemeClr val="dk1"/>
                </a:solidFill>
                <a:latin typeface="Calibri"/>
                <a:ea typeface="Calibri"/>
                <a:cs typeface="Calibri"/>
              </a:rPr>
              <a:t>intimiderend</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kan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worden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ervaren</a:t>
            </a:r>
            <a:r>
              <a:rPr lang="en-US" sz="2000">
                <a:solidFill>
                  <a:schemeClr val="dk1"/>
                </a:solidFill>
                <a:latin typeface="Calibri"/>
                <a:ea typeface="Calibri"/>
                <a:cs typeface="Calibri"/>
              </a:rPr>
              <a:t> door de </a:t>
            </a:r>
            <a:r>
              <a:rPr lang="en-US" sz="2000" err="1">
                <a:solidFill>
                  <a:schemeClr val="dk1"/>
                </a:solidFill>
                <a:latin typeface="Calibri"/>
                <a:ea typeface="Calibri"/>
                <a:cs typeface="Calibri"/>
              </a:rPr>
              <a:t>oudere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parkbezoekers</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betekent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dit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niet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noodzakelijk</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dat</a:t>
            </a:r>
            <a:r>
              <a:rPr lang="en-US" sz="2000">
                <a:solidFill>
                  <a:schemeClr val="dk1"/>
                </a:solidFill>
                <a:latin typeface="Calibri"/>
                <a:ea typeface="Calibri"/>
                <a:cs typeface="Calibri"/>
              </a:rPr>
              <a:t> ze </a:t>
            </a:r>
            <a:r>
              <a:rPr lang="en-US" sz="2000" err="1">
                <a:solidFill>
                  <a:schemeClr val="dk1"/>
                </a:solidFill>
                <a:latin typeface="Calibri"/>
                <a:ea typeface="Calibri"/>
                <a:cs typeface="Calibri"/>
              </a:rPr>
              <a:t>kwaadaardige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intenties</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hebben</a:t>
            </a:r>
            <a:r>
              <a:rPr lang="en-US" sz="2000">
                <a:solidFill>
                  <a:schemeClr val="dk1"/>
                </a:solidFill>
                <a:latin typeface="Calibri"/>
                <a:ea typeface="Calibri"/>
                <a:cs typeface="Calibri"/>
              </a:rPr>
              <a:t>.</a:t>
            </a:r>
            <a:endParaRPr lang="en-US" sz="2000">
              <a:solidFill>
                <a:schemeClr val="dk1"/>
              </a:solidFill>
              <a:cs typeface="Roboto"/>
            </a:endParaRPr>
          </a:p>
          <a:p>
            <a:pPr marL="0" indent="0">
              <a:buNone/>
            </a:pPr>
            <a:br>
              <a:rPr lang="en-US" sz="1800">
                <a:latin typeface="Calibri"/>
                <a:ea typeface="Calibri"/>
                <a:cs typeface="Calibri"/>
              </a:rPr>
            </a:br>
            <a:br>
              <a:rPr lang="en-US" sz="1800">
                <a:latin typeface="Calibri"/>
                <a:ea typeface="Calibri"/>
                <a:cs typeface="Calibri"/>
              </a:rPr>
            </a:br>
            <a:r>
              <a:rPr lang="nl-BE" sz="1500" i="1">
                <a:solidFill>
                  <a:schemeClr val="accent1"/>
                </a:solidFill>
                <a:latin typeface="Segoe UI"/>
                <a:ea typeface="Calibri"/>
                <a:cs typeface="Segoe UI"/>
              </a:rPr>
              <a:t>Ter info: I</a:t>
            </a:r>
            <a:r>
              <a:rPr lang="nl-NL" sz="1500" i="1">
                <a:solidFill>
                  <a:schemeClr val="accent1"/>
                </a:solidFill>
                <a:latin typeface="Segoe UI"/>
                <a:ea typeface="Calibri"/>
                <a:cs typeface="Segoe UI"/>
              </a:rPr>
              <a:t>n de casus zijn ook elementen opgenomen m.b.t. de morele ontwikkeling. Op die manier maak je de casus 'complexer'. De leerlingen moeten er de verbanden met de socio-emotionele ontwikkeling (hier: </a:t>
            </a:r>
            <a:r>
              <a:rPr lang="nl-NL" sz="1500" i="1" err="1">
                <a:solidFill>
                  <a:schemeClr val="accent1"/>
                </a:solidFill>
                <a:latin typeface="Segoe UI"/>
                <a:ea typeface="Calibri"/>
                <a:cs typeface="Segoe UI"/>
              </a:rPr>
              <a:t>Erikson</a:t>
            </a:r>
            <a:r>
              <a:rPr lang="nl-NL" sz="1500" i="1">
                <a:solidFill>
                  <a:schemeClr val="accent1"/>
                </a:solidFill>
                <a:latin typeface="Segoe UI"/>
                <a:ea typeface="Calibri"/>
                <a:cs typeface="Segoe UI"/>
              </a:rPr>
              <a:t>) kunnen uithalen en een besluit formuleren. </a:t>
            </a:r>
            <a:endParaRPr lang="en-US">
              <a:solidFill>
                <a:schemeClr val="accent1"/>
              </a:solidFill>
              <a:cs typeface="Roboto"/>
            </a:endParaRPr>
          </a:p>
          <a:p>
            <a:pPr marL="0" indent="0">
              <a:buNone/>
            </a:pPr>
            <a:endParaRPr lang="en-US" sz="2300" b="1">
              <a:solidFill>
                <a:srgbClr val="000000"/>
              </a:solidFill>
              <a:latin typeface="Calibri"/>
              <a:ea typeface="Calibri"/>
              <a:cs typeface="Calibri"/>
            </a:endParaRPr>
          </a:p>
          <a:p>
            <a:pPr marL="0" indent="0">
              <a:buNone/>
            </a:pPr>
            <a:endParaRPr lang="nl-NL" sz="1800">
              <a:solidFill>
                <a:srgbClr val="343434"/>
              </a:solidFill>
              <a:latin typeface="Calibri"/>
              <a:ea typeface="Noto Sans"/>
              <a:cs typeface="Noto Sans"/>
            </a:endParaRPr>
          </a:p>
          <a:p>
            <a:pPr marL="0" indent="0">
              <a:buNone/>
            </a:pPr>
            <a:endParaRPr lang="nl-BE">
              <a:solidFill>
                <a:prstClr val="black"/>
              </a:solidFill>
              <a:cs typeface="Roboto" pitchFamily="2" charset="0"/>
            </a:endParaRPr>
          </a:p>
        </p:txBody>
      </p:sp>
    </p:spTree>
    <p:extLst>
      <p:ext uri="{BB962C8B-B14F-4D97-AF65-F5344CB8AC3E}">
        <p14:creationId xmlns:p14="http://schemas.microsoft.com/office/powerpoint/2010/main" val="3062080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267AE-FA52-3727-0898-4D025E366F28}"/>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3E3A8BB9-7028-0287-3078-DA05D42BC871}"/>
              </a:ext>
            </a:extLst>
          </p:cNvPr>
          <p:cNvGraphicFramePr>
            <a:graphicFrameLocks noGrp="1"/>
          </p:cNvGraphicFramePr>
          <p:nvPr>
            <p:extLst>
              <p:ext uri="{D42A27DB-BD31-4B8C-83A1-F6EECF244321}">
                <p14:modId xmlns:p14="http://schemas.microsoft.com/office/powerpoint/2010/main" val="263729546"/>
              </p:ext>
            </p:extLst>
          </p:nvPr>
        </p:nvGraphicFramePr>
        <p:xfrm>
          <a:off x="142240" y="1538377"/>
          <a:ext cx="11904910" cy="28346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91908">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099264">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0" i="0" u="none" strike="noStrike" kern="1200">
                          <a:solidFill>
                            <a:schemeClr val="dk1"/>
                          </a:solidFill>
                          <a:latin typeface="Calibri"/>
                          <a:ea typeface="+mn-ea"/>
                          <a:cs typeface="+mn-cs"/>
                        </a:rPr>
                        <a:t>Een andere mogelijke formulering voor dezelfde vraag zou kunnen zijn:</a:t>
                      </a:r>
                    </a:p>
                    <a:p>
                      <a:pPr lvl="0">
                        <a:buNone/>
                      </a:pPr>
                      <a:endParaRPr lang="nl-NL" sz="2000" b="0" i="0" u="none" strike="noStrike" kern="1200">
                        <a:solidFill>
                          <a:schemeClr val="dk1"/>
                        </a:solidFill>
                        <a:latin typeface="Calibri"/>
                        <a:ea typeface="+mn-ea"/>
                        <a:cs typeface="+mn-cs"/>
                      </a:endParaRPr>
                    </a:p>
                    <a:p>
                      <a:pPr lvl="0">
                        <a:buNone/>
                      </a:pPr>
                      <a:r>
                        <a:rPr lang="nl-NL" sz="2000" b="1" i="0" u="none" strike="noStrike" kern="1200" noProof="0">
                          <a:solidFill>
                            <a:schemeClr val="dk1"/>
                          </a:solidFill>
                          <a:latin typeface="Calibri"/>
                        </a:rPr>
                        <a:t>Verklaar het gedrag van de jongeren vanuit een ontwikkelingspsychologische theorie. Verduidelijk in je conclusie of het al dan niet normaal gedrag binnen de ontwikkeling van de adolescent is.</a:t>
                      </a:r>
                      <a:r>
                        <a:rPr lang="nl-NL" sz="2000" b="1" i="0" u="none" strike="noStrike" kern="1200">
                          <a:solidFill>
                            <a:schemeClr val="dk1"/>
                          </a:solidFill>
                          <a:latin typeface="Calibri"/>
                          <a:ea typeface="+mn-ea"/>
                          <a:cs typeface="+mn-cs"/>
                        </a:rPr>
                        <a:t> </a:t>
                      </a:r>
                      <a:r>
                        <a:rPr lang="nl-NL" sz="2000" b="0" i="0" u="none" strike="noStrike" kern="1200">
                          <a:solidFill>
                            <a:schemeClr val="dk1"/>
                          </a:solidFill>
                          <a:latin typeface="Calibri"/>
                          <a:ea typeface="+mn-ea"/>
                          <a:cs typeface="+mn-cs"/>
                        </a:rPr>
                        <a:t>(moeilijkere vraagstelling: ontwikkelingsdomein/eventuele theorie onbekend) </a:t>
                      </a:r>
                      <a:endParaRPr lang="nl-NL" sz="2000" b="0" i="0" u="none" strike="noStrike" kern="1200" noProof="0">
                        <a:solidFill>
                          <a:schemeClr val="dk1"/>
                        </a:solidFill>
                        <a:latin typeface="Calibri"/>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
        <p:nvSpPr>
          <p:cNvPr id="2" name="Tekstvak 1">
            <a:extLst>
              <a:ext uri="{FF2B5EF4-FFF2-40B4-BE49-F238E27FC236}">
                <a16:creationId xmlns:a16="http://schemas.microsoft.com/office/drawing/2014/main" id="{BB8209AC-5E91-6FDF-4BEF-987F256F2620}"/>
              </a:ext>
            </a:extLst>
          </p:cNvPr>
          <p:cNvSpPr txBox="1"/>
          <p:nvPr/>
        </p:nvSpPr>
        <p:spPr>
          <a:xfrm>
            <a:off x="1421525" y="5147855"/>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Tree>
    <p:extLst>
      <p:ext uri="{BB962C8B-B14F-4D97-AF65-F5344CB8AC3E}">
        <p14:creationId xmlns:p14="http://schemas.microsoft.com/office/powerpoint/2010/main" val="4193666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54EE-8BDC-0460-BF92-802284683721}"/>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B8CE2A62-0652-FE54-E064-5F071E3A9044}"/>
              </a:ext>
            </a:extLst>
          </p:cNvPr>
          <p:cNvSpPr txBox="1">
            <a:spLocks/>
          </p:cNvSpPr>
          <p:nvPr/>
        </p:nvSpPr>
        <p:spPr>
          <a:xfrm>
            <a:off x="252850" y="628364"/>
            <a:ext cx="11942225"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000" b="1" err="1">
                <a:solidFill>
                  <a:schemeClr val="dk1"/>
                </a:solidFill>
                <a:latin typeface="Calibri"/>
                <a:ea typeface="Calibri"/>
                <a:cs typeface="Calibri"/>
              </a:rPr>
              <a:t>Leerlingen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zouden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hierbij</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eventueel</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ook</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theorie</a:t>
            </a:r>
            <a:r>
              <a:rPr lang="en-US" sz="2000" b="1">
                <a:solidFill>
                  <a:schemeClr val="dk1"/>
                </a:solidFill>
                <a:latin typeface="Calibri"/>
                <a:ea typeface="Calibri"/>
                <a:cs typeface="Calibri"/>
              </a:rPr>
              <a:t> van Kohlberg </a:t>
            </a:r>
            <a:r>
              <a:rPr lang="en-US" sz="2000" b="1" err="1">
                <a:solidFill>
                  <a:schemeClr val="dk1"/>
                </a:solidFill>
                <a:latin typeface="Calibri"/>
                <a:ea typeface="Calibri"/>
                <a:cs typeface="Calibri"/>
              </a:rPr>
              <a:t>kunnen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betrekken</a:t>
            </a:r>
            <a:r>
              <a:rPr lang="en-US" sz="2000" b="1">
                <a:solidFill>
                  <a:schemeClr val="dk1"/>
                </a:solidFill>
                <a:latin typeface="Calibri"/>
                <a:ea typeface="Calibri"/>
                <a:cs typeface="Calibri"/>
              </a:rPr>
              <a:t>: </a:t>
            </a:r>
            <a:endParaRPr lang="nl-NL">
              <a:solidFill>
                <a:schemeClr val="dk1"/>
              </a:solidFill>
              <a:cs typeface="Roboto" pitchFamily="2" charset="0"/>
            </a:endParaRPr>
          </a:p>
          <a:p>
            <a:pPr marL="0" indent="0">
              <a:buNone/>
            </a:pPr>
            <a:endParaRPr lang="en-US" sz="1800" b="1">
              <a:solidFill>
                <a:schemeClr val="dk1"/>
              </a:solidFill>
              <a:latin typeface="Calibri"/>
              <a:ea typeface="Calibri"/>
              <a:cs typeface="Calibri"/>
            </a:endParaRPr>
          </a:p>
          <a:p>
            <a:pPr marL="0" indent="0">
              <a:buNone/>
            </a:pPr>
            <a:r>
              <a:rPr lang="nl-NL" sz="2000" b="1">
                <a:solidFill>
                  <a:schemeClr val="dk1"/>
                </a:solidFill>
                <a:latin typeface="Calibri"/>
                <a:ea typeface="Calibri"/>
                <a:cs typeface="Calibri"/>
              </a:rPr>
              <a:t>Theorie van Kohlberg:</a:t>
            </a:r>
          </a:p>
          <a:p>
            <a:pPr marL="0" indent="0">
              <a:buNone/>
            </a:pPr>
            <a:r>
              <a:rPr lang="nl-NL" sz="1800">
                <a:solidFill>
                  <a:schemeClr val="dk1"/>
                </a:solidFill>
                <a:latin typeface="Calibri"/>
                <a:ea typeface="Calibri"/>
                <a:cs typeface="Calibri"/>
              </a:rPr>
              <a:t>Volgens </a:t>
            </a:r>
            <a:r>
              <a:rPr lang="nl-NL" sz="1800" err="1">
                <a:solidFill>
                  <a:schemeClr val="dk1"/>
                </a:solidFill>
                <a:latin typeface="Calibri"/>
                <a:ea typeface="Calibri"/>
                <a:cs typeface="Calibri"/>
              </a:rPr>
              <a:t>Kohlberg's</a:t>
            </a:r>
            <a:r>
              <a:rPr lang="nl-NL" sz="1800">
                <a:solidFill>
                  <a:schemeClr val="dk1"/>
                </a:solidFill>
                <a:latin typeface="Calibri"/>
                <a:ea typeface="Calibri"/>
                <a:cs typeface="Calibri"/>
              </a:rPr>
              <a:t> theorie van de morele ontwikkeling doorlopen kinderen op eigen tempo verschillende stadia. Ieder stadium heeft een eigen manier van kijken/beleven van waarden en normen. </a:t>
            </a:r>
            <a:endParaRPr lang="en-US" sz="1800">
              <a:solidFill>
                <a:schemeClr val="dk1"/>
              </a:solidFill>
              <a:latin typeface="Calibri"/>
              <a:ea typeface="Calibri"/>
              <a:cs typeface="Calibri"/>
            </a:endParaRPr>
          </a:p>
          <a:p>
            <a:pPr marL="256540" indent="-256540">
              <a:buNone/>
            </a:pPr>
            <a:r>
              <a:rPr lang="nl-NL" sz="1800">
                <a:solidFill>
                  <a:schemeClr val="dk1"/>
                </a:solidFill>
                <a:latin typeface="Calibri"/>
                <a:ea typeface="Calibri"/>
                <a:cs typeface="Calibri"/>
              </a:rPr>
              <a:t>Kohlberg gaf geen specifieke leeftijden voor de verschillende stadia omdat binnen één stadium de leeftijdsvariatie heel groot</a:t>
            </a:r>
            <a:endParaRPr lang="en-US" sz="1800">
              <a:solidFill>
                <a:schemeClr val="dk1"/>
              </a:solidFill>
              <a:latin typeface="Calibri"/>
              <a:ea typeface="Calibri"/>
              <a:cs typeface="Calibri"/>
            </a:endParaRPr>
          </a:p>
          <a:p>
            <a:pPr marL="256540" indent="-256540">
              <a:buNone/>
            </a:pPr>
            <a:r>
              <a:rPr lang="nl-NL" sz="1800">
                <a:solidFill>
                  <a:schemeClr val="dk1"/>
                </a:solidFill>
                <a:latin typeface="Calibri"/>
                <a:ea typeface="Calibri"/>
                <a:cs typeface="Calibri"/>
              </a:rPr>
              <a:t>kan zijn.</a:t>
            </a:r>
            <a:endParaRPr lang="en-US" sz="1800">
              <a:solidFill>
                <a:schemeClr val="dk1"/>
              </a:solidFill>
              <a:latin typeface="Calibri"/>
              <a:ea typeface="Calibri"/>
              <a:cs typeface="Calibri"/>
            </a:endParaRPr>
          </a:p>
          <a:p>
            <a:pPr marL="285750" indent="-285750">
              <a:buFont typeface="Calibri,Sans-Serif"/>
              <a:buChar char="-"/>
            </a:pPr>
            <a:r>
              <a:rPr lang="nl-NL" sz="1800">
                <a:solidFill>
                  <a:schemeClr val="dk1"/>
                </a:solidFill>
                <a:latin typeface="Calibri"/>
                <a:ea typeface="Calibri"/>
                <a:cs typeface="Calibri"/>
              </a:rPr>
              <a:t>Het </a:t>
            </a:r>
            <a:r>
              <a:rPr lang="nl-NL" sz="1800" err="1">
                <a:solidFill>
                  <a:schemeClr val="dk1"/>
                </a:solidFill>
                <a:latin typeface="Calibri"/>
                <a:ea typeface="Calibri"/>
                <a:cs typeface="Calibri"/>
              </a:rPr>
              <a:t>preconventionele</a:t>
            </a:r>
            <a:r>
              <a:rPr lang="nl-NL" sz="1800">
                <a:solidFill>
                  <a:schemeClr val="dk1"/>
                </a:solidFill>
                <a:latin typeface="Calibri"/>
                <a:ea typeface="Calibri"/>
                <a:cs typeface="Calibri"/>
              </a:rPr>
              <a:t> stadium: focus op gehoorzaamheid om straf te vermijden en eigen behoeftebevrediging ...</a:t>
            </a:r>
            <a:endParaRPr lang="en-US" sz="1800">
              <a:solidFill>
                <a:schemeClr val="dk1"/>
              </a:solidFill>
              <a:latin typeface="Calibri"/>
              <a:ea typeface="Calibri"/>
              <a:cs typeface="Calibri"/>
            </a:endParaRPr>
          </a:p>
          <a:p>
            <a:pPr marL="285750" indent="-285750">
              <a:buFont typeface="Calibri,Sans-Serif"/>
              <a:buChar char="-"/>
            </a:pPr>
            <a:r>
              <a:rPr lang="nl-NL" sz="1800">
                <a:solidFill>
                  <a:schemeClr val="dk1"/>
                </a:solidFill>
                <a:latin typeface="Calibri"/>
                <a:ea typeface="Calibri"/>
                <a:cs typeface="Calibri"/>
              </a:rPr>
              <a:t>Het conventionele stadium: ze willen voldoen aan de verwachtingen/regels van gezin, vriendengroep en samenleving. Ze kunnen zich inleven in de rol van anderen (egocentrisme wordt verlaten), de waarde van de groep komt voorop ...</a:t>
            </a:r>
            <a:endParaRPr lang="en-US" sz="1800">
              <a:solidFill>
                <a:schemeClr val="dk1"/>
              </a:solidFill>
              <a:latin typeface="Calibri"/>
              <a:ea typeface="Calibri"/>
              <a:cs typeface="Calibri"/>
            </a:endParaRPr>
          </a:p>
          <a:p>
            <a:pPr marL="285750" indent="-285750">
              <a:buFont typeface="Calibri,Sans-Serif"/>
              <a:buChar char="-"/>
            </a:pPr>
            <a:r>
              <a:rPr lang="nl-NL" sz="1800">
                <a:solidFill>
                  <a:schemeClr val="dk1"/>
                </a:solidFill>
                <a:latin typeface="Calibri"/>
                <a:ea typeface="Calibri"/>
                <a:cs typeface="Calibri"/>
              </a:rPr>
              <a:t>Het post-conventionele stadium: focus op bestaande regels ter discussie stellen, men vormt een eigen ethische code ...</a:t>
            </a:r>
            <a:endParaRPr lang="en-US" sz="1800">
              <a:solidFill>
                <a:schemeClr val="dk1"/>
              </a:solidFill>
              <a:latin typeface="Calibri"/>
              <a:ea typeface="Calibri"/>
              <a:cs typeface="Calibri"/>
            </a:endParaRPr>
          </a:p>
          <a:p>
            <a:pPr marL="256540" indent="-256540">
              <a:buFont typeface="Calibri" pitchFamily="34" charset="0"/>
              <a:buChar char="-"/>
            </a:pPr>
            <a:endParaRPr lang="nl-NL" sz="1800">
              <a:solidFill>
                <a:srgbClr val="343434"/>
              </a:solidFill>
              <a:latin typeface="Noto Sans"/>
              <a:ea typeface="Noto Sans"/>
              <a:cs typeface="Noto Sans"/>
            </a:endParaRPr>
          </a:p>
          <a:p>
            <a:pPr marL="0" indent="0">
              <a:buNone/>
            </a:pPr>
            <a:endParaRPr lang="en-US" sz="2000" b="1">
              <a:solidFill>
                <a:schemeClr val="dk1"/>
              </a:solidFill>
              <a:latin typeface="Calibri"/>
              <a:ea typeface="Calibri"/>
              <a:cs typeface="Calibri"/>
            </a:endParaRPr>
          </a:p>
          <a:p>
            <a:pPr marL="0" indent="0">
              <a:buNone/>
            </a:pPr>
            <a:endParaRPr lang="nl-NL" sz="1800">
              <a:solidFill>
                <a:srgbClr val="343434"/>
              </a:solidFill>
              <a:latin typeface="Calibri"/>
              <a:ea typeface="Noto Sans"/>
              <a:cs typeface="Noto Sans"/>
            </a:endParaRPr>
          </a:p>
          <a:p>
            <a:pPr marL="0" indent="0">
              <a:buNone/>
            </a:pPr>
            <a:endParaRPr lang="nl-NL" sz="1800">
              <a:solidFill>
                <a:srgbClr val="343434"/>
              </a:solidFill>
              <a:latin typeface="Calibri"/>
              <a:ea typeface="Noto Sans"/>
              <a:cs typeface="Noto Sans"/>
            </a:endParaRPr>
          </a:p>
          <a:p>
            <a:pPr marL="0" indent="0">
              <a:buNone/>
            </a:pPr>
            <a:endParaRPr lang="nl-BE">
              <a:solidFill>
                <a:srgbClr val="000000"/>
              </a:solidFill>
              <a:cs typeface="Roboto" pitchFamily="2" charset="0"/>
            </a:endParaRPr>
          </a:p>
        </p:txBody>
      </p:sp>
    </p:spTree>
    <p:extLst>
      <p:ext uri="{BB962C8B-B14F-4D97-AF65-F5344CB8AC3E}">
        <p14:creationId xmlns:p14="http://schemas.microsoft.com/office/powerpoint/2010/main" val="2118698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96B35-2074-E5DF-A0DA-0B5193F93DEC}"/>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7C1CE175-1A6B-2312-1875-A9001D4B391D}"/>
              </a:ext>
            </a:extLst>
          </p:cNvPr>
          <p:cNvSpPr txBox="1">
            <a:spLocks/>
          </p:cNvSpPr>
          <p:nvPr/>
        </p:nvSpPr>
        <p:spPr>
          <a:xfrm>
            <a:off x="252850" y="628364"/>
            <a:ext cx="11942225" cy="6021577"/>
          </a:xfrm>
          <a:prstGeom prst="rect">
            <a:avLst/>
          </a:prstGeom>
        </p:spPr>
        <p:txBody>
          <a:bodyPr vert="horz" lIns="91440" tIns="45720" rIns="91440" bIns="45720" rtlCol="0" anchor="t">
            <a:normAutofit lnSpcReduction="1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 </a:t>
            </a:r>
            <a:r>
              <a:rPr lang="nl-NL" sz="31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000" b="1">
                <a:solidFill>
                  <a:schemeClr val="dk1"/>
                </a:solidFill>
                <a:latin typeface="Calibri"/>
                <a:ea typeface="Calibri"/>
                <a:cs typeface="Calibri"/>
              </a:rPr>
              <a:t>Zoek </a:t>
            </a:r>
            <a:r>
              <a:rPr lang="en-US" sz="2000" b="1" err="1">
                <a:solidFill>
                  <a:schemeClr val="dk1"/>
                </a:solidFill>
                <a:latin typeface="Calibri"/>
                <a:ea typeface="Calibri"/>
                <a:cs typeface="Calibri"/>
              </a:rPr>
              <a:t>verbanden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tussen</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theorie</a:t>
            </a:r>
            <a:r>
              <a:rPr lang="en-US" sz="2000" b="1">
                <a:solidFill>
                  <a:schemeClr val="dk1"/>
                </a:solidFill>
                <a:latin typeface="Calibri"/>
                <a:ea typeface="Calibri"/>
                <a:cs typeface="Calibri"/>
              </a:rPr>
              <a:t> van Kohlberg </a:t>
            </a:r>
            <a:r>
              <a:rPr lang="en-US" sz="2000" b="1" err="1">
                <a:solidFill>
                  <a:schemeClr val="dk1"/>
                </a:solidFill>
                <a:latin typeface="Calibri"/>
                <a:ea typeface="Calibri"/>
                <a:cs typeface="Calibri"/>
              </a:rPr>
              <a:t>en</a:t>
            </a:r>
            <a:r>
              <a:rPr lang="en-US" sz="2000" b="1">
                <a:solidFill>
                  <a:schemeClr val="dk1"/>
                </a:solidFill>
                <a:latin typeface="Calibri"/>
                <a:ea typeface="Calibri"/>
                <a:cs typeface="Calibri"/>
              </a:rPr>
              <a:t> de casus</a:t>
            </a:r>
          </a:p>
          <a:p>
            <a:pPr marL="256540" indent="-256540">
              <a:buFont typeface="Calibri" pitchFamily="34" charset="0"/>
              <a:buChar char="-"/>
            </a:pPr>
            <a:r>
              <a:rPr lang="nl-NL" sz="1800" err="1">
                <a:solidFill>
                  <a:srgbClr val="0070C0"/>
                </a:solidFill>
                <a:latin typeface="Calibri"/>
                <a:ea typeface="Calibri"/>
                <a:cs typeface="Calibri"/>
              </a:rPr>
              <a:t>Preconventioneel</a:t>
            </a:r>
            <a:r>
              <a:rPr lang="nl-NL" sz="1800">
                <a:solidFill>
                  <a:srgbClr val="0070C0"/>
                </a:solidFill>
                <a:latin typeface="Calibri"/>
                <a:ea typeface="Calibri"/>
                <a:cs typeface="Calibri"/>
              </a:rPr>
              <a:t> stadium:</a:t>
            </a:r>
            <a:br>
              <a:rPr lang="en-US"/>
            </a:br>
            <a:r>
              <a:rPr lang="en-US" sz="1800" err="1">
                <a:solidFill>
                  <a:schemeClr val="dk1"/>
                </a:solidFill>
                <a:latin typeface="Calibri"/>
                <a:ea typeface="Calibri"/>
                <a:cs typeface="Calibri"/>
              </a:rPr>
              <a:t>Jongeren</a:t>
            </a:r>
            <a:r>
              <a:rPr lang="en-US" sz="1800">
                <a:solidFill>
                  <a:schemeClr val="dk1"/>
                </a:solidFill>
                <a:latin typeface="Calibri"/>
                <a:ea typeface="Calibri"/>
                <a:cs typeface="Calibri"/>
              </a:rPr>
              <a:t> in </a:t>
            </a:r>
            <a:r>
              <a:rPr lang="en-US" sz="1800" err="1">
                <a:solidFill>
                  <a:schemeClr val="dk1"/>
                </a:solidFill>
                <a:latin typeface="Calibri"/>
                <a:ea typeface="Calibri"/>
                <a:cs typeface="Calibri"/>
              </a:rPr>
              <a:t>dit</a:t>
            </a:r>
            <a:r>
              <a:rPr lang="en-US" sz="1800">
                <a:solidFill>
                  <a:schemeClr val="dk1"/>
                </a:solidFill>
                <a:latin typeface="Calibri"/>
                <a:ea typeface="Calibri"/>
                <a:cs typeface="Calibri"/>
              </a:rPr>
              <a:t> stadium </a:t>
            </a:r>
            <a:r>
              <a:rPr lang="en-US" sz="1800" err="1">
                <a:solidFill>
                  <a:schemeClr val="dk1"/>
                </a:solidFill>
                <a:latin typeface="Calibri"/>
                <a:ea typeface="Calibri"/>
                <a:cs typeface="Calibri"/>
              </a:rPr>
              <a:t>handelen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voornamelijk</a:t>
            </a:r>
            <a:r>
              <a:rPr lang="en-US" sz="1800">
                <a:solidFill>
                  <a:schemeClr val="dk1"/>
                </a:solidFill>
                <a:latin typeface="Calibri"/>
                <a:ea typeface="Calibri"/>
                <a:cs typeface="Calibri"/>
              </a:rPr>
              <a:t> om </a:t>
            </a:r>
            <a:r>
              <a:rPr lang="en-US" sz="1800" err="1">
                <a:solidFill>
                  <a:schemeClr val="dk1"/>
                </a:solidFill>
                <a:latin typeface="Calibri"/>
                <a:ea typeface="Calibri"/>
                <a:cs typeface="Calibri"/>
              </a:rPr>
              <a:t>straf</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vermijden</a:t>
            </a:r>
            <a:r>
              <a:rPr lang="en-US" sz="1800">
                <a:solidFill>
                  <a:schemeClr val="dk1"/>
                </a:solidFill>
                <a:latin typeface="Calibri"/>
                <a:ea typeface="Calibri"/>
                <a:cs typeface="Calibri"/>
              </a:rPr>
              <a:t> of om </a:t>
            </a:r>
            <a:r>
              <a:rPr lang="en-US" sz="1800" err="1">
                <a:solidFill>
                  <a:schemeClr val="dk1"/>
                </a:solidFill>
                <a:latin typeface="Calibri"/>
                <a:ea typeface="Calibri"/>
                <a:cs typeface="Calibri"/>
              </a:rPr>
              <a:t>persoonlijke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voordelen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behalen</a:t>
            </a:r>
            <a:r>
              <a:rPr lang="en-US" sz="1800">
                <a:solidFill>
                  <a:schemeClr val="dk1"/>
                </a:solidFill>
                <a:latin typeface="Calibri"/>
                <a:ea typeface="Calibri"/>
                <a:cs typeface="Calibri"/>
              </a:rPr>
              <a:t>. Als </a:t>
            </a:r>
            <a:r>
              <a:rPr lang="en-US" sz="1800" err="1">
                <a:solidFill>
                  <a:schemeClr val="dk1"/>
                </a:solidFill>
                <a:latin typeface="Calibri"/>
                <a:ea typeface="Calibri"/>
                <a:cs typeface="Calibri"/>
              </a:rPr>
              <a:t>zij</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bijvoorbeeld</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weten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dat</a:t>
            </a:r>
            <a:r>
              <a:rPr lang="en-US" sz="1800">
                <a:solidFill>
                  <a:schemeClr val="dk1"/>
                </a:solidFill>
                <a:latin typeface="Calibri"/>
                <a:ea typeface="Calibri"/>
                <a:cs typeface="Calibri"/>
              </a:rPr>
              <a:t> er </a:t>
            </a:r>
            <a:r>
              <a:rPr lang="en-US" sz="1800" err="1">
                <a:solidFill>
                  <a:schemeClr val="dk1"/>
                </a:solidFill>
                <a:latin typeface="Calibri"/>
                <a:ea typeface="Calibri"/>
                <a:cs typeface="Calibri"/>
              </a:rPr>
              <a:t>geen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directe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consequenties</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zijn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voor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hun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gedrag</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zoals</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boetes</a:t>
            </a:r>
            <a:r>
              <a:rPr lang="en-US" sz="1800">
                <a:solidFill>
                  <a:schemeClr val="dk1"/>
                </a:solidFill>
                <a:latin typeface="Calibri"/>
                <a:ea typeface="Calibri"/>
                <a:cs typeface="Calibri"/>
              </a:rPr>
              <a:t> of </a:t>
            </a:r>
            <a:r>
              <a:rPr lang="en-US" sz="1800" err="1">
                <a:solidFill>
                  <a:schemeClr val="dk1"/>
                </a:solidFill>
                <a:latin typeface="Calibri"/>
                <a:ea typeface="Calibri"/>
                <a:cs typeface="Calibri"/>
              </a:rPr>
              <a:t>tussenkomst</a:t>
            </a:r>
            <a:r>
              <a:rPr lang="en-US" sz="1800">
                <a:solidFill>
                  <a:schemeClr val="dk1"/>
                </a:solidFill>
                <a:latin typeface="Calibri"/>
                <a:ea typeface="Calibri"/>
                <a:cs typeface="Calibri"/>
              </a:rPr>
              <a:t> van de </a:t>
            </a:r>
            <a:r>
              <a:rPr lang="en-US" sz="1800" err="1">
                <a:solidFill>
                  <a:schemeClr val="dk1"/>
                </a:solidFill>
                <a:latin typeface="Calibri"/>
                <a:ea typeface="Calibri"/>
                <a:cs typeface="Calibri"/>
              </a:rPr>
              <a:t>politie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voelen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zij</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zich</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vrij</a:t>
            </a:r>
            <a:r>
              <a:rPr lang="en-US" sz="1800">
                <a:solidFill>
                  <a:schemeClr val="dk1"/>
                </a:solidFill>
                <a:latin typeface="Calibri"/>
                <a:ea typeface="Calibri"/>
                <a:cs typeface="Calibri"/>
              </a:rPr>
              <a:t> om </a:t>
            </a:r>
            <a:r>
              <a:rPr lang="en-US" sz="1800" err="1">
                <a:solidFill>
                  <a:schemeClr val="dk1"/>
                </a:solidFill>
                <a:latin typeface="Calibri"/>
                <a:ea typeface="Calibri"/>
                <a:cs typeface="Calibri"/>
              </a:rPr>
              <a:t>lawaai</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maken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afval</a:t>
            </a:r>
            <a:r>
              <a:rPr lang="en-US" sz="1800">
                <a:solidFill>
                  <a:schemeClr val="dk1"/>
                </a:solidFill>
                <a:latin typeface="Calibri"/>
                <a:ea typeface="Calibri"/>
                <a:cs typeface="Calibri"/>
              </a:rPr>
              <a:t> achter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laten of </a:t>
            </a:r>
            <a:r>
              <a:rPr lang="en-US" sz="1800" err="1">
                <a:solidFill>
                  <a:schemeClr val="dk1"/>
                </a:solidFill>
                <a:latin typeface="Calibri"/>
                <a:ea typeface="Calibri"/>
                <a:cs typeface="Calibri"/>
              </a:rPr>
              <a:t>zich</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uitdagend</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gedragen</a:t>
            </a:r>
            <a:r>
              <a:rPr lang="en-US" sz="1800">
                <a:solidFill>
                  <a:schemeClr val="dk1"/>
                </a:solidFill>
                <a:latin typeface="Calibri"/>
                <a:ea typeface="Calibri"/>
                <a:cs typeface="Calibri"/>
              </a:rPr>
              <a:t>. Het "</a:t>
            </a:r>
            <a:r>
              <a:rPr lang="en-US" sz="1800" err="1">
                <a:solidFill>
                  <a:schemeClr val="dk1"/>
                </a:solidFill>
                <a:latin typeface="Calibri"/>
                <a:ea typeface="Calibri"/>
                <a:cs typeface="Calibri"/>
              </a:rPr>
              <a:t>stoer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doen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kan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ook</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een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manier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zijn</a:t>
            </a:r>
            <a:r>
              <a:rPr lang="en-US" sz="1800">
                <a:solidFill>
                  <a:schemeClr val="dk1"/>
                </a:solidFill>
                <a:latin typeface="Calibri"/>
                <a:ea typeface="Calibri"/>
                <a:cs typeface="Calibri"/>
              </a:rPr>
              <a:t> om </a:t>
            </a:r>
            <a:r>
              <a:rPr lang="en-US" sz="1800" err="1">
                <a:solidFill>
                  <a:schemeClr val="dk1"/>
                </a:solidFill>
                <a:latin typeface="Calibri"/>
                <a:ea typeface="Calibri"/>
                <a:cs typeface="Calibri"/>
              </a:rPr>
              <a:t>binnen</a:t>
            </a:r>
            <a:r>
              <a:rPr lang="en-US" sz="1800">
                <a:solidFill>
                  <a:schemeClr val="dk1"/>
                </a:solidFill>
                <a:latin typeface="Calibri"/>
                <a:ea typeface="Calibri"/>
                <a:cs typeface="Calibri"/>
              </a:rPr>
              <a:t> de </a:t>
            </a:r>
            <a:r>
              <a:rPr lang="en-US" sz="1800" err="1">
                <a:solidFill>
                  <a:schemeClr val="dk1"/>
                </a:solidFill>
                <a:latin typeface="Calibri"/>
                <a:ea typeface="Calibri"/>
                <a:cs typeface="Calibri"/>
              </a:rPr>
              <a:t>groep</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aanzien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te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krijgen</a:t>
            </a:r>
            <a:r>
              <a:rPr lang="en-US" sz="1800">
                <a:solidFill>
                  <a:schemeClr val="dk1"/>
                </a:solidFill>
                <a:latin typeface="Calibri"/>
                <a:ea typeface="Calibri"/>
                <a:cs typeface="Calibri"/>
              </a:rPr>
              <a:t>, wat </a:t>
            </a:r>
            <a:r>
              <a:rPr lang="en-US" sz="1800" err="1">
                <a:solidFill>
                  <a:schemeClr val="dk1"/>
                </a:solidFill>
                <a:latin typeface="Calibri"/>
                <a:ea typeface="Calibri"/>
                <a:cs typeface="Calibri"/>
              </a:rPr>
              <a:t>voor</a:t>
            </a:r>
            <a:r>
              <a:rPr lang="en-US" sz="1800">
                <a:solidFill>
                  <a:schemeClr val="dk1"/>
                </a:solidFill>
                <a:latin typeface="Calibri"/>
                <a:ea typeface="Calibri"/>
                <a:cs typeface="Calibri"/>
              </a:rPr>
              <a:t> hen </a:t>
            </a:r>
            <a:r>
              <a:rPr lang="en-US" sz="1800" err="1">
                <a:solidFill>
                  <a:schemeClr val="dk1"/>
                </a:solidFill>
                <a:latin typeface="Calibri"/>
                <a:ea typeface="Calibri"/>
                <a:cs typeface="Calibri"/>
              </a:rPr>
              <a:t>als</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een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beloning</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geldt</a:t>
            </a:r>
            <a:r>
              <a:rPr lang="en-US" sz="1800">
                <a:solidFill>
                  <a:schemeClr val="dk1"/>
                </a:solidFill>
                <a:latin typeface="Calibri"/>
                <a:ea typeface="Calibri"/>
                <a:cs typeface="Calibri"/>
              </a:rPr>
              <a:t>.</a:t>
            </a:r>
            <a:endParaRPr lang="nl-NL" sz="1800">
              <a:solidFill>
                <a:schemeClr val="dk1"/>
              </a:solidFill>
              <a:latin typeface="Calibri"/>
              <a:ea typeface="Calibri"/>
              <a:cs typeface="Calibri"/>
            </a:endParaRPr>
          </a:p>
          <a:p>
            <a:pPr marL="256540" indent="-256540">
              <a:buFont typeface="Calibri" pitchFamily="34" charset="0"/>
              <a:buChar char="-"/>
            </a:pPr>
            <a:r>
              <a:rPr lang="nl-NL" sz="1800">
                <a:solidFill>
                  <a:srgbClr val="0070C0"/>
                </a:solidFill>
                <a:latin typeface="Calibri"/>
                <a:ea typeface="Calibri"/>
                <a:cs typeface="Calibri"/>
              </a:rPr>
              <a:t>Conventionele stadium</a:t>
            </a:r>
            <a:br>
              <a:rPr lang="nl-NL" sz="1800">
                <a:solidFill>
                  <a:schemeClr val="dk1"/>
                </a:solidFill>
                <a:latin typeface="Calibri"/>
                <a:ea typeface="Calibri"/>
                <a:cs typeface="Calibri"/>
              </a:rPr>
            </a:br>
            <a:r>
              <a:rPr lang="nl-NL" sz="1800">
                <a:solidFill>
                  <a:schemeClr val="dk1"/>
                </a:solidFill>
                <a:latin typeface="Calibri"/>
                <a:ea typeface="Calibri"/>
                <a:cs typeface="Calibri"/>
              </a:rPr>
              <a:t>Adolescenten van 15-16 jaar bevinden zich vaak in de overgang naar of al binnen het conventionele stadium. Hier hechten zij waarde aan de normen en verwachtingen van hun directe sociale omgeving, vooral de vriendengroep. Het gedrag van de jongeren kan verklaard worden door hun sterke behoefte om erbij te horen en te willen voldoen aan de verwachtingen van de groep. Wat binnen hun vriendengroep als “stoer” of “cool” wordt beschouwd, bepaalt vaak hun keuzes. Hun morele beslissing wordt beïnvloed, zelfs als dit ingaat tegen regels vanuit de samenleving of de gevoelens van anderen (zoals de ouderen in het park). De waarde van de groep komt voorop.</a:t>
            </a:r>
            <a:endParaRPr lang="nl-NL">
              <a:solidFill>
                <a:schemeClr val="dk1"/>
              </a:solidFill>
              <a:cs typeface="Roboto"/>
            </a:endParaRPr>
          </a:p>
          <a:p>
            <a:pPr marL="256540" indent="-256540">
              <a:buFont typeface="Calibri" pitchFamily="34" charset="0"/>
              <a:buChar char="-"/>
            </a:pPr>
            <a:r>
              <a:rPr lang="nl-NL" sz="1800">
                <a:solidFill>
                  <a:srgbClr val="0070C0"/>
                </a:solidFill>
                <a:latin typeface="Calibri"/>
                <a:ea typeface="Calibri"/>
                <a:cs typeface="Calibri"/>
              </a:rPr>
              <a:t>Post-conventionele stadium:</a:t>
            </a:r>
            <a:br>
              <a:rPr lang="nl-NL" sz="1800">
                <a:solidFill>
                  <a:schemeClr val="dk1"/>
                </a:solidFill>
                <a:latin typeface="Calibri"/>
                <a:ea typeface="Calibri"/>
                <a:cs typeface="Calibri"/>
              </a:rPr>
            </a:br>
            <a:r>
              <a:rPr lang="nl-NL" sz="1800">
                <a:solidFill>
                  <a:schemeClr val="dk1"/>
                </a:solidFill>
                <a:latin typeface="Calibri"/>
                <a:ea typeface="Calibri"/>
                <a:cs typeface="Calibri"/>
              </a:rPr>
              <a:t>Dit stadium komt meestal pas op latere leeftijd of wordt niet door iedereen bereikt. Jongeren die zich hier bevinden, zouden kritisch nadenken over de impact van hun gedrag op anderen en handelen vanuit eigen morele overtuigingen, los van groepsdruk. In deze casus lijkt het erop dat de jongeren dit stadium nog niet hebben bereikt, gezien hun beperkte empathie voor de ouderen en hun focus op groepsacceptatie.</a:t>
            </a:r>
          </a:p>
          <a:p>
            <a:pPr marL="256540" indent="-256540">
              <a:buFont typeface="Calibri" pitchFamily="34" charset="0"/>
              <a:buChar char="-"/>
            </a:pPr>
            <a:endParaRPr lang="nl-NL" sz="1800">
              <a:solidFill>
                <a:schemeClr val="dk1"/>
              </a:solidFill>
              <a:latin typeface="Calibri"/>
              <a:ea typeface="Calibri"/>
              <a:cs typeface="Calibri"/>
            </a:endParaRPr>
          </a:p>
          <a:p>
            <a:pPr marL="0" indent="0">
              <a:buNone/>
            </a:pPr>
            <a:endParaRPr lang="nl-NL" sz="2000" b="1">
              <a:solidFill>
                <a:schemeClr val="dk1"/>
              </a:solidFill>
              <a:latin typeface="Calibri"/>
              <a:ea typeface="Calibri"/>
              <a:cs typeface="Calibri"/>
            </a:endParaRPr>
          </a:p>
          <a:p>
            <a:pPr marL="0" indent="0">
              <a:buNone/>
            </a:pPr>
            <a:endParaRPr lang="nl-NL" sz="2000" b="1">
              <a:solidFill>
                <a:schemeClr val="dk1"/>
              </a:solidFill>
              <a:latin typeface="Calibri"/>
              <a:ea typeface="Calibri"/>
              <a:cs typeface="Calibri"/>
            </a:endParaRPr>
          </a:p>
          <a:p>
            <a:pPr marL="0" indent="0">
              <a:buNone/>
            </a:pPr>
            <a:endParaRPr lang="nl-NL" sz="1800">
              <a:solidFill>
                <a:srgbClr val="343434"/>
              </a:solidFill>
              <a:latin typeface="Calibri"/>
              <a:ea typeface="Noto Sans"/>
              <a:cs typeface="Noto Sans"/>
            </a:endParaRPr>
          </a:p>
          <a:p>
            <a:pPr marL="0" indent="0">
              <a:buNone/>
            </a:pPr>
            <a:endParaRPr lang="nl-NL" sz="1800">
              <a:solidFill>
                <a:srgbClr val="343434"/>
              </a:solidFill>
              <a:latin typeface="Calibri"/>
              <a:ea typeface="Noto Sans"/>
              <a:cs typeface="Noto Sans"/>
            </a:endParaRPr>
          </a:p>
          <a:p>
            <a:pPr marL="0" indent="0">
              <a:buNone/>
            </a:pPr>
            <a:endParaRPr lang="nl-BE">
              <a:solidFill>
                <a:srgbClr val="000000"/>
              </a:solidFill>
              <a:cs typeface="Roboto" pitchFamily="2" charset="0"/>
            </a:endParaRPr>
          </a:p>
        </p:txBody>
      </p:sp>
    </p:spTree>
    <p:extLst>
      <p:ext uri="{BB962C8B-B14F-4D97-AF65-F5344CB8AC3E}">
        <p14:creationId xmlns:p14="http://schemas.microsoft.com/office/powerpoint/2010/main" val="2420999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F77F3-C671-1A1B-A7AA-0D45C59EB49F}"/>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87A75C9D-6C9C-610C-1EB6-3AAF25F079D2}"/>
              </a:ext>
            </a:extLst>
          </p:cNvPr>
          <p:cNvSpPr txBox="1">
            <a:spLocks/>
          </p:cNvSpPr>
          <p:nvPr/>
        </p:nvSpPr>
        <p:spPr>
          <a:xfrm>
            <a:off x="252850" y="628364"/>
            <a:ext cx="11390052"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conclusie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256540" indent="-256540">
              <a:buNone/>
            </a:pPr>
            <a:r>
              <a:rPr lang="nl-NL" sz="1600">
                <a:solidFill>
                  <a:schemeClr val="dk1"/>
                </a:solidFill>
                <a:latin typeface="Roboto"/>
                <a:ea typeface="Roboto"/>
                <a:cs typeface="Roboto"/>
              </a:rPr>
              <a:t>     </a:t>
            </a:r>
          </a:p>
          <a:p>
            <a:pPr marL="256540" indent="-256540">
              <a:buNone/>
            </a:pPr>
            <a:r>
              <a:rPr lang="nl-NL" sz="2300" b="1">
                <a:solidFill>
                  <a:schemeClr val="dk1"/>
                </a:solidFill>
                <a:latin typeface="Calibri"/>
                <a:ea typeface="Calibri"/>
                <a:cs typeface="Calibri"/>
              </a:rPr>
              <a:t>Vraag:</a:t>
            </a:r>
            <a:br>
              <a:rPr lang="nl-NL" sz="2300" b="1">
                <a:solidFill>
                  <a:schemeClr val="dk1"/>
                </a:solidFill>
                <a:latin typeface="Calibri"/>
                <a:ea typeface="Calibri"/>
                <a:cs typeface="Calibri"/>
              </a:rPr>
            </a:br>
            <a:r>
              <a:rPr lang="nl-NL" sz="2000">
                <a:solidFill>
                  <a:schemeClr val="dk1"/>
                </a:solidFill>
                <a:latin typeface="Calibri"/>
                <a:ea typeface="Calibri"/>
                <a:cs typeface="Calibri"/>
              </a:rPr>
              <a:t>Verklaar het gedrag van de jongeren vanuit een ontwikkelingspsychologische theorie. Verduidelijk in je conclusie of het al dan niet normaal gedrag binnen de ontwikkeling van de adolescent. </a:t>
            </a:r>
            <a:endParaRPr lang="nl-NL" sz="1600">
              <a:solidFill>
                <a:schemeClr val="dk1"/>
              </a:solidFill>
              <a:latin typeface="Roboto"/>
              <a:ea typeface="Roboto"/>
              <a:cs typeface="Roboto"/>
            </a:endParaRPr>
          </a:p>
          <a:p>
            <a:pPr marL="256540" indent="-256540">
              <a:buNone/>
            </a:pPr>
            <a:endParaRPr lang="nl-NL" sz="2000">
              <a:solidFill>
                <a:schemeClr val="dk1"/>
              </a:solidFill>
              <a:latin typeface="Calibri"/>
              <a:ea typeface="Calibri"/>
              <a:cs typeface="Calibri"/>
            </a:endParaRPr>
          </a:p>
          <a:p>
            <a:pPr marL="256540" indent="-256540">
              <a:buNone/>
            </a:pPr>
            <a:r>
              <a:rPr lang="nl-NL" sz="2300" b="1">
                <a:solidFill>
                  <a:schemeClr val="dk1"/>
                </a:solidFill>
                <a:latin typeface="Calibri"/>
                <a:ea typeface="Calibri"/>
                <a:cs typeface="Calibri"/>
              </a:rPr>
              <a:t>Conclusie:</a:t>
            </a:r>
            <a:br>
              <a:rPr lang="nl-NL" sz="2300" b="1">
                <a:solidFill>
                  <a:schemeClr val="dk1"/>
                </a:solidFill>
                <a:latin typeface="Calibri"/>
                <a:ea typeface="Calibri"/>
                <a:cs typeface="Calibri"/>
              </a:rPr>
            </a:br>
            <a:r>
              <a:rPr lang="nl-NL" sz="2000">
                <a:solidFill>
                  <a:schemeClr val="dk1"/>
                </a:solidFill>
                <a:latin typeface="Calibri"/>
                <a:ea typeface="Roboto"/>
                <a:cs typeface="Roboto"/>
              </a:rPr>
              <a:t>Volgens </a:t>
            </a:r>
            <a:r>
              <a:rPr lang="nl-NL" sz="2000" err="1">
                <a:solidFill>
                  <a:schemeClr val="dk1"/>
                </a:solidFill>
                <a:latin typeface="Calibri"/>
                <a:ea typeface="Roboto"/>
                <a:cs typeface="Roboto"/>
              </a:rPr>
              <a:t>Kohlberg’s</a:t>
            </a:r>
            <a:r>
              <a:rPr lang="nl-NL" sz="2000">
                <a:solidFill>
                  <a:schemeClr val="dk1"/>
                </a:solidFill>
                <a:latin typeface="Calibri"/>
                <a:ea typeface="Roboto"/>
                <a:cs typeface="Roboto"/>
              </a:rPr>
              <a:t> theorie vertonen de jongeren gedrag dat past binnen het </a:t>
            </a:r>
            <a:r>
              <a:rPr lang="nl-NL" sz="2000" b="1" err="1">
                <a:solidFill>
                  <a:schemeClr val="dk1"/>
                </a:solidFill>
                <a:latin typeface="Calibri"/>
                <a:ea typeface="Roboto"/>
                <a:cs typeface="Roboto"/>
              </a:rPr>
              <a:t>preconventionele</a:t>
            </a:r>
            <a:r>
              <a:rPr lang="nl-NL" sz="2000">
                <a:solidFill>
                  <a:schemeClr val="dk1"/>
                </a:solidFill>
                <a:latin typeface="Calibri"/>
                <a:ea typeface="Roboto"/>
                <a:cs typeface="Roboto"/>
              </a:rPr>
              <a:t> en </a:t>
            </a:r>
            <a:r>
              <a:rPr lang="nl-NL" sz="2000" b="1">
                <a:solidFill>
                  <a:schemeClr val="dk1"/>
                </a:solidFill>
                <a:latin typeface="Calibri"/>
                <a:ea typeface="Roboto"/>
                <a:cs typeface="Roboto"/>
              </a:rPr>
              <a:t>conventionele stadium</a:t>
            </a:r>
            <a:r>
              <a:rPr lang="nl-NL" sz="2000">
                <a:solidFill>
                  <a:schemeClr val="dk1"/>
                </a:solidFill>
                <a:latin typeface="Calibri"/>
                <a:ea typeface="Roboto"/>
                <a:cs typeface="Roboto"/>
              </a:rPr>
              <a:t> van de  morele ontwikkeling. Ze handelen vooral vanuit wat de groep belangrijk (stoer/cool) vindt en directe behoeftebevrediging (plezier maken, erkenning krijgen binnen de groep) zonder volledig stil te staan bij de bredere maatschappelijke gevolgen van hun gedrag.</a:t>
            </a:r>
            <a:endParaRPr lang="nl-NL" sz="2000">
              <a:solidFill>
                <a:schemeClr val="dk1"/>
              </a:solidFill>
              <a:latin typeface="Calibri"/>
              <a:cs typeface="Roboto"/>
            </a:endParaRPr>
          </a:p>
          <a:p>
            <a:pPr marL="256540" indent="-256540">
              <a:buNone/>
            </a:pPr>
            <a:r>
              <a:rPr lang="nl-NL" sz="2000">
                <a:solidFill>
                  <a:schemeClr val="dk1"/>
                </a:solidFill>
                <a:latin typeface="Calibri"/>
                <a:ea typeface="Roboto"/>
                <a:cs typeface="Roboto"/>
              </a:rPr>
              <a:t>     Dit is normaal binnen de morele ontwikkeling van adolescenten, maar het wijst ook op de noodzaak van begeleiding. </a:t>
            </a:r>
            <a:endParaRPr lang="nl-NL" sz="2000">
              <a:solidFill>
                <a:schemeClr val="dk1"/>
              </a:solidFill>
              <a:latin typeface="Calibri"/>
              <a:cs typeface="Roboto"/>
            </a:endParaRPr>
          </a:p>
          <a:p>
            <a:pPr marL="256540" indent="-256540">
              <a:buFont typeface="Calibri" pitchFamily="34" charset="0"/>
              <a:buChar char="-"/>
            </a:pPr>
            <a:endParaRPr lang="nl-NL" sz="1800">
              <a:solidFill>
                <a:schemeClr val="dk1"/>
              </a:solidFill>
              <a:latin typeface="Calibri"/>
              <a:ea typeface="Calibri"/>
              <a:cs typeface="Calibri"/>
            </a:endParaRPr>
          </a:p>
          <a:p>
            <a:pPr marL="0" indent="0">
              <a:buNone/>
            </a:pPr>
            <a:endParaRPr lang="nl-NL" sz="2000" b="1">
              <a:solidFill>
                <a:schemeClr val="dk1"/>
              </a:solidFill>
              <a:latin typeface="Calibri"/>
              <a:ea typeface="Calibri"/>
              <a:cs typeface="Calibri"/>
            </a:endParaRPr>
          </a:p>
          <a:p>
            <a:pPr marL="0" indent="0">
              <a:buNone/>
            </a:pPr>
            <a:endParaRPr lang="nl-NL" sz="2000" b="1">
              <a:solidFill>
                <a:schemeClr val="dk1"/>
              </a:solidFill>
              <a:latin typeface="Calibri"/>
              <a:ea typeface="Calibri"/>
              <a:cs typeface="Calibri"/>
            </a:endParaRPr>
          </a:p>
          <a:p>
            <a:pPr marL="0" indent="0">
              <a:buNone/>
            </a:pPr>
            <a:endParaRPr lang="nl-NL" sz="1800">
              <a:solidFill>
                <a:srgbClr val="343434"/>
              </a:solidFill>
              <a:latin typeface="Calibri"/>
              <a:ea typeface="Noto Sans"/>
              <a:cs typeface="Noto Sans"/>
            </a:endParaRPr>
          </a:p>
          <a:p>
            <a:pPr marL="0" indent="0">
              <a:buNone/>
            </a:pPr>
            <a:endParaRPr lang="nl-NL" sz="1800">
              <a:solidFill>
                <a:srgbClr val="343434"/>
              </a:solidFill>
              <a:latin typeface="Calibri"/>
              <a:ea typeface="Noto Sans"/>
              <a:cs typeface="Noto Sans"/>
            </a:endParaRPr>
          </a:p>
          <a:p>
            <a:pPr marL="0" indent="0">
              <a:buNone/>
            </a:pPr>
            <a:endParaRPr lang="nl-BE">
              <a:solidFill>
                <a:srgbClr val="000000"/>
              </a:solidFill>
              <a:cs typeface="Roboto" pitchFamily="2" charset="0"/>
            </a:endParaRPr>
          </a:p>
        </p:txBody>
      </p:sp>
    </p:spTree>
    <p:extLst>
      <p:ext uri="{BB962C8B-B14F-4D97-AF65-F5344CB8AC3E}">
        <p14:creationId xmlns:p14="http://schemas.microsoft.com/office/powerpoint/2010/main" val="948871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520DF-9567-3289-20BE-AEDAE2352B88}"/>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70BB65F-6487-E212-365D-168FBEF7F3C3}"/>
              </a:ext>
            </a:extLst>
          </p:cNvPr>
          <p:cNvGraphicFramePr>
            <a:graphicFrameLocks noGrp="1"/>
          </p:cNvGraphicFramePr>
          <p:nvPr>
            <p:extLst>
              <p:ext uri="{D42A27DB-BD31-4B8C-83A1-F6EECF244321}">
                <p14:modId xmlns:p14="http://schemas.microsoft.com/office/powerpoint/2010/main" val="2054644199"/>
              </p:ext>
            </p:extLst>
          </p:nvPr>
        </p:nvGraphicFramePr>
        <p:xfrm>
          <a:off x="142240" y="1538377"/>
          <a:ext cx="11904910" cy="3895344"/>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91908">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099264">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0" i="0" u="none" strike="noStrike" kern="1200">
                          <a:solidFill>
                            <a:schemeClr val="dk1"/>
                          </a:solidFill>
                          <a:latin typeface="Calibri"/>
                          <a:ea typeface="+mn-ea"/>
                          <a:cs typeface="+mn-cs"/>
                        </a:rPr>
                        <a:t>Een andere uitbreiding zou kunnen zijn (vanuit deel 1 en 2):</a:t>
                      </a:r>
                    </a:p>
                    <a:p>
                      <a:pPr lvl="0">
                        <a:buNone/>
                      </a:pPr>
                      <a:endParaRPr lang="nl-NL" sz="2000" b="0" i="0" u="none" strike="noStrike" kern="1200">
                        <a:solidFill>
                          <a:schemeClr val="dk1"/>
                        </a:solidFill>
                        <a:latin typeface="Calibri"/>
                        <a:ea typeface="+mn-ea"/>
                        <a:cs typeface="+mn-cs"/>
                      </a:endParaRPr>
                    </a:p>
                    <a:p>
                      <a:pPr lvl="0">
                        <a:buNone/>
                      </a:pPr>
                      <a:r>
                        <a:rPr lang="nl-NL" sz="2000" b="1" i="0" u="none" strike="noStrike" kern="1200" noProof="0">
                          <a:solidFill>
                            <a:schemeClr val="dk1"/>
                          </a:solidFill>
                          <a:latin typeface="Calibri"/>
                        </a:rPr>
                        <a:t>Verklaar het conflict in het park vanuit de verschillen in de socio-emotionele ontwikkeling van jongeren en ouderen volgens de theorie van </a:t>
                      </a:r>
                      <a:r>
                        <a:rPr lang="nl-NL" sz="2000" b="1" i="0" u="none" strike="noStrike" kern="1200" noProof="0" err="1">
                          <a:solidFill>
                            <a:schemeClr val="dk1"/>
                          </a:solidFill>
                          <a:latin typeface="Calibri"/>
                        </a:rPr>
                        <a:t>Erikson</a:t>
                      </a:r>
                      <a:r>
                        <a:rPr lang="nl-NL" sz="2000" b="1" i="0" u="none" strike="noStrike" kern="1200" noProof="0">
                          <a:solidFill>
                            <a:schemeClr val="dk1"/>
                          </a:solidFill>
                          <a:latin typeface="Calibri"/>
                        </a:rPr>
                        <a:t>. </a:t>
                      </a:r>
                    </a:p>
                    <a:p>
                      <a:pPr lvl="0">
                        <a:buNone/>
                      </a:pPr>
                      <a:endParaRPr lang="nl-NL" sz="2000" b="0" i="0" u="none" strike="noStrike" kern="1200" noProof="0">
                        <a:solidFill>
                          <a:schemeClr val="dk1"/>
                        </a:solidFill>
                        <a:latin typeface="Calibri"/>
                      </a:endParaRPr>
                    </a:p>
                    <a:p>
                      <a:pPr marL="0" marR="0" lvl="0" indent="0" algn="l">
                        <a:lnSpc>
                          <a:spcPct val="100000"/>
                        </a:lnSpc>
                        <a:spcBef>
                          <a:spcPct val="20000"/>
                        </a:spcBef>
                        <a:spcAft>
                          <a:spcPts val="0"/>
                        </a:spcAft>
                        <a:buNone/>
                      </a:pPr>
                      <a:r>
                        <a:rPr lang="nl-NL" sz="1600" b="0" i="1" u="none" strike="noStrike" kern="1200" noProof="0">
                          <a:solidFill>
                            <a:srgbClr val="000000"/>
                          </a:solidFill>
                          <a:latin typeface="Calibri"/>
                        </a:rPr>
                        <a:t>Aanvullende info voor bij de analyse:</a:t>
                      </a:r>
                      <a:br>
                        <a:rPr lang="nl-NL" sz="1600" b="0" i="1" u="none" strike="noStrike" kern="1200" noProof="0">
                          <a:solidFill>
                            <a:srgbClr val="000000"/>
                          </a:solidFill>
                          <a:latin typeface="Calibri"/>
                        </a:rPr>
                      </a:br>
                      <a:r>
                        <a:rPr lang="nl-BE" sz="1600" b="0" i="1" u="none" strike="noStrike" kern="1200" noProof="0">
                          <a:solidFill>
                            <a:srgbClr val="000000"/>
                          </a:solidFill>
                          <a:latin typeface="Calibri"/>
                          <a:ea typeface="+mn-ea"/>
                          <a:cs typeface="+mn-cs"/>
                        </a:rPr>
                        <a:t>Ouderen: vanaf 60 jaar: fase van “integriteit versus wanhoop”</a:t>
                      </a:r>
                      <a:endParaRPr lang="en-US" sz="1600" b="0" i="1" u="none" strike="noStrike" kern="1200" noProof="0">
                        <a:solidFill>
                          <a:srgbClr val="000000"/>
                        </a:solidFill>
                        <a:latin typeface="Calibri"/>
                        <a:ea typeface="+mn-ea"/>
                        <a:cs typeface="+mn-cs"/>
                      </a:endParaRPr>
                    </a:p>
                    <a:p>
                      <a:pPr marL="285750" marR="0" lvl="0" indent="-285750" algn="l">
                        <a:lnSpc>
                          <a:spcPct val="100000"/>
                        </a:lnSpc>
                        <a:spcBef>
                          <a:spcPct val="20000"/>
                        </a:spcBef>
                        <a:spcAft>
                          <a:spcPts val="0"/>
                        </a:spcAft>
                        <a:buClr>
                          <a:srgbClr val="000000"/>
                        </a:buClr>
                        <a:buFont typeface="Arial"/>
                        <a:buChar char="•"/>
                      </a:pPr>
                      <a:r>
                        <a:rPr lang="nl-BE" sz="1600" b="0" i="1" u="none" strike="noStrike" kern="1200" noProof="0">
                          <a:solidFill>
                            <a:srgbClr val="000000"/>
                          </a:solidFill>
                          <a:latin typeface="Calibri"/>
                          <a:ea typeface="+mn-ea"/>
                          <a:cs typeface="+mn-cs"/>
                        </a:rPr>
                        <a:t>Ze durven zelf het gesprek niet aangaan uit angst voor conflicten (machteloosheid/wanhoop)</a:t>
                      </a:r>
                      <a:endParaRPr lang="en-US" sz="1600" b="0" i="1" u="none" strike="noStrike" kern="1200" noProof="0">
                        <a:solidFill>
                          <a:srgbClr val="000000"/>
                        </a:solidFill>
                        <a:latin typeface="Calibri"/>
                        <a:ea typeface="+mn-ea"/>
                        <a:cs typeface="+mn-cs"/>
                      </a:endParaRPr>
                    </a:p>
                    <a:p>
                      <a:pPr marL="285750" marR="0" lvl="0" indent="-285750" algn="l">
                        <a:lnSpc>
                          <a:spcPct val="100000"/>
                        </a:lnSpc>
                        <a:spcBef>
                          <a:spcPct val="20000"/>
                        </a:spcBef>
                        <a:spcAft>
                          <a:spcPts val="0"/>
                        </a:spcAft>
                        <a:buClr>
                          <a:srgbClr val="000000"/>
                        </a:buClr>
                        <a:buFont typeface="Arial"/>
                        <a:buChar char="•"/>
                      </a:pPr>
                      <a:r>
                        <a:rPr lang="nl-BE" sz="1600" b="0" i="1" u="none" strike="noStrike" kern="1200" noProof="0">
                          <a:solidFill>
                            <a:srgbClr val="000000"/>
                          </a:solidFill>
                          <a:latin typeface="Calibri"/>
                          <a:ea typeface="+mn-ea"/>
                          <a:cs typeface="+mn-cs"/>
                        </a:rPr>
                        <a:t>Ze hebben nood aan een veilige en rustige plek (tevredenheid) en zien dit verloren gaan (frustratie/wanhoop).</a:t>
                      </a:r>
                      <a:endParaRPr lang="nl-NL" sz="1600" b="0" i="1" u="none" strike="noStrike" kern="1200">
                        <a:solidFill>
                          <a:srgbClr val="000000"/>
                        </a:solidFill>
                        <a:latin typeface="Calibri"/>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
        <p:nvSpPr>
          <p:cNvPr id="2" name="Tekstvak 1">
            <a:extLst>
              <a:ext uri="{FF2B5EF4-FFF2-40B4-BE49-F238E27FC236}">
                <a16:creationId xmlns:a16="http://schemas.microsoft.com/office/drawing/2014/main" id="{7225A1E8-8E0F-B708-AA5E-A93B9069E776}"/>
              </a:ext>
            </a:extLst>
          </p:cNvPr>
          <p:cNvSpPr txBox="1"/>
          <p:nvPr/>
        </p:nvSpPr>
        <p:spPr>
          <a:xfrm>
            <a:off x="1421525" y="5147855"/>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Tree>
    <p:extLst>
      <p:ext uri="{BB962C8B-B14F-4D97-AF65-F5344CB8AC3E}">
        <p14:creationId xmlns:p14="http://schemas.microsoft.com/office/powerpoint/2010/main" val="39854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19580-5A8E-37F4-4D58-EE8319795EDD}"/>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313B09F3-BCA0-56F5-2693-40F9DD4C787B}"/>
              </a:ext>
            </a:extLst>
          </p:cNvPr>
          <p:cNvGraphicFramePr>
            <a:graphicFrameLocks noGrp="1"/>
          </p:cNvGraphicFramePr>
          <p:nvPr>
            <p:extLst>
              <p:ext uri="{D42A27DB-BD31-4B8C-83A1-F6EECF244321}">
                <p14:modId xmlns:p14="http://schemas.microsoft.com/office/powerpoint/2010/main" val="857165808"/>
              </p:ext>
            </p:extLst>
          </p:nvPr>
        </p:nvGraphicFramePr>
        <p:xfrm>
          <a:off x="404037" y="693749"/>
          <a:ext cx="11652294" cy="5455920"/>
        </p:xfrm>
        <a:graphic>
          <a:graphicData uri="http://schemas.openxmlformats.org/drawingml/2006/table">
            <a:tbl>
              <a:tblPr firstRow="1" bandRow="1">
                <a:tableStyleId>{5C22544A-7EE6-4342-B048-85BDC9FD1C3A}</a:tableStyleId>
              </a:tblPr>
              <a:tblGrid>
                <a:gridCol w="4827182">
                  <a:extLst>
                    <a:ext uri="{9D8B030D-6E8A-4147-A177-3AD203B41FA5}">
                      <a16:colId xmlns:a16="http://schemas.microsoft.com/office/drawing/2014/main" val="3171494239"/>
                    </a:ext>
                  </a:extLst>
                </a:gridCol>
                <a:gridCol w="6825112">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1" u="none" strike="noStrike" noProof="0">
                        <a:solidFill>
                          <a:schemeClr val="dk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buNone/>
                      </a:pPr>
                      <a:endParaRPr lang="nl-NL" sz="1400" b="0" i="0" u="none" strike="noStrike" noProof="0">
                        <a:solidFill>
                          <a:srgbClr val="000000"/>
                        </a:solidFill>
                        <a:latin typeface="Trebuchet MS"/>
                      </a:endParaRPr>
                    </a:p>
                    <a:p>
                      <a:pPr lvl="0" algn="l">
                        <a:lnSpc>
                          <a:spcPct val="100000"/>
                        </a:lnSpc>
                        <a:spcBef>
                          <a:spcPts val="0"/>
                        </a:spcBef>
                        <a:spcAft>
                          <a:spcPts val="0"/>
                        </a:spcAft>
                        <a:buNone/>
                      </a:pPr>
                      <a:r>
                        <a:rPr lang="nl-NL" sz="2000" b="0" i="0" u="none" strike="noStrike" noProof="0">
                          <a:solidFill>
                            <a:schemeClr val="dk1"/>
                          </a:solidFill>
                          <a:latin typeface="Calibri"/>
                        </a:rPr>
                        <a:t>Je zou nog verder kunnen gaan bij de vorige casus:</a:t>
                      </a:r>
                      <a:endParaRPr lang="nl-NL"/>
                    </a:p>
                    <a:p>
                      <a:pPr lvl="0" algn="l">
                        <a:lnSpc>
                          <a:spcPct val="100000"/>
                        </a:lnSpc>
                        <a:spcBef>
                          <a:spcPts val="0"/>
                        </a:spcBef>
                        <a:spcAft>
                          <a:spcPts val="0"/>
                        </a:spcAft>
                        <a:buNone/>
                      </a:pPr>
                      <a:endParaRPr lang="nl-NL" sz="2000" b="0" i="0" u="none" strike="noStrike" noProof="0">
                        <a:solidFill>
                          <a:schemeClr val="dk1"/>
                        </a:solidFill>
                        <a:latin typeface="Calibri"/>
                      </a:endParaRPr>
                    </a:p>
                    <a:p>
                      <a:pPr lvl="0">
                        <a:buNone/>
                      </a:pPr>
                      <a:r>
                        <a:rPr lang="nl-NL" sz="1800" b="1"/>
                        <a:t>Als je als gemeenschapswacht een advies moet geven aan de gemeente om overlast te voorkomen, welke 2 adviezen zou je geven? Motiveer je adviezen vanuit de theorie van </a:t>
                      </a:r>
                      <a:r>
                        <a:rPr lang="nl-NL" sz="1800" b="1" err="1"/>
                        <a:t>Erikson</a:t>
                      </a:r>
                      <a:r>
                        <a:rPr lang="nl-NL" sz="1800" b="1"/>
                        <a:t>.</a:t>
                      </a:r>
                    </a:p>
                    <a:p>
                      <a:pPr lvl="0">
                        <a:buNone/>
                      </a:pPr>
                      <a:endParaRPr lang="nl-NL" sz="1800" b="1"/>
                    </a:p>
                    <a:p>
                      <a:pPr lvl="0">
                        <a:buNone/>
                      </a:pPr>
                      <a:r>
                        <a:rPr lang="nl-NL" sz="1600" b="0" i="1" u="none" strike="noStrike" noProof="0">
                          <a:solidFill>
                            <a:srgbClr val="000000"/>
                          </a:solidFill>
                          <a:latin typeface="Calibri"/>
                        </a:rPr>
                        <a:t>Analyseren met als doel om een beargumenteerd advies te geven (adviezen geven)</a:t>
                      </a:r>
                      <a:br>
                        <a:rPr lang="nl-NL" sz="1600" b="0" i="1" u="none" strike="noStrike" noProof="0">
                          <a:solidFill>
                            <a:srgbClr val="000000"/>
                          </a:solidFill>
                          <a:latin typeface="Calibri"/>
                        </a:rPr>
                      </a:br>
                      <a:endParaRPr lang="nl-NL" sz="2000" b="0" i="0" u="none" strike="noStrike" noProof="0">
                        <a:solidFill>
                          <a:srgbClr val="000000"/>
                        </a:solidFill>
                        <a:latin typeface="Calibri"/>
                      </a:endParaRPr>
                    </a:p>
                    <a:p>
                      <a:pPr lvl="0">
                        <a:buNone/>
                      </a:pPr>
                      <a:r>
                        <a:rPr lang="nl-NL" sz="1600" b="0" i="1" u="none" strike="noStrike" noProof="0">
                          <a:solidFill>
                            <a:srgbClr val="000000"/>
                          </a:solidFill>
                          <a:latin typeface="Calibri"/>
                        </a:rPr>
                        <a:t>De ideeën die je geeft sluiten aan bij de verwachting van het leerplandoel als: het gaat over een ontwikkelingsdomein (de socio-emotionele ontwikkeling) binnen een bepaalde levensloopfase (adolescent) en je probeert ideeën te geven volgens de bril van </a:t>
                      </a:r>
                      <a:r>
                        <a:rPr lang="nl-NL" sz="1600" b="0" i="1" u="none" strike="noStrike" noProof="0">
                          <a:solidFill>
                            <a:schemeClr val="dk1"/>
                          </a:solidFill>
                          <a:latin typeface="Calibri"/>
                        </a:rPr>
                        <a:t>(kennis, inzichten, kaders, … uit) een</a:t>
                      </a:r>
                      <a:r>
                        <a:rPr lang="nl-NL" sz="1600" b="0" i="1" u="none" strike="noStrike" noProof="0">
                          <a:solidFill>
                            <a:srgbClr val="000000"/>
                          </a:solidFill>
                          <a:latin typeface="Calibri"/>
                        </a:rPr>
                        <a:t> ontwikkelingspsychologisch domein of een onderliggende aangereikte theorie. Hier is dit het tweede; we gebruiken inzichten uit de theorie van </a:t>
                      </a:r>
                      <a:r>
                        <a:rPr lang="nl-NL" sz="1600" b="0" i="1" u="none" strike="noStrike" noProof="0" err="1">
                          <a:solidFill>
                            <a:srgbClr val="000000"/>
                          </a:solidFill>
                          <a:latin typeface="Calibri"/>
                        </a:rPr>
                        <a:t>Erikson</a:t>
                      </a:r>
                      <a:r>
                        <a:rPr lang="nl-NL" sz="1600" b="0" i="1" u="none" strike="noStrike" noProof="0">
                          <a:solidFill>
                            <a:srgbClr val="000000"/>
                          </a:solidFill>
                          <a:latin typeface="Calibri"/>
                        </a:rPr>
                        <a:t>.</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1988584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B67F2-A33F-9440-F125-5CF7438770BE}"/>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65AAE8CC-F610-4402-C788-D45FC27DB3A8}"/>
              </a:ext>
            </a:extLst>
          </p:cNvPr>
          <p:cNvSpPr txBox="1">
            <a:spLocks/>
          </p:cNvSpPr>
          <p:nvPr/>
        </p:nvSpPr>
        <p:spPr>
          <a:xfrm>
            <a:off x="252850" y="628364"/>
            <a:ext cx="11942225" cy="6021577"/>
          </a:xfrm>
          <a:prstGeom prst="rect">
            <a:avLst/>
          </a:prstGeom>
        </p:spPr>
        <p:txBody>
          <a:bodyPr vert="horz" lIns="91440" tIns="45720" rIns="91440" bIns="45720" rtlCol="0" anchor="t">
            <a:normAutofit fontScale="775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300" b="1" err="1">
                <a:solidFill>
                  <a:schemeClr val="dk1"/>
                </a:solidFill>
                <a:latin typeface="Calibri"/>
                <a:ea typeface="Calibri"/>
                <a:cs typeface="Calibri"/>
              </a:rPr>
              <a:t>Theorie</a:t>
            </a:r>
            <a:r>
              <a:rPr lang="en-US" sz="2300" b="1">
                <a:solidFill>
                  <a:schemeClr val="dk1"/>
                </a:solidFill>
                <a:latin typeface="Calibri"/>
                <a:ea typeface="Calibri"/>
                <a:cs typeface="Calibri"/>
              </a:rPr>
              <a:t> van Erikson</a:t>
            </a:r>
          </a:p>
          <a:p>
            <a:pPr marL="0" indent="0">
              <a:buNone/>
            </a:pPr>
            <a:r>
              <a:rPr lang="en-US" sz="2300">
                <a:solidFill>
                  <a:srgbClr val="000000"/>
                </a:solidFill>
                <a:latin typeface="Calibri"/>
                <a:ea typeface="Roboto"/>
                <a:cs typeface="Calibri"/>
              </a:rPr>
              <a:t>De </a:t>
            </a:r>
            <a:r>
              <a:rPr lang="en-US" sz="2300" err="1">
                <a:solidFill>
                  <a:srgbClr val="000000"/>
                </a:solidFill>
                <a:latin typeface="Calibri"/>
                <a:ea typeface="Roboto"/>
                <a:cs typeface="Calibri"/>
              </a:rPr>
              <a:t>theorie</a:t>
            </a:r>
            <a:r>
              <a:rPr lang="en-US" sz="2300">
                <a:solidFill>
                  <a:srgbClr val="000000"/>
                </a:solidFill>
                <a:latin typeface="Calibri"/>
                <a:ea typeface="Roboto"/>
                <a:cs typeface="Calibri"/>
              </a:rPr>
              <a:t> van Erik Erikson </a:t>
            </a:r>
            <a:r>
              <a:rPr lang="en-US" sz="2300" err="1">
                <a:solidFill>
                  <a:srgbClr val="000000"/>
                </a:solidFill>
                <a:latin typeface="Calibri"/>
                <a:ea typeface="Roboto"/>
                <a:cs typeface="Calibri"/>
              </a:rPr>
              <a:t>beschrijft</a:t>
            </a:r>
            <a:r>
              <a:rPr lang="en-US" sz="2300">
                <a:solidFill>
                  <a:srgbClr val="000000"/>
                </a:solidFill>
                <a:latin typeface="Calibri"/>
                <a:ea typeface="Roboto"/>
                <a:cs typeface="Calibri"/>
              </a:rPr>
              <a:t> de </a:t>
            </a:r>
            <a:r>
              <a:rPr lang="en-US" sz="2300" err="1">
                <a:solidFill>
                  <a:srgbClr val="000000"/>
                </a:solidFill>
                <a:latin typeface="Calibri"/>
                <a:ea typeface="Roboto"/>
                <a:cs typeface="Calibri"/>
              </a:rPr>
              <a:t>psychosociale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ontwikkeling</a:t>
            </a:r>
            <a:r>
              <a:rPr lang="en-US" sz="2300">
                <a:solidFill>
                  <a:srgbClr val="000000"/>
                </a:solidFill>
                <a:latin typeface="Calibri"/>
                <a:ea typeface="Roboto"/>
                <a:cs typeface="Calibri"/>
              </a:rPr>
              <a:t> van de </a:t>
            </a:r>
            <a:r>
              <a:rPr lang="en-US" sz="2300" err="1">
                <a:solidFill>
                  <a:srgbClr val="000000"/>
                </a:solidFill>
                <a:latin typeface="Calibri"/>
                <a:ea typeface="Roboto"/>
                <a:cs typeface="Calibri"/>
              </a:rPr>
              <a:t>mens</a:t>
            </a:r>
            <a:r>
              <a:rPr lang="en-US" sz="2300">
                <a:solidFill>
                  <a:srgbClr val="000000"/>
                </a:solidFill>
                <a:latin typeface="Calibri"/>
                <a:ea typeface="Roboto"/>
                <a:cs typeface="Calibri"/>
              </a:rPr>
              <a:t> in </a:t>
            </a:r>
            <a:r>
              <a:rPr lang="en-US" sz="2300" err="1">
                <a:solidFill>
                  <a:srgbClr val="000000"/>
                </a:solidFill>
                <a:latin typeface="Calibri"/>
                <a:ea typeface="Roboto"/>
                <a:cs typeface="Calibri"/>
              </a:rPr>
              <a:t>acht</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levensfasen</a:t>
            </a:r>
            <a:r>
              <a:rPr lang="en-US" sz="2300">
                <a:solidFill>
                  <a:srgbClr val="000000"/>
                </a:solidFill>
                <a:latin typeface="Calibri"/>
                <a:ea typeface="Roboto"/>
                <a:cs typeface="Calibri"/>
              </a:rPr>
              <a:t>. Elke </a:t>
            </a:r>
            <a:r>
              <a:rPr lang="en-US" sz="2300" err="1">
                <a:solidFill>
                  <a:srgbClr val="000000"/>
                </a:solidFill>
                <a:latin typeface="Calibri"/>
                <a:ea typeface="Roboto"/>
                <a:cs typeface="Calibri"/>
              </a:rPr>
              <a:t>fase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omvat</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een</a:t>
            </a:r>
            <a:r>
              <a:rPr lang="en-US" sz="2300">
                <a:solidFill>
                  <a:srgbClr val="000000"/>
                </a:solidFill>
                <a:latin typeface="Calibri"/>
                <a:ea typeface="Roboto"/>
                <a:cs typeface="Calibri"/>
              </a:rPr>
              <a:t> centrale </a:t>
            </a:r>
            <a:r>
              <a:rPr lang="en-US" sz="2300" err="1">
                <a:solidFill>
                  <a:srgbClr val="000000"/>
                </a:solidFill>
                <a:latin typeface="Calibri"/>
                <a:ea typeface="Roboto"/>
                <a:cs typeface="Calibri"/>
              </a:rPr>
              <a:t>ontwikkelingscrisis</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een</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psychosociaal</a:t>
            </a:r>
            <a:r>
              <a:rPr lang="en-US" sz="2300">
                <a:solidFill>
                  <a:srgbClr val="000000"/>
                </a:solidFill>
                <a:latin typeface="Calibri"/>
                <a:ea typeface="Roboto"/>
                <a:cs typeface="Calibri"/>
              </a:rPr>
              <a:t> conflict, die </a:t>
            </a:r>
            <a:r>
              <a:rPr lang="en-US" sz="2300" err="1">
                <a:solidFill>
                  <a:srgbClr val="000000"/>
                </a:solidFill>
                <a:latin typeface="Calibri"/>
                <a:ea typeface="Roboto"/>
                <a:cs typeface="Calibri"/>
              </a:rPr>
              <a:t>moet</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worden</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opgelost</a:t>
            </a:r>
            <a:r>
              <a:rPr lang="en-US" sz="2300">
                <a:solidFill>
                  <a:srgbClr val="000000"/>
                </a:solidFill>
                <a:latin typeface="Calibri"/>
                <a:ea typeface="Roboto"/>
                <a:cs typeface="Calibri"/>
              </a:rPr>
              <a:t> om </a:t>
            </a:r>
            <a:r>
              <a:rPr lang="en-US" sz="2300" err="1">
                <a:solidFill>
                  <a:srgbClr val="000000"/>
                </a:solidFill>
                <a:latin typeface="Calibri"/>
                <a:ea typeface="Roboto"/>
                <a:cs typeface="Calibri"/>
              </a:rPr>
              <a:t>gezond</a:t>
            </a:r>
            <a:r>
              <a:rPr lang="en-US" sz="2300">
                <a:solidFill>
                  <a:srgbClr val="000000"/>
                </a:solidFill>
                <a:latin typeface="Calibri"/>
                <a:ea typeface="Roboto"/>
                <a:cs typeface="Calibri"/>
              </a:rPr>
              <a:t> door </a:t>
            </a:r>
            <a:r>
              <a:rPr lang="en-US" sz="2300" err="1">
                <a:solidFill>
                  <a:srgbClr val="000000"/>
                </a:solidFill>
                <a:latin typeface="Calibri"/>
                <a:ea typeface="Roboto"/>
                <a:cs typeface="Calibri"/>
              </a:rPr>
              <a:t>te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groeien</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naar</a:t>
            </a:r>
            <a:r>
              <a:rPr lang="en-US" sz="2300">
                <a:solidFill>
                  <a:srgbClr val="000000"/>
                </a:solidFill>
                <a:latin typeface="Calibri"/>
                <a:ea typeface="Roboto"/>
                <a:cs typeface="Calibri"/>
              </a:rPr>
              <a:t> de </a:t>
            </a:r>
            <a:r>
              <a:rPr lang="en-US" sz="2300" err="1">
                <a:solidFill>
                  <a:srgbClr val="000000"/>
                </a:solidFill>
                <a:latin typeface="Calibri"/>
                <a:ea typeface="Roboto"/>
                <a:cs typeface="Calibri"/>
              </a:rPr>
              <a:t>volgende</a:t>
            </a:r>
            <a:r>
              <a:rPr lang="en-US" sz="2300">
                <a:solidFill>
                  <a:srgbClr val="000000"/>
                </a:solidFill>
                <a:latin typeface="Calibri"/>
                <a:ea typeface="Roboto"/>
                <a:cs typeface="Calibri"/>
              </a:rPr>
              <a:t> </a:t>
            </a:r>
            <a:r>
              <a:rPr lang="en-US" sz="2300" err="1">
                <a:solidFill>
                  <a:srgbClr val="000000"/>
                </a:solidFill>
                <a:latin typeface="Calibri"/>
                <a:ea typeface="Roboto"/>
                <a:cs typeface="Calibri"/>
              </a:rPr>
              <a:t>fase</a:t>
            </a:r>
            <a:r>
              <a:rPr lang="en-US" sz="2300">
                <a:solidFill>
                  <a:srgbClr val="000000"/>
                </a:solidFill>
                <a:latin typeface="Calibri"/>
                <a:ea typeface="Roboto"/>
                <a:cs typeface="Calibri"/>
              </a:rPr>
              <a:t>.</a:t>
            </a:r>
          </a:p>
          <a:p>
            <a:pPr marL="0" indent="0">
              <a:buNone/>
            </a:pPr>
            <a:endParaRPr lang="en-US" sz="2000" b="1">
              <a:solidFill>
                <a:schemeClr val="dk1"/>
              </a:solidFill>
              <a:latin typeface="Calibri"/>
              <a:ea typeface="Calibri"/>
              <a:cs typeface="Calibri"/>
            </a:endParaRPr>
          </a:p>
          <a:p>
            <a:pPr marL="0" indent="0">
              <a:buNone/>
            </a:pPr>
            <a:r>
              <a:rPr lang="en-US" sz="2300" b="1">
                <a:solidFill>
                  <a:schemeClr val="dk1"/>
                </a:solidFill>
                <a:latin typeface="Calibri"/>
                <a:ea typeface="Calibri"/>
                <a:cs typeface="Calibri"/>
              </a:rPr>
              <a:t>Zoek </a:t>
            </a:r>
            <a:r>
              <a:rPr lang="en-US" sz="2300" b="1" err="1">
                <a:solidFill>
                  <a:schemeClr val="dk1"/>
                </a:solidFill>
                <a:latin typeface="Calibri"/>
                <a:ea typeface="Calibri"/>
                <a:cs typeface="Calibri"/>
              </a:rPr>
              <a:t>verbanden</a:t>
            </a:r>
            <a:r>
              <a:rPr lang="en-US" sz="2300" b="1">
                <a:solidFill>
                  <a:schemeClr val="dk1"/>
                </a:solidFill>
                <a:latin typeface="Calibri"/>
                <a:ea typeface="Calibri"/>
                <a:cs typeface="Calibri"/>
              </a:rPr>
              <a:t> </a:t>
            </a:r>
            <a:r>
              <a:rPr lang="en-US" sz="2300" b="1" err="1">
                <a:solidFill>
                  <a:schemeClr val="dk1"/>
                </a:solidFill>
                <a:latin typeface="Calibri"/>
                <a:ea typeface="Calibri"/>
                <a:cs typeface="Calibri"/>
              </a:rPr>
              <a:t>tussen</a:t>
            </a:r>
            <a:r>
              <a:rPr lang="en-US" sz="2300" b="1">
                <a:solidFill>
                  <a:schemeClr val="dk1"/>
                </a:solidFill>
                <a:latin typeface="Calibri"/>
                <a:ea typeface="Calibri"/>
                <a:cs typeface="Calibri"/>
              </a:rPr>
              <a:t> de </a:t>
            </a:r>
            <a:r>
              <a:rPr lang="en-US" sz="2300" b="1" err="1">
                <a:solidFill>
                  <a:schemeClr val="dk1"/>
                </a:solidFill>
                <a:latin typeface="Calibri"/>
                <a:ea typeface="Calibri"/>
                <a:cs typeface="Calibri"/>
              </a:rPr>
              <a:t>theorie</a:t>
            </a:r>
            <a:r>
              <a:rPr lang="en-US" sz="2300" b="1">
                <a:solidFill>
                  <a:schemeClr val="dk1"/>
                </a:solidFill>
                <a:latin typeface="Calibri"/>
                <a:ea typeface="Calibri"/>
                <a:cs typeface="Calibri"/>
              </a:rPr>
              <a:t> van Erikson </a:t>
            </a:r>
            <a:r>
              <a:rPr lang="en-US" sz="2300" b="1" err="1">
                <a:solidFill>
                  <a:schemeClr val="dk1"/>
                </a:solidFill>
                <a:latin typeface="Calibri"/>
                <a:ea typeface="Calibri"/>
                <a:cs typeface="Calibri"/>
              </a:rPr>
              <a:t>en</a:t>
            </a:r>
            <a:r>
              <a:rPr lang="en-US" sz="2300" b="1">
                <a:solidFill>
                  <a:schemeClr val="dk1"/>
                </a:solidFill>
                <a:latin typeface="Calibri"/>
                <a:ea typeface="Calibri"/>
                <a:cs typeface="Calibri"/>
              </a:rPr>
              <a:t> de casus</a:t>
            </a:r>
          </a:p>
          <a:p>
            <a:pPr marL="0" indent="0">
              <a:buNone/>
            </a:pPr>
            <a:r>
              <a:rPr lang="nl-BE" sz="2300">
                <a:solidFill>
                  <a:srgbClr val="000000"/>
                </a:solidFill>
                <a:latin typeface="Calibri"/>
                <a:ea typeface="Roboto"/>
                <a:cs typeface="Calibri"/>
              </a:rPr>
              <a:t>Jongeren:  15-16 jaar (adolescentie): in deze fase gaan jongeren door het psychosociaal conflict "identiteit versus identiteitsverwarring". Dit wordt ook wel eens de identiteitscrisis genoemd: wie ben ik? Wat wil ik? </a:t>
            </a:r>
          </a:p>
          <a:p>
            <a:pPr marL="0" indent="0">
              <a:buNone/>
            </a:pPr>
            <a:r>
              <a:rPr lang="nl-BE" sz="2300">
                <a:solidFill>
                  <a:srgbClr val="000000"/>
                </a:solidFill>
                <a:latin typeface="Calibri"/>
                <a:ea typeface="Roboto"/>
                <a:cs typeface="Calibri"/>
              </a:rPr>
              <a:t>Typisch voor deze fase:</a:t>
            </a:r>
          </a:p>
          <a:p>
            <a:pPr marL="342900" indent="-342900">
              <a:buFont typeface="Calibri" pitchFamily="34" charset="0"/>
              <a:buChar char="-"/>
            </a:pPr>
            <a:r>
              <a:rPr lang="nl-BE" sz="2300">
                <a:solidFill>
                  <a:srgbClr val="0070C0"/>
                </a:solidFill>
                <a:latin typeface="Calibri"/>
                <a:ea typeface="Roboto"/>
                <a:cs typeface="Calibri"/>
              </a:rPr>
              <a:t>Groepsgedrag en sociale erkenning:</a:t>
            </a:r>
            <a:br>
              <a:rPr lang="nl-BE" sz="2300">
                <a:latin typeface="Calibri"/>
                <a:ea typeface="Roboto"/>
                <a:cs typeface="Calibri"/>
              </a:rPr>
            </a:br>
            <a:r>
              <a:rPr lang="nl-BE" sz="2000">
                <a:solidFill>
                  <a:srgbClr val="000000"/>
                </a:solidFill>
                <a:latin typeface="Calibri"/>
                <a:ea typeface="Roboto"/>
                <a:cs typeface="Calibri"/>
              </a:rPr>
              <a:t>Jongeren zoeken erkenning en bevestiging binnen hun vriendengroep. Stoer gedrag, luidruchtigheid en het opzoeken van grenzen kunnen dienen om status te verkrijgen binnen de groep en indruk te maken op leeftijdsgenoten.</a:t>
            </a:r>
          </a:p>
          <a:p>
            <a:pPr marL="342900" indent="-342900">
              <a:buFont typeface="Calibri" pitchFamily="34" charset="0"/>
              <a:buChar char="-"/>
            </a:pPr>
            <a:r>
              <a:rPr lang="nl-BE" sz="2300">
                <a:solidFill>
                  <a:srgbClr val="0070C0"/>
                </a:solidFill>
                <a:latin typeface="Calibri"/>
                <a:ea typeface="Roboto"/>
                <a:cs typeface="Calibri"/>
              </a:rPr>
              <a:t>Experimenteren met grenzen:</a:t>
            </a:r>
            <a:br>
              <a:rPr lang="nl-BE" sz="2300">
                <a:latin typeface="Calibri"/>
                <a:ea typeface="Roboto"/>
                <a:cs typeface="Calibri"/>
              </a:rPr>
            </a:br>
            <a:r>
              <a:rPr lang="nl-BE" sz="2100">
                <a:solidFill>
                  <a:srgbClr val="000000"/>
                </a:solidFill>
                <a:latin typeface="Calibri"/>
                <a:ea typeface="Roboto"/>
                <a:cs typeface="Calibri"/>
              </a:rPr>
              <a:t>Adolescenten testen vaak sociale grenzen uit. Het uitdagen van ouderen en het vertonen van normafwijkend gedrag (zoals </a:t>
            </a:r>
            <a:r>
              <a:rPr lang="nl-BE" sz="2100" err="1">
                <a:solidFill>
                  <a:srgbClr val="000000"/>
                </a:solidFill>
                <a:latin typeface="Calibri"/>
                <a:ea typeface="Roboto"/>
                <a:cs typeface="Calibri"/>
              </a:rPr>
              <a:t>vapen</a:t>
            </a:r>
            <a:r>
              <a:rPr lang="nl-BE" sz="2100">
                <a:solidFill>
                  <a:srgbClr val="000000"/>
                </a:solidFill>
                <a:latin typeface="Calibri"/>
                <a:ea typeface="Roboto"/>
                <a:cs typeface="Calibri"/>
              </a:rPr>
              <a:t> of afval achterlaten) kan voortkomen uit deze behoefte om regels te verkennen en zich af te zetten tegen </a:t>
            </a:r>
            <a:r>
              <a:rPr lang="nl-BE" sz="2100" err="1">
                <a:solidFill>
                  <a:srgbClr val="000000"/>
                </a:solidFill>
                <a:latin typeface="Calibri"/>
                <a:ea typeface="Roboto"/>
                <a:cs typeface="Calibri"/>
              </a:rPr>
              <a:t>gezagsfiguren</a:t>
            </a:r>
            <a:r>
              <a:rPr lang="nl-BE" sz="2100">
                <a:solidFill>
                  <a:srgbClr val="000000"/>
                </a:solidFill>
                <a:latin typeface="Calibri"/>
                <a:ea typeface="Roboto"/>
                <a:cs typeface="Calibri"/>
              </a:rPr>
              <a:t>.</a:t>
            </a:r>
          </a:p>
          <a:p>
            <a:pPr marL="342900" indent="-342900">
              <a:buFont typeface="Calibri" pitchFamily="34" charset="0"/>
              <a:buChar char="-"/>
            </a:pPr>
            <a:r>
              <a:rPr lang="nl-BE" sz="2300">
                <a:solidFill>
                  <a:srgbClr val="0070C0"/>
                </a:solidFill>
                <a:latin typeface="Calibri"/>
                <a:ea typeface="Roboto"/>
                <a:cs typeface="Calibri"/>
              </a:rPr>
              <a:t>Zoeken naar autonomie:</a:t>
            </a:r>
            <a:br>
              <a:rPr lang="nl-BE" sz="2300">
                <a:latin typeface="Calibri"/>
                <a:ea typeface="Roboto"/>
                <a:cs typeface="Calibri"/>
              </a:rPr>
            </a:br>
            <a:r>
              <a:rPr lang="nl-BE" sz="2100">
                <a:solidFill>
                  <a:srgbClr val="000000"/>
                </a:solidFill>
                <a:latin typeface="Calibri"/>
                <a:ea typeface="Roboto"/>
                <a:cs typeface="Calibri"/>
              </a:rPr>
              <a:t>Door gedrag te vertonen dat afwijkt van wat door de oudere generatie als ‘gepast’ wordt beschouwd, proberen jongeren hun onafhankelijkheid te benadrukken en hun eigen waarden en keuzes te vormen.</a:t>
            </a:r>
          </a:p>
          <a:p>
            <a:pPr marL="342900" indent="-342900">
              <a:buFont typeface="Calibri" pitchFamily="34" charset="0"/>
              <a:buChar char="-"/>
            </a:pPr>
            <a:r>
              <a:rPr lang="nl-BE" sz="2300">
                <a:solidFill>
                  <a:srgbClr val="0070C0"/>
                </a:solidFill>
                <a:latin typeface="Calibri"/>
                <a:ea typeface="Roboto"/>
                <a:cs typeface="Calibri"/>
              </a:rPr>
              <a:t>Onvermogen om gevolgen te overzien: </a:t>
            </a:r>
            <a:br>
              <a:rPr lang="nl-BE" sz="2300">
                <a:latin typeface="Calibri"/>
                <a:ea typeface="Roboto"/>
                <a:cs typeface="Calibri"/>
              </a:rPr>
            </a:br>
            <a:r>
              <a:rPr lang="nl-BE" sz="2100">
                <a:solidFill>
                  <a:srgbClr val="000000"/>
                </a:solidFill>
                <a:latin typeface="Calibri"/>
                <a:ea typeface="Roboto"/>
                <a:cs typeface="Calibri"/>
              </a:rPr>
              <a:t>Jongeren bevinden zich in een fase waarin hun prefrontale cortex — verantwoordelijk voor rationeel denken en impulscontrole — nog in ontwikkeling is. Dit verklaart waarom ze soms weinig rekening houden met de impact van hun gedrag op anderen.</a:t>
            </a:r>
          </a:p>
        </p:txBody>
      </p:sp>
    </p:spTree>
    <p:extLst>
      <p:ext uri="{BB962C8B-B14F-4D97-AF65-F5344CB8AC3E}">
        <p14:creationId xmlns:p14="http://schemas.microsoft.com/office/powerpoint/2010/main" val="2111435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11942225" cy="6020914"/>
          </a:xfrm>
          <a:prstGeom prst="rect">
            <a:avLst/>
          </a:prstGeom>
        </p:spPr>
        <p:txBody>
          <a:bodyPr vert="horz" lIns="91440" tIns="45720" rIns="91440" bIns="45720" rtlCol="0" anchor="t">
            <a:normAutofit fontScale="775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2900" b="1">
                <a:latin typeface="Calibri Light"/>
                <a:ea typeface="Calibri Light"/>
                <a:cs typeface="Calibri Light"/>
              </a:rPr>
              <a:t>Mogelijke </a:t>
            </a:r>
            <a:r>
              <a:rPr lang="nl-NL" sz="2900" b="1">
                <a:solidFill>
                  <a:schemeClr val="accent1"/>
                </a:solidFill>
                <a:latin typeface="Calibri Light"/>
                <a:ea typeface="Calibri Light"/>
                <a:cs typeface="Calibri Light"/>
              </a:rPr>
              <a:t>analyse </a:t>
            </a:r>
            <a:r>
              <a:rPr lang="nl-NL" sz="2900" b="1">
                <a:latin typeface="Calibri Light"/>
                <a:ea typeface="Calibri Light"/>
                <a:cs typeface="Calibri Light"/>
              </a:rPr>
              <a:t>(de verwachtingen als leraar bepaal je zelf)</a:t>
            </a:r>
            <a:endParaRPr lang="nl-NL" sz="3100" b="1">
              <a:latin typeface="Calibri Light"/>
              <a:ea typeface="Roboto"/>
              <a:cs typeface="Calibri Light"/>
            </a:endParaRPr>
          </a:p>
          <a:p>
            <a:pPr marL="0" indent="0" algn="ctr">
              <a:buNone/>
            </a:pPr>
            <a:endParaRPr lang="nl-BE" sz="2600">
              <a:solidFill>
                <a:schemeClr val="dk1"/>
              </a:solidFill>
              <a:latin typeface="Calibri"/>
              <a:ea typeface="Calibri"/>
              <a:cs typeface="Calibri"/>
            </a:endParaRPr>
          </a:p>
          <a:p>
            <a:pPr marL="0" indent="0">
              <a:buNone/>
            </a:pPr>
            <a:r>
              <a:rPr lang="nl-BE" sz="2600">
                <a:solidFill>
                  <a:srgbClr val="00B0F0"/>
                </a:solidFill>
                <a:latin typeface="Calibri"/>
                <a:ea typeface="Calibri"/>
                <a:cs typeface="Calibri"/>
              </a:rPr>
              <a:t>Didactische tip: laat de leerlingen brainstormen (via een klasgesprek of in groepjes) omtrent mogelijke adviezen. Laat ze eventueel adviezen opzoeken (bv. via AI). </a:t>
            </a:r>
            <a:r>
              <a:rPr lang="nl-NL" sz="2600">
                <a:solidFill>
                  <a:srgbClr val="00B0F0"/>
                </a:solidFill>
                <a:latin typeface="Calibri"/>
                <a:ea typeface="Calibri"/>
                <a:cs typeface="Calibri"/>
              </a:rPr>
              <a:t> </a:t>
            </a:r>
            <a:endParaRPr lang="nl-NL" sz="2600">
              <a:latin typeface="Calibri"/>
              <a:ea typeface="Calibri"/>
              <a:cs typeface="Calibri"/>
            </a:endParaRPr>
          </a:p>
          <a:p>
            <a:pPr marL="0" indent="0">
              <a:buNone/>
            </a:pPr>
            <a:endParaRPr lang="nl-NL" sz="2100">
              <a:latin typeface="Calibri"/>
              <a:ea typeface="Roboto"/>
              <a:cs typeface="Roboto"/>
            </a:endParaRPr>
          </a:p>
          <a:p>
            <a:pPr marL="0" indent="0">
              <a:buNone/>
            </a:pPr>
            <a:r>
              <a:rPr lang="en-US" sz="2100" b="1">
                <a:latin typeface="Calibri"/>
                <a:ea typeface="Roboto"/>
                <a:cs typeface="Roboto"/>
              </a:rPr>
              <a:t>Advies 1: </a:t>
            </a:r>
            <a:r>
              <a:rPr lang="en-US" sz="2100" b="1" err="1">
                <a:latin typeface="Calibri"/>
                <a:ea typeface="Roboto"/>
                <a:cs typeface="Roboto"/>
              </a:rPr>
              <a:t>Creëer</a:t>
            </a:r>
            <a:r>
              <a:rPr lang="en-US" sz="2100" b="1">
                <a:latin typeface="Calibri"/>
                <a:ea typeface="Roboto"/>
                <a:cs typeface="Roboto"/>
              </a:rPr>
              <a:t> </a:t>
            </a:r>
            <a:r>
              <a:rPr lang="en-US" sz="2100" b="1" err="1">
                <a:latin typeface="Calibri"/>
                <a:ea typeface="Roboto"/>
                <a:cs typeface="Roboto"/>
              </a:rPr>
              <a:t>alternatieve</a:t>
            </a:r>
            <a:r>
              <a:rPr lang="en-US" sz="2100" b="1">
                <a:latin typeface="Calibri"/>
                <a:ea typeface="Roboto"/>
                <a:cs typeface="Roboto"/>
              </a:rPr>
              <a:t> </a:t>
            </a:r>
            <a:r>
              <a:rPr lang="en-US" sz="2100" b="1" err="1">
                <a:latin typeface="Calibri"/>
                <a:ea typeface="Roboto"/>
                <a:cs typeface="Roboto"/>
              </a:rPr>
              <a:t>ontmoetingsplekken</a:t>
            </a:r>
            <a:r>
              <a:rPr lang="en-US" sz="2100" b="1">
                <a:latin typeface="Calibri"/>
                <a:ea typeface="Roboto"/>
                <a:cs typeface="Roboto"/>
              </a:rPr>
              <a:t> </a:t>
            </a:r>
            <a:r>
              <a:rPr lang="en-US" sz="2100" b="1" err="1">
                <a:latin typeface="Calibri"/>
                <a:ea typeface="Roboto"/>
                <a:cs typeface="Roboto"/>
              </a:rPr>
              <a:t>voor</a:t>
            </a:r>
            <a:r>
              <a:rPr lang="en-US" sz="2100" b="1">
                <a:latin typeface="Calibri"/>
                <a:ea typeface="Roboto"/>
                <a:cs typeface="Roboto"/>
              </a:rPr>
              <a:t> </a:t>
            </a:r>
            <a:r>
              <a:rPr lang="en-US" sz="2100" b="1" err="1">
                <a:latin typeface="Calibri"/>
                <a:ea typeface="Roboto"/>
                <a:cs typeface="Roboto"/>
              </a:rPr>
              <a:t>jongeren</a:t>
            </a:r>
            <a:br>
              <a:rPr lang="en-US" sz="2100" b="1">
                <a:latin typeface="Calibri"/>
                <a:ea typeface="Roboto"/>
                <a:cs typeface="Roboto"/>
              </a:rPr>
            </a:br>
            <a:endParaRPr lang="en-US" sz="2100" b="1">
              <a:latin typeface="Calibri"/>
              <a:ea typeface="Roboto"/>
              <a:cs typeface="Roboto"/>
            </a:endParaRPr>
          </a:p>
          <a:p>
            <a:pPr marL="0" indent="0">
              <a:buNone/>
            </a:pPr>
            <a:r>
              <a:rPr lang="en-US" sz="2100" i="1" err="1">
                <a:latin typeface="Calibri"/>
                <a:ea typeface="Roboto"/>
                <a:cs typeface="Roboto"/>
              </a:rPr>
              <a:t>Jongeren</a:t>
            </a:r>
            <a:r>
              <a:rPr lang="en-US" sz="2100" i="1">
                <a:latin typeface="Calibri"/>
                <a:ea typeface="Roboto"/>
                <a:cs typeface="Roboto"/>
              </a:rPr>
              <a:t> </a:t>
            </a:r>
            <a:r>
              <a:rPr lang="en-US" sz="2100" i="1" err="1">
                <a:latin typeface="Calibri"/>
                <a:ea typeface="Roboto"/>
                <a:cs typeface="Roboto"/>
              </a:rPr>
              <a:t>hebben</a:t>
            </a:r>
            <a:r>
              <a:rPr lang="en-US" sz="2100" i="1">
                <a:latin typeface="Calibri"/>
                <a:ea typeface="Roboto"/>
                <a:cs typeface="Roboto"/>
              </a:rPr>
              <a:t> </a:t>
            </a:r>
            <a:r>
              <a:rPr lang="en-US" sz="2100" i="1" err="1">
                <a:latin typeface="Calibri"/>
                <a:ea typeface="Roboto"/>
                <a:cs typeface="Roboto"/>
              </a:rPr>
              <a:t>behoefte</a:t>
            </a:r>
            <a:r>
              <a:rPr lang="en-US" sz="2100" i="1">
                <a:latin typeface="Calibri"/>
                <a:ea typeface="Roboto"/>
                <a:cs typeface="Roboto"/>
              </a:rPr>
              <a:t> </a:t>
            </a:r>
            <a:r>
              <a:rPr lang="en-US" sz="2100" i="1" err="1">
                <a:latin typeface="Calibri"/>
                <a:ea typeface="Roboto"/>
                <a:cs typeface="Roboto"/>
              </a:rPr>
              <a:t>aan</a:t>
            </a:r>
            <a:r>
              <a:rPr lang="en-US" sz="2100" i="1">
                <a:latin typeface="Calibri"/>
                <a:ea typeface="Roboto"/>
                <a:cs typeface="Roboto"/>
              </a:rPr>
              <a:t> </a:t>
            </a:r>
            <a:r>
              <a:rPr lang="en-US" sz="2100" i="1" err="1">
                <a:latin typeface="Calibri"/>
                <a:ea typeface="Roboto"/>
                <a:cs typeface="Roboto"/>
              </a:rPr>
              <a:t>een</a:t>
            </a:r>
            <a:r>
              <a:rPr lang="en-US" sz="2100" i="1">
                <a:latin typeface="Calibri"/>
                <a:ea typeface="Roboto"/>
                <a:cs typeface="Roboto"/>
              </a:rPr>
              <a:t> eigen </a:t>
            </a:r>
            <a:r>
              <a:rPr lang="en-US" sz="2100" i="1" err="1">
                <a:latin typeface="Calibri"/>
                <a:ea typeface="Roboto"/>
                <a:cs typeface="Roboto"/>
              </a:rPr>
              <a:t>plek</a:t>
            </a:r>
            <a:r>
              <a:rPr lang="en-US" sz="2100" i="1">
                <a:latin typeface="Calibri"/>
                <a:ea typeface="Roboto"/>
                <a:cs typeface="Roboto"/>
              </a:rPr>
              <a:t> </a:t>
            </a:r>
            <a:r>
              <a:rPr lang="en-US" sz="2100" i="1" err="1">
                <a:latin typeface="Calibri"/>
                <a:ea typeface="Roboto"/>
                <a:cs typeface="Roboto"/>
              </a:rPr>
              <a:t>waar</a:t>
            </a:r>
            <a:r>
              <a:rPr lang="en-US" sz="2100" i="1">
                <a:latin typeface="Calibri"/>
                <a:ea typeface="Roboto"/>
                <a:cs typeface="Roboto"/>
              </a:rPr>
              <a:t> ze </a:t>
            </a:r>
            <a:r>
              <a:rPr lang="en-US" sz="2100" i="1" err="1">
                <a:latin typeface="Calibri"/>
                <a:ea typeface="Roboto"/>
                <a:cs typeface="Roboto"/>
              </a:rPr>
              <a:t>zich</a:t>
            </a:r>
            <a:r>
              <a:rPr lang="en-US" sz="2100" i="1">
                <a:latin typeface="Calibri"/>
                <a:ea typeface="Roboto"/>
                <a:cs typeface="Roboto"/>
              </a:rPr>
              <a:t> </a:t>
            </a:r>
            <a:r>
              <a:rPr lang="en-US" sz="2100" i="1" err="1">
                <a:latin typeface="Calibri"/>
                <a:ea typeface="Roboto"/>
                <a:cs typeface="Roboto"/>
              </a:rPr>
              <a:t>vrij</a:t>
            </a:r>
            <a:r>
              <a:rPr lang="en-US" sz="2100" i="1">
                <a:latin typeface="Calibri"/>
                <a:ea typeface="Roboto"/>
                <a:cs typeface="Roboto"/>
              </a:rPr>
              <a:t> </a:t>
            </a:r>
            <a:r>
              <a:rPr lang="en-US" sz="2100" i="1" err="1">
                <a:latin typeface="Calibri"/>
                <a:ea typeface="Roboto"/>
                <a:cs typeface="Roboto"/>
              </a:rPr>
              <a:t>kunnen</a:t>
            </a:r>
            <a:r>
              <a:rPr lang="en-US" sz="2100" i="1">
                <a:latin typeface="Calibri"/>
                <a:ea typeface="Roboto"/>
                <a:cs typeface="Roboto"/>
              </a:rPr>
              <a:t> </a:t>
            </a:r>
            <a:r>
              <a:rPr lang="en-US" sz="2100" i="1" err="1">
                <a:latin typeface="Calibri"/>
                <a:ea typeface="Roboto"/>
                <a:cs typeface="Roboto"/>
              </a:rPr>
              <a:t>uiten</a:t>
            </a:r>
            <a:r>
              <a:rPr lang="en-US" sz="2100" i="1">
                <a:latin typeface="Calibri"/>
                <a:ea typeface="Roboto"/>
                <a:cs typeface="Roboto"/>
              </a:rPr>
              <a:t> </a:t>
            </a:r>
            <a:r>
              <a:rPr lang="en-US" sz="2100" i="1" err="1">
                <a:latin typeface="Calibri"/>
                <a:ea typeface="Roboto"/>
                <a:cs typeface="Roboto"/>
              </a:rPr>
              <a:t>en</a:t>
            </a:r>
            <a:r>
              <a:rPr lang="en-US" sz="2100" i="1">
                <a:latin typeface="Calibri"/>
                <a:ea typeface="Roboto"/>
                <a:cs typeface="Roboto"/>
              </a:rPr>
              <a:t> </a:t>
            </a:r>
            <a:r>
              <a:rPr lang="en-US" sz="2100" i="1" err="1">
                <a:latin typeface="Calibri"/>
                <a:ea typeface="Roboto"/>
                <a:cs typeface="Roboto"/>
              </a:rPr>
              <a:t>samenkomen</a:t>
            </a:r>
            <a:r>
              <a:rPr lang="en-US" sz="2100" i="1">
                <a:latin typeface="Calibri"/>
                <a:ea typeface="Roboto"/>
                <a:cs typeface="Roboto"/>
              </a:rPr>
              <a:t> </a:t>
            </a:r>
            <a:r>
              <a:rPr lang="en-US" sz="2100" i="1" err="1">
                <a:latin typeface="Calibri"/>
                <a:ea typeface="Roboto"/>
                <a:cs typeface="Roboto"/>
              </a:rPr>
              <a:t>zonder</a:t>
            </a:r>
            <a:r>
              <a:rPr lang="en-US" sz="2100" i="1">
                <a:latin typeface="Calibri"/>
                <a:ea typeface="Roboto"/>
                <a:cs typeface="Roboto"/>
              </a:rPr>
              <a:t> </a:t>
            </a:r>
            <a:r>
              <a:rPr lang="en-US" sz="2100" i="1" err="1">
                <a:latin typeface="Calibri"/>
                <a:ea typeface="Roboto"/>
                <a:cs typeface="Roboto"/>
              </a:rPr>
              <a:t>constante</a:t>
            </a:r>
            <a:r>
              <a:rPr lang="en-US" sz="2100" i="1">
                <a:latin typeface="Calibri"/>
                <a:ea typeface="Roboto"/>
                <a:cs typeface="Roboto"/>
              </a:rPr>
              <a:t> </a:t>
            </a:r>
            <a:r>
              <a:rPr lang="en-US" sz="2100" i="1" err="1">
                <a:latin typeface="Calibri"/>
                <a:ea typeface="Roboto"/>
                <a:cs typeface="Roboto"/>
              </a:rPr>
              <a:t>sociale</a:t>
            </a:r>
            <a:r>
              <a:rPr lang="en-US" sz="2100" i="1">
                <a:latin typeface="Calibri"/>
                <a:ea typeface="Roboto"/>
                <a:cs typeface="Roboto"/>
              </a:rPr>
              <a:t> </a:t>
            </a:r>
            <a:r>
              <a:rPr lang="en-US" sz="2100" i="1" err="1">
                <a:latin typeface="Calibri"/>
                <a:ea typeface="Roboto"/>
                <a:cs typeface="Roboto"/>
              </a:rPr>
              <a:t>controle</a:t>
            </a:r>
            <a:r>
              <a:rPr lang="en-US" sz="2100" i="1">
                <a:latin typeface="Calibri"/>
                <a:ea typeface="Roboto"/>
                <a:cs typeface="Roboto"/>
              </a:rPr>
              <a:t>. Door </a:t>
            </a:r>
            <a:r>
              <a:rPr lang="en-US" sz="2100" i="1" err="1">
                <a:latin typeface="Calibri"/>
                <a:ea typeface="Roboto"/>
                <a:cs typeface="Roboto"/>
              </a:rPr>
              <a:t>veilige</a:t>
            </a:r>
            <a:r>
              <a:rPr lang="en-US" sz="2100" i="1">
                <a:latin typeface="Calibri"/>
                <a:ea typeface="Roboto"/>
                <a:cs typeface="Roboto"/>
              </a:rPr>
              <a:t> </a:t>
            </a:r>
            <a:r>
              <a:rPr lang="en-US" sz="2100" i="1" err="1">
                <a:latin typeface="Calibri"/>
                <a:ea typeface="Roboto"/>
                <a:cs typeface="Roboto"/>
              </a:rPr>
              <a:t>en</a:t>
            </a:r>
            <a:r>
              <a:rPr lang="en-US" sz="2100" i="1">
                <a:latin typeface="Calibri"/>
                <a:ea typeface="Roboto"/>
                <a:cs typeface="Roboto"/>
              </a:rPr>
              <a:t> </a:t>
            </a:r>
            <a:r>
              <a:rPr lang="en-US" sz="2100" i="1" err="1">
                <a:latin typeface="Calibri"/>
                <a:ea typeface="Roboto"/>
                <a:cs typeface="Roboto"/>
              </a:rPr>
              <a:t>aantrekkelijke</a:t>
            </a:r>
            <a:r>
              <a:rPr lang="en-US" sz="2100" i="1">
                <a:latin typeface="Calibri"/>
                <a:ea typeface="Roboto"/>
                <a:cs typeface="Roboto"/>
              </a:rPr>
              <a:t> </a:t>
            </a:r>
            <a:r>
              <a:rPr lang="en-US" sz="2100" i="1" err="1">
                <a:latin typeface="Calibri"/>
                <a:ea typeface="Roboto"/>
                <a:cs typeface="Roboto"/>
              </a:rPr>
              <a:t>ontmoetingsplekken</a:t>
            </a:r>
            <a:r>
              <a:rPr lang="en-US" sz="2100" i="1">
                <a:latin typeface="Calibri"/>
                <a:ea typeface="Roboto"/>
                <a:cs typeface="Roboto"/>
              </a:rPr>
              <a:t> </a:t>
            </a:r>
            <a:r>
              <a:rPr lang="en-US" sz="2100" i="1" err="1">
                <a:latin typeface="Calibri"/>
                <a:ea typeface="Roboto"/>
                <a:cs typeface="Roboto"/>
              </a:rPr>
              <a:t>te</a:t>
            </a:r>
            <a:r>
              <a:rPr lang="en-US" sz="2100" i="1">
                <a:latin typeface="Calibri"/>
                <a:ea typeface="Roboto"/>
                <a:cs typeface="Roboto"/>
              </a:rPr>
              <a:t> </a:t>
            </a:r>
            <a:r>
              <a:rPr lang="en-US" sz="2100" i="1" err="1">
                <a:latin typeface="Calibri"/>
                <a:ea typeface="Roboto"/>
                <a:cs typeface="Roboto"/>
              </a:rPr>
              <a:t>creëren</a:t>
            </a:r>
            <a:r>
              <a:rPr lang="en-US" sz="2100" i="1">
                <a:latin typeface="Calibri"/>
                <a:ea typeface="Roboto"/>
                <a:cs typeface="Roboto"/>
              </a:rPr>
              <a:t> (</a:t>
            </a:r>
            <a:r>
              <a:rPr lang="en-US" sz="2100" i="1" err="1">
                <a:latin typeface="Calibri"/>
                <a:ea typeface="Roboto"/>
                <a:cs typeface="Roboto"/>
              </a:rPr>
              <a:t>zoals</a:t>
            </a:r>
            <a:r>
              <a:rPr lang="en-US" sz="2100" i="1">
                <a:latin typeface="Calibri"/>
                <a:ea typeface="Roboto"/>
                <a:cs typeface="Roboto"/>
              </a:rPr>
              <a:t> </a:t>
            </a:r>
            <a:r>
              <a:rPr lang="en-US" sz="2100" i="1" err="1">
                <a:latin typeface="Calibri"/>
                <a:ea typeface="Roboto"/>
                <a:cs typeface="Roboto"/>
              </a:rPr>
              <a:t>een</a:t>
            </a:r>
            <a:r>
              <a:rPr lang="en-US" sz="2100" i="1">
                <a:latin typeface="Calibri"/>
                <a:ea typeface="Roboto"/>
                <a:cs typeface="Roboto"/>
              </a:rPr>
              <a:t> skatepark, </a:t>
            </a:r>
            <a:r>
              <a:rPr lang="en-US" sz="2100" i="1" err="1">
                <a:latin typeface="Calibri"/>
                <a:ea typeface="Roboto"/>
                <a:cs typeface="Roboto"/>
              </a:rPr>
              <a:t>een</a:t>
            </a:r>
            <a:r>
              <a:rPr lang="en-US" sz="2100" i="1">
                <a:latin typeface="Calibri"/>
                <a:ea typeface="Roboto"/>
                <a:cs typeface="Roboto"/>
              </a:rPr>
              <a:t> </a:t>
            </a:r>
            <a:r>
              <a:rPr lang="en-US" sz="2100" i="1" err="1">
                <a:latin typeface="Calibri"/>
                <a:ea typeface="Roboto"/>
                <a:cs typeface="Roboto"/>
              </a:rPr>
              <a:t>sportveld</a:t>
            </a:r>
            <a:r>
              <a:rPr lang="en-US" sz="2100" i="1">
                <a:latin typeface="Calibri"/>
                <a:ea typeface="Roboto"/>
                <a:cs typeface="Roboto"/>
              </a:rPr>
              <a:t> of </a:t>
            </a:r>
            <a:r>
              <a:rPr lang="en-US" sz="2100" i="1" err="1">
                <a:latin typeface="Calibri"/>
                <a:ea typeface="Roboto"/>
                <a:cs typeface="Roboto"/>
              </a:rPr>
              <a:t>een</a:t>
            </a:r>
            <a:r>
              <a:rPr lang="en-US" sz="2100" i="1">
                <a:latin typeface="Calibri"/>
                <a:ea typeface="Roboto"/>
                <a:cs typeface="Roboto"/>
              </a:rPr>
              <a:t> </a:t>
            </a:r>
            <a:r>
              <a:rPr lang="en-US" sz="2100" i="1" err="1">
                <a:latin typeface="Calibri"/>
                <a:ea typeface="Roboto"/>
                <a:cs typeface="Roboto"/>
              </a:rPr>
              <a:t>jeugdruimte</a:t>
            </a:r>
            <a:r>
              <a:rPr lang="en-US" sz="2100" i="1">
                <a:latin typeface="Calibri"/>
                <a:ea typeface="Roboto"/>
                <a:cs typeface="Roboto"/>
              </a:rPr>
              <a:t>), </a:t>
            </a:r>
            <a:r>
              <a:rPr lang="en-US" sz="2100" i="1" err="1">
                <a:latin typeface="Calibri"/>
                <a:ea typeface="Roboto"/>
                <a:cs typeface="Roboto"/>
              </a:rPr>
              <a:t>vermijd</a:t>
            </a:r>
            <a:r>
              <a:rPr lang="en-US" sz="2100" i="1">
                <a:latin typeface="Calibri"/>
                <a:ea typeface="Roboto"/>
                <a:cs typeface="Roboto"/>
              </a:rPr>
              <a:t> je </a:t>
            </a:r>
            <a:r>
              <a:rPr lang="en-US" sz="2100" i="1" err="1">
                <a:latin typeface="Calibri"/>
                <a:ea typeface="Roboto"/>
                <a:cs typeface="Roboto"/>
              </a:rPr>
              <a:t>dat</a:t>
            </a:r>
            <a:r>
              <a:rPr lang="en-US" sz="2100" i="1">
                <a:latin typeface="Calibri"/>
                <a:ea typeface="Roboto"/>
                <a:cs typeface="Roboto"/>
              </a:rPr>
              <a:t> ze het park </a:t>
            </a:r>
            <a:r>
              <a:rPr lang="en-US" sz="2100" i="1" err="1">
                <a:latin typeface="Calibri"/>
                <a:ea typeface="Roboto"/>
                <a:cs typeface="Roboto"/>
              </a:rPr>
              <a:t>kiezen</a:t>
            </a:r>
            <a:r>
              <a:rPr lang="en-US" sz="2100" i="1">
                <a:latin typeface="Calibri"/>
                <a:ea typeface="Roboto"/>
                <a:cs typeface="Roboto"/>
              </a:rPr>
              <a:t> </a:t>
            </a:r>
            <a:r>
              <a:rPr lang="en-US" sz="2100" i="1" err="1">
                <a:latin typeface="Calibri"/>
                <a:ea typeface="Roboto"/>
                <a:cs typeface="Roboto"/>
              </a:rPr>
              <a:t>als</a:t>
            </a:r>
            <a:r>
              <a:rPr lang="en-US" sz="2100" i="1">
                <a:latin typeface="Calibri"/>
                <a:ea typeface="Roboto"/>
                <a:cs typeface="Roboto"/>
              </a:rPr>
              <a:t> </a:t>
            </a:r>
            <a:r>
              <a:rPr lang="en-US" sz="2100" i="1" err="1">
                <a:latin typeface="Calibri"/>
                <a:ea typeface="Roboto"/>
                <a:cs typeface="Roboto"/>
              </a:rPr>
              <a:t>hun</a:t>
            </a:r>
            <a:r>
              <a:rPr lang="en-US" sz="2100" i="1">
                <a:latin typeface="Calibri"/>
                <a:ea typeface="Roboto"/>
                <a:cs typeface="Roboto"/>
              </a:rPr>
              <a:t> </a:t>
            </a:r>
            <a:r>
              <a:rPr lang="en-US" sz="2100" i="1" err="1">
                <a:latin typeface="Calibri"/>
                <a:ea typeface="Roboto"/>
                <a:cs typeface="Roboto"/>
              </a:rPr>
              <a:t>verzamelplek</a:t>
            </a:r>
            <a:r>
              <a:rPr lang="en-US" sz="2100" i="1">
                <a:latin typeface="Calibri"/>
                <a:ea typeface="Roboto"/>
                <a:cs typeface="Roboto"/>
              </a:rPr>
              <a:t>. </a:t>
            </a:r>
            <a:r>
              <a:rPr lang="en-US" sz="2100" i="1" err="1">
                <a:latin typeface="Calibri"/>
                <a:ea typeface="Roboto"/>
                <a:cs typeface="Roboto"/>
              </a:rPr>
              <a:t>Deze</a:t>
            </a:r>
            <a:r>
              <a:rPr lang="en-US" sz="2100" i="1">
                <a:latin typeface="Calibri"/>
                <a:ea typeface="Roboto"/>
                <a:cs typeface="Roboto"/>
              </a:rPr>
              <a:t> tip </a:t>
            </a:r>
            <a:r>
              <a:rPr lang="en-US" sz="2100" i="1" err="1">
                <a:latin typeface="Calibri"/>
                <a:ea typeface="Roboto"/>
                <a:cs typeface="Roboto"/>
              </a:rPr>
              <a:t>speelt</a:t>
            </a:r>
            <a:r>
              <a:rPr lang="en-US" sz="2100" i="1">
                <a:latin typeface="Calibri"/>
                <a:ea typeface="Roboto"/>
                <a:cs typeface="Roboto"/>
              </a:rPr>
              <a:t> </a:t>
            </a:r>
            <a:r>
              <a:rPr lang="en-US" sz="2100" i="1" err="1">
                <a:latin typeface="Calibri"/>
                <a:ea typeface="Roboto"/>
                <a:cs typeface="Roboto"/>
              </a:rPr>
              <a:t>vooral</a:t>
            </a:r>
            <a:r>
              <a:rPr lang="en-US" sz="2100" i="1">
                <a:latin typeface="Calibri"/>
                <a:ea typeface="Roboto"/>
                <a:cs typeface="Roboto"/>
              </a:rPr>
              <a:t> in op </a:t>
            </a:r>
            <a:r>
              <a:rPr lang="en-US" sz="2100" i="1" err="1">
                <a:latin typeface="Calibri"/>
                <a:ea typeface="Roboto"/>
                <a:cs typeface="Roboto"/>
              </a:rPr>
              <a:t>hun</a:t>
            </a:r>
            <a:r>
              <a:rPr lang="en-US" sz="2100" i="1">
                <a:latin typeface="Calibri"/>
                <a:ea typeface="Roboto"/>
                <a:cs typeface="Roboto"/>
              </a:rPr>
              <a:t> </a:t>
            </a:r>
            <a:r>
              <a:rPr lang="en-US" sz="2100" i="1" err="1">
                <a:latin typeface="Calibri"/>
                <a:ea typeface="Roboto"/>
                <a:cs typeface="Roboto"/>
              </a:rPr>
              <a:t>behoefte</a:t>
            </a:r>
            <a:r>
              <a:rPr lang="en-US" sz="2100" i="1">
                <a:latin typeface="Calibri"/>
                <a:ea typeface="Roboto"/>
                <a:cs typeface="Roboto"/>
              </a:rPr>
              <a:t> </a:t>
            </a:r>
            <a:r>
              <a:rPr lang="en-US" sz="2100" i="1" err="1">
                <a:latin typeface="Calibri"/>
                <a:ea typeface="Roboto"/>
                <a:cs typeface="Roboto"/>
              </a:rPr>
              <a:t>aan</a:t>
            </a:r>
            <a:r>
              <a:rPr lang="en-US" sz="2100" i="1">
                <a:latin typeface="Calibri"/>
                <a:ea typeface="Roboto"/>
                <a:cs typeface="Roboto"/>
              </a:rPr>
              <a:t> </a:t>
            </a:r>
            <a:r>
              <a:rPr lang="en-US" sz="2100" i="1" err="1">
                <a:latin typeface="Calibri"/>
                <a:ea typeface="Roboto"/>
                <a:cs typeface="Roboto"/>
              </a:rPr>
              <a:t>autonomie</a:t>
            </a:r>
            <a:r>
              <a:rPr lang="en-US" sz="2100" i="1">
                <a:latin typeface="Calibri"/>
                <a:ea typeface="Roboto"/>
                <a:cs typeface="Roboto"/>
              </a:rPr>
              <a:t>.</a:t>
            </a:r>
          </a:p>
          <a:p>
            <a:pPr marL="0" indent="0">
              <a:buNone/>
            </a:pPr>
            <a:endParaRPr lang="en-US" sz="2100" i="1">
              <a:latin typeface="Calibri"/>
              <a:ea typeface="Roboto"/>
              <a:cs typeface="Roboto"/>
            </a:endParaRPr>
          </a:p>
          <a:p>
            <a:pPr marL="0" indent="0">
              <a:buNone/>
            </a:pPr>
            <a:r>
              <a:rPr lang="en-US" sz="2100" b="1">
                <a:latin typeface="Calibri"/>
                <a:ea typeface="Roboto"/>
                <a:cs typeface="Roboto"/>
              </a:rPr>
              <a:t>Advies 2: Stel </a:t>
            </a:r>
            <a:r>
              <a:rPr lang="en-US" sz="2100" b="1" err="1">
                <a:latin typeface="Calibri"/>
                <a:ea typeface="Roboto"/>
                <a:cs typeface="Roboto"/>
              </a:rPr>
              <a:t>duidelijke</a:t>
            </a:r>
            <a:r>
              <a:rPr lang="en-US" sz="2100" b="1">
                <a:latin typeface="Calibri"/>
                <a:ea typeface="Roboto"/>
                <a:cs typeface="Roboto"/>
              </a:rPr>
              <a:t> maar </a:t>
            </a:r>
            <a:r>
              <a:rPr lang="en-US" sz="2100" b="1" err="1">
                <a:latin typeface="Calibri"/>
                <a:ea typeface="Roboto"/>
                <a:cs typeface="Roboto"/>
              </a:rPr>
              <a:t>rechtvaardige</a:t>
            </a:r>
            <a:r>
              <a:rPr lang="en-US" sz="2100" b="1">
                <a:latin typeface="Calibri"/>
                <a:ea typeface="Roboto"/>
                <a:cs typeface="Roboto"/>
              </a:rPr>
              <a:t> regels op</a:t>
            </a:r>
          </a:p>
          <a:p>
            <a:pPr marL="0" indent="0">
              <a:buNone/>
            </a:pPr>
            <a:endParaRPr lang="en-US" sz="2100" i="1">
              <a:solidFill>
                <a:schemeClr val="dk1"/>
              </a:solidFill>
              <a:latin typeface="Calibri"/>
              <a:ea typeface="Roboto"/>
              <a:cs typeface="Roboto"/>
            </a:endParaRPr>
          </a:p>
          <a:p>
            <a:pPr marL="0" indent="0">
              <a:buNone/>
            </a:pPr>
            <a:r>
              <a:rPr lang="en-US" sz="2100" i="1" err="1">
                <a:latin typeface="Calibri"/>
                <a:ea typeface="Roboto"/>
                <a:cs typeface="Roboto"/>
              </a:rPr>
              <a:t>Jongeren</a:t>
            </a:r>
            <a:r>
              <a:rPr lang="en-US" sz="2100" i="1">
                <a:latin typeface="Calibri"/>
                <a:ea typeface="Roboto"/>
                <a:cs typeface="Roboto"/>
              </a:rPr>
              <a:t> </a:t>
            </a:r>
            <a:r>
              <a:rPr lang="en-US" sz="2100" i="1" err="1">
                <a:latin typeface="Calibri"/>
                <a:ea typeface="Roboto"/>
                <a:cs typeface="Roboto"/>
              </a:rPr>
              <a:t>hebben</a:t>
            </a:r>
            <a:r>
              <a:rPr lang="en-US" sz="2100" i="1">
                <a:latin typeface="Calibri"/>
                <a:ea typeface="Roboto"/>
                <a:cs typeface="Roboto"/>
              </a:rPr>
              <a:t> </a:t>
            </a:r>
            <a:r>
              <a:rPr lang="en-US" sz="2100" i="1" err="1">
                <a:latin typeface="Calibri"/>
                <a:ea typeface="Roboto"/>
                <a:cs typeface="Roboto"/>
              </a:rPr>
              <a:t>kaders</a:t>
            </a:r>
            <a:r>
              <a:rPr lang="en-US" sz="2100" i="1">
                <a:latin typeface="Calibri"/>
                <a:ea typeface="Roboto"/>
                <a:cs typeface="Roboto"/>
              </a:rPr>
              <a:t> </a:t>
            </a:r>
            <a:r>
              <a:rPr lang="en-US" sz="2100" i="1" err="1">
                <a:latin typeface="Calibri"/>
                <a:ea typeface="Roboto"/>
                <a:cs typeface="Roboto"/>
              </a:rPr>
              <a:t>nodig</a:t>
            </a:r>
            <a:r>
              <a:rPr lang="en-US" sz="2100" i="1">
                <a:latin typeface="Calibri"/>
                <a:ea typeface="Roboto"/>
                <a:cs typeface="Roboto"/>
              </a:rPr>
              <a:t> om </a:t>
            </a:r>
            <a:r>
              <a:rPr lang="en-US" sz="2100" i="1" err="1">
                <a:latin typeface="Calibri"/>
                <a:ea typeface="Roboto"/>
                <a:cs typeface="Roboto"/>
              </a:rPr>
              <a:t>zich</a:t>
            </a:r>
            <a:r>
              <a:rPr lang="en-US" sz="2100" i="1">
                <a:latin typeface="Calibri"/>
                <a:ea typeface="Roboto"/>
                <a:cs typeface="Roboto"/>
              </a:rPr>
              <a:t> </a:t>
            </a:r>
            <a:r>
              <a:rPr lang="en-US" sz="2100" i="1" err="1">
                <a:latin typeface="Calibri"/>
                <a:ea typeface="Roboto"/>
                <a:cs typeface="Roboto"/>
              </a:rPr>
              <a:t>veilig</a:t>
            </a:r>
            <a:r>
              <a:rPr lang="en-US" sz="2100" i="1">
                <a:latin typeface="Calibri"/>
                <a:ea typeface="Roboto"/>
                <a:cs typeface="Roboto"/>
              </a:rPr>
              <a:t> </a:t>
            </a:r>
            <a:r>
              <a:rPr lang="en-US" sz="2100" i="1" err="1">
                <a:latin typeface="Calibri"/>
                <a:ea typeface="Roboto"/>
                <a:cs typeface="Roboto"/>
              </a:rPr>
              <a:t>te</a:t>
            </a:r>
            <a:r>
              <a:rPr lang="en-US" sz="2100" i="1">
                <a:latin typeface="Calibri"/>
                <a:ea typeface="Roboto"/>
                <a:cs typeface="Roboto"/>
              </a:rPr>
              <a:t> </a:t>
            </a:r>
            <a:r>
              <a:rPr lang="en-US" sz="2100" i="1" err="1">
                <a:latin typeface="Calibri"/>
                <a:ea typeface="Roboto"/>
                <a:cs typeface="Roboto"/>
              </a:rPr>
              <a:t>voelen</a:t>
            </a:r>
            <a:r>
              <a:rPr lang="en-US" sz="2100" i="1">
                <a:latin typeface="Calibri"/>
                <a:ea typeface="Roboto"/>
                <a:cs typeface="Roboto"/>
              </a:rPr>
              <a:t>, maar </a:t>
            </a:r>
            <a:r>
              <a:rPr lang="en-US" sz="2100" i="1" err="1">
                <a:latin typeface="Calibri"/>
                <a:ea typeface="Roboto"/>
                <a:cs typeface="Roboto"/>
              </a:rPr>
              <a:t>deze</a:t>
            </a:r>
            <a:r>
              <a:rPr lang="en-US" sz="2100" i="1">
                <a:latin typeface="Calibri"/>
                <a:ea typeface="Roboto"/>
                <a:cs typeface="Roboto"/>
              </a:rPr>
              <a:t> regels </a:t>
            </a:r>
            <a:r>
              <a:rPr lang="en-US" sz="2100" i="1" err="1">
                <a:latin typeface="Calibri"/>
                <a:ea typeface="Roboto"/>
                <a:cs typeface="Roboto"/>
              </a:rPr>
              <a:t>moeten</a:t>
            </a:r>
            <a:r>
              <a:rPr lang="en-US" sz="2100" i="1">
                <a:latin typeface="Calibri"/>
                <a:ea typeface="Roboto"/>
                <a:cs typeface="Roboto"/>
              </a:rPr>
              <a:t> </a:t>
            </a:r>
            <a:r>
              <a:rPr lang="en-US" sz="2100" i="1" err="1">
                <a:latin typeface="Calibri"/>
                <a:ea typeface="Roboto"/>
                <a:cs typeface="Roboto"/>
              </a:rPr>
              <a:t>ook</a:t>
            </a:r>
            <a:r>
              <a:rPr lang="en-US" sz="2100" i="1">
                <a:latin typeface="Calibri"/>
                <a:ea typeface="Roboto"/>
                <a:cs typeface="Roboto"/>
              </a:rPr>
              <a:t> </a:t>
            </a:r>
            <a:r>
              <a:rPr lang="en-US" sz="2100" i="1" err="1">
                <a:latin typeface="Calibri"/>
                <a:ea typeface="Roboto"/>
                <a:cs typeface="Roboto"/>
              </a:rPr>
              <a:t>ruimte</a:t>
            </a:r>
            <a:r>
              <a:rPr lang="en-US" sz="2100" i="1">
                <a:latin typeface="Calibri"/>
                <a:ea typeface="Roboto"/>
                <a:cs typeface="Roboto"/>
              </a:rPr>
              <a:t> </a:t>
            </a:r>
            <a:r>
              <a:rPr lang="en-US" sz="2100" i="1" err="1">
                <a:latin typeface="Calibri"/>
                <a:ea typeface="Roboto"/>
                <a:cs typeface="Roboto"/>
              </a:rPr>
              <a:t>bieden</a:t>
            </a:r>
            <a:r>
              <a:rPr lang="en-US" sz="2100" i="1">
                <a:latin typeface="Calibri"/>
                <a:ea typeface="Roboto"/>
                <a:cs typeface="Roboto"/>
              </a:rPr>
              <a:t> </a:t>
            </a:r>
            <a:r>
              <a:rPr lang="en-US" sz="2100" i="1" err="1">
                <a:latin typeface="Calibri"/>
                <a:ea typeface="Roboto"/>
                <a:cs typeface="Roboto"/>
              </a:rPr>
              <a:t>voor</a:t>
            </a:r>
            <a:r>
              <a:rPr lang="en-US" sz="2100" i="1">
                <a:latin typeface="Calibri"/>
                <a:ea typeface="Roboto"/>
                <a:cs typeface="Roboto"/>
              </a:rPr>
              <a:t> </a:t>
            </a:r>
            <a:r>
              <a:rPr lang="en-US" sz="2100" i="1" err="1">
                <a:latin typeface="Calibri"/>
                <a:ea typeface="Roboto"/>
                <a:cs typeface="Roboto"/>
              </a:rPr>
              <a:t>autonomie</a:t>
            </a:r>
            <a:r>
              <a:rPr lang="en-US" sz="2100" i="1">
                <a:latin typeface="Calibri"/>
                <a:ea typeface="Roboto"/>
                <a:cs typeface="Roboto"/>
              </a:rPr>
              <a:t>. Het </a:t>
            </a:r>
            <a:r>
              <a:rPr lang="en-US" sz="2100" i="1" err="1">
                <a:latin typeface="Calibri"/>
                <a:ea typeface="Roboto"/>
                <a:cs typeface="Roboto"/>
              </a:rPr>
              <a:t>stellen</a:t>
            </a:r>
            <a:r>
              <a:rPr lang="en-US" sz="2100" i="1">
                <a:latin typeface="Calibri"/>
                <a:ea typeface="Roboto"/>
                <a:cs typeface="Roboto"/>
              </a:rPr>
              <a:t> van </a:t>
            </a:r>
            <a:r>
              <a:rPr lang="en-US" sz="2100" i="1" err="1">
                <a:latin typeface="Calibri"/>
                <a:ea typeface="Roboto"/>
                <a:cs typeface="Roboto"/>
              </a:rPr>
              <a:t>grenzen</a:t>
            </a:r>
            <a:r>
              <a:rPr lang="en-US" sz="2100" i="1">
                <a:latin typeface="Calibri"/>
                <a:ea typeface="Roboto"/>
                <a:cs typeface="Roboto"/>
              </a:rPr>
              <a:t> </a:t>
            </a:r>
            <a:r>
              <a:rPr lang="en-US" sz="2100" i="1" err="1">
                <a:latin typeface="Calibri"/>
                <a:ea typeface="Roboto"/>
                <a:cs typeface="Roboto"/>
              </a:rPr>
              <a:t>helpt</a:t>
            </a:r>
            <a:r>
              <a:rPr lang="en-US" sz="2100" i="1">
                <a:latin typeface="Calibri"/>
                <a:ea typeface="Roboto"/>
                <a:cs typeface="Roboto"/>
              </a:rPr>
              <a:t> hen om </a:t>
            </a:r>
            <a:r>
              <a:rPr lang="en-US" sz="2100" i="1" err="1">
                <a:latin typeface="Calibri"/>
                <a:ea typeface="Roboto"/>
                <a:cs typeface="Roboto"/>
              </a:rPr>
              <a:t>sociale</a:t>
            </a:r>
            <a:r>
              <a:rPr lang="en-US" sz="2100" i="1">
                <a:latin typeface="Calibri"/>
                <a:ea typeface="Roboto"/>
                <a:cs typeface="Roboto"/>
              </a:rPr>
              <a:t> </a:t>
            </a:r>
            <a:r>
              <a:rPr lang="en-US" sz="2100" i="1" err="1">
                <a:latin typeface="Calibri"/>
                <a:ea typeface="Roboto"/>
                <a:cs typeface="Roboto"/>
              </a:rPr>
              <a:t>verantwoordelijkheid</a:t>
            </a:r>
            <a:r>
              <a:rPr lang="en-US" sz="2100" i="1">
                <a:latin typeface="Calibri"/>
                <a:ea typeface="Roboto"/>
                <a:cs typeface="Roboto"/>
              </a:rPr>
              <a:t> </a:t>
            </a:r>
            <a:r>
              <a:rPr lang="en-US" sz="2100" i="1" err="1">
                <a:latin typeface="Calibri"/>
                <a:ea typeface="Roboto"/>
                <a:cs typeface="Roboto"/>
              </a:rPr>
              <a:t>te</a:t>
            </a:r>
            <a:r>
              <a:rPr lang="en-US" sz="2100" i="1">
                <a:latin typeface="Calibri"/>
                <a:ea typeface="Roboto"/>
                <a:cs typeface="Roboto"/>
              </a:rPr>
              <a:t> </a:t>
            </a:r>
            <a:r>
              <a:rPr lang="en-US" sz="2100" i="1" err="1">
                <a:latin typeface="Calibri"/>
                <a:ea typeface="Roboto"/>
                <a:cs typeface="Roboto"/>
              </a:rPr>
              <a:t>ontwikkelen</a:t>
            </a:r>
            <a:r>
              <a:rPr lang="en-US" sz="2100" i="1">
                <a:latin typeface="Calibri"/>
                <a:ea typeface="Roboto"/>
                <a:cs typeface="Roboto"/>
              </a:rPr>
              <a:t>.</a:t>
            </a:r>
          </a:p>
          <a:p>
            <a:pPr marL="0" indent="0">
              <a:buNone/>
            </a:pPr>
            <a:r>
              <a:rPr lang="en-US" sz="2100" i="1" err="1">
                <a:latin typeface="Calibri"/>
                <a:ea typeface="Roboto"/>
                <a:cs typeface="Roboto"/>
              </a:rPr>
              <a:t>Voorbeeld</a:t>
            </a:r>
            <a:r>
              <a:rPr lang="en-US" sz="2100" i="1">
                <a:latin typeface="Calibri"/>
                <a:ea typeface="Roboto"/>
                <a:cs typeface="Roboto"/>
              </a:rPr>
              <a:t>: </a:t>
            </a:r>
            <a:r>
              <a:rPr lang="en-US" sz="2100" i="1" err="1">
                <a:latin typeface="Calibri"/>
                <a:ea typeface="Roboto"/>
                <a:cs typeface="Roboto"/>
              </a:rPr>
              <a:t>Duidelijke</a:t>
            </a:r>
            <a:r>
              <a:rPr lang="en-US" sz="2100" i="1">
                <a:latin typeface="Calibri"/>
                <a:ea typeface="Roboto"/>
                <a:cs typeface="Roboto"/>
              </a:rPr>
              <a:t> </a:t>
            </a:r>
            <a:r>
              <a:rPr lang="en-US" sz="2100" i="1" err="1">
                <a:latin typeface="Calibri"/>
                <a:ea typeface="Roboto"/>
                <a:cs typeface="Roboto"/>
              </a:rPr>
              <a:t>richtlijnen</a:t>
            </a:r>
            <a:r>
              <a:rPr lang="en-US" sz="2100" i="1">
                <a:latin typeface="Calibri"/>
                <a:ea typeface="Roboto"/>
                <a:cs typeface="Roboto"/>
              </a:rPr>
              <a:t> over </a:t>
            </a:r>
            <a:r>
              <a:rPr lang="en-US" sz="2100" i="1" err="1">
                <a:latin typeface="Calibri"/>
                <a:ea typeface="Roboto"/>
                <a:cs typeface="Roboto"/>
              </a:rPr>
              <a:t>geluidsoverlast</a:t>
            </a:r>
            <a:r>
              <a:rPr lang="en-US" sz="2100" i="1">
                <a:latin typeface="Calibri"/>
                <a:ea typeface="Roboto"/>
                <a:cs typeface="Roboto"/>
              </a:rPr>
              <a:t> </a:t>
            </a:r>
            <a:r>
              <a:rPr lang="en-US" sz="2100" i="1" err="1">
                <a:latin typeface="Calibri"/>
                <a:ea typeface="Roboto"/>
                <a:cs typeface="Roboto"/>
              </a:rPr>
              <a:t>en</a:t>
            </a:r>
            <a:r>
              <a:rPr lang="en-US" sz="2100" i="1">
                <a:latin typeface="Calibri"/>
                <a:ea typeface="Roboto"/>
                <a:cs typeface="Roboto"/>
              </a:rPr>
              <a:t> </a:t>
            </a:r>
            <a:r>
              <a:rPr lang="en-US" sz="2100" i="1" err="1">
                <a:latin typeface="Calibri"/>
                <a:ea typeface="Roboto"/>
                <a:cs typeface="Roboto"/>
              </a:rPr>
              <a:t>afval</a:t>
            </a:r>
            <a:r>
              <a:rPr lang="en-US" sz="2100" i="1">
                <a:latin typeface="Calibri"/>
                <a:ea typeface="Roboto"/>
                <a:cs typeface="Roboto"/>
              </a:rPr>
              <a:t> in het park, maar </a:t>
            </a:r>
            <a:r>
              <a:rPr lang="en-US" sz="2100" i="1" err="1">
                <a:latin typeface="Calibri"/>
                <a:ea typeface="Roboto"/>
                <a:cs typeface="Roboto"/>
              </a:rPr>
              <a:t>ook</a:t>
            </a:r>
            <a:r>
              <a:rPr lang="en-US" sz="2100" i="1">
                <a:latin typeface="Calibri"/>
                <a:ea typeface="Roboto"/>
                <a:cs typeface="Roboto"/>
              </a:rPr>
              <a:t> de </a:t>
            </a:r>
            <a:r>
              <a:rPr lang="en-US" sz="2100" i="1" err="1">
                <a:latin typeface="Calibri"/>
                <a:ea typeface="Roboto"/>
                <a:cs typeface="Roboto"/>
              </a:rPr>
              <a:t>mogelijkheid</a:t>
            </a:r>
            <a:r>
              <a:rPr lang="en-US" sz="2100" i="1">
                <a:latin typeface="Calibri"/>
                <a:ea typeface="Roboto"/>
                <a:cs typeface="Roboto"/>
              </a:rPr>
              <a:t> </a:t>
            </a:r>
            <a:r>
              <a:rPr lang="en-US" sz="2100" i="1" err="1">
                <a:latin typeface="Calibri"/>
                <a:ea typeface="Roboto"/>
                <a:cs typeface="Roboto"/>
              </a:rPr>
              <a:t>voor</a:t>
            </a:r>
            <a:r>
              <a:rPr lang="en-US" sz="2100" i="1">
                <a:latin typeface="Calibri"/>
                <a:ea typeface="Roboto"/>
                <a:cs typeface="Roboto"/>
              </a:rPr>
              <a:t> </a:t>
            </a:r>
            <a:r>
              <a:rPr lang="en-US" sz="2100" i="1" err="1">
                <a:latin typeface="Calibri"/>
                <a:ea typeface="Roboto"/>
                <a:cs typeface="Roboto"/>
              </a:rPr>
              <a:t>jongeren</a:t>
            </a:r>
            <a:r>
              <a:rPr lang="en-US" sz="2100" i="1">
                <a:latin typeface="Calibri"/>
                <a:ea typeface="Roboto"/>
                <a:cs typeface="Roboto"/>
              </a:rPr>
              <a:t> om mee </a:t>
            </a:r>
            <a:r>
              <a:rPr lang="en-US" sz="2100" i="1" err="1">
                <a:latin typeface="Calibri"/>
                <a:ea typeface="Roboto"/>
                <a:cs typeface="Roboto"/>
              </a:rPr>
              <a:t>te</a:t>
            </a:r>
            <a:r>
              <a:rPr lang="en-US" sz="2100" i="1">
                <a:latin typeface="Calibri"/>
                <a:ea typeface="Roboto"/>
                <a:cs typeface="Roboto"/>
              </a:rPr>
              <a:t> </a:t>
            </a:r>
            <a:r>
              <a:rPr lang="en-US" sz="2100" i="1" err="1">
                <a:latin typeface="Calibri"/>
                <a:ea typeface="Roboto"/>
                <a:cs typeface="Roboto"/>
              </a:rPr>
              <a:t>denken</a:t>
            </a:r>
            <a:r>
              <a:rPr lang="en-US" sz="2100" i="1">
                <a:latin typeface="Calibri"/>
                <a:ea typeface="Roboto"/>
                <a:cs typeface="Roboto"/>
              </a:rPr>
              <a:t> over </a:t>
            </a:r>
            <a:r>
              <a:rPr lang="en-US" sz="2100" i="1" err="1">
                <a:latin typeface="Calibri"/>
                <a:ea typeface="Roboto"/>
                <a:cs typeface="Roboto"/>
              </a:rPr>
              <a:t>deze</a:t>
            </a:r>
            <a:r>
              <a:rPr lang="en-US" sz="2100" i="1">
                <a:latin typeface="Calibri"/>
                <a:ea typeface="Roboto"/>
                <a:cs typeface="Roboto"/>
              </a:rPr>
              <a:t> regels. </a:t>
            </a:r>
            <a:r>
              <a:rPr lang="en-US" sz="2100" i="1" err="1">
                <a:latin typeface="Calibri"/>
                <a:ea typeface="Roboto"/>
                <a:cs typeface="Roboto"/>
              </a:rPr>
              <a:t>Deze</a:t>
            </a:r>
            <a:r>
              <a:rPr lang="en-US" sz="2100" i="1">
                <a:latin typeface="Calibri"/>
                <a:ea typeface="Roboto"/>
                <a:cs typeface="Roboto"/>
              </a:rPr>
              <a:t> tip </a:t>
            </a:r>
            <a:r>
              <a:rPr lang="en-US" sz="2100" i="1" err="1">
                <a:latin typeface="Calibri"/>
                <a:ea typeface="Roboto"/>
                <a:cs typeface="Roboto"/>
              </a:rPr>
              <a:t>speelt</a:t>
            </a:r>
            <a:r>
              <a:rPr lang="en-US" sz="2100" i="1">
                <a:latin typeface="Calibri"/>
                <a:ea typeface="Roboto"/>
                <a:cs typeface="Roboto"/>
              </a:rPr>
              <a:t> </a:t>
            </a:r>
            <a:r>
              <a:rPr lang="en-US" sz="2100" i="1" err="1">
                <a:latin typeface="Calibri"/>
                <a:ea typeface="Roboto"/>
                <a:cs typeface="Roboto"/>
              </a:rPr>
              <a:t>vooral</a:t>
            </a:r>
            <a:r>
              <a:rPr lang="en-US" sz="2100" i="1">
                <a:latin typeface="Calibri"/>
                <a:ea typeface="Roboto"/>
                <a:cs typeface="Roboto"/>
              </a:rPr>
              <a:t> in op </a:t>
            </a:r>
            <a:r>
              <a:rPr lang="en-US" sz="2100" i="1" err="1">
                <a:latin typeface="Calibri"/>
                <a:ea typeface="Roboto"/>
                <a:cs typeface="Roboto"/>
              </a:rPr>
              <a:t>hun</a:t>
            </a:r>
            <a:r>
              <a:rPr lang="en-US" sz="2100" i="1">
                <a:latin typeface="Calibri"/>
                <a:ea typeface="Roboto"/>
                <a:cs typeface="Roboto"/>
              </a:rPr>
              <a:t> </a:t>
            </a:r>
            <a:r>
              <a:rPr lang="en-US" sz="2100" i="1" err="1">
                <a:latin typeface="Calibri"/>
                <a:ea typeface="Roboto"/>
                <a:cs typeface="Roboto"/>
              </a:rPr>
              <a:t>onvermogen</a:t>
            </a:r>
            <a:r>
              <a:rPr lang="en-US" sz="2100" i="1">
                <a:latin typeface="Calibri"/>
                <a:ea typeface="Roboto"/>
                <a:cs typeface="Roboto"/>
              </a:rPr>
              <a:t> om </a:t>
            </a:r>
            <a:r>
              <a:rPr lang="en-US" sz="2100" i="1" err="1">
                <a:latin typeface="Calibri"/>
                <a:ea typeface="Roboto"/>
                <a:cs typeface="Roboto"/>
              </a:rPr>
              <a:t>gevolgen</a:t>
            </a:r>
            <a:r>
              <a:rPr lang="en-US" sz="2100" i="1">
                <a:latin typeface="Calibri"/>
                <a:ea typeface="Roboto"/>
                <a:cs typeface="Roboto"/>
              </a:rPr>
              <a:t> van </a:t>
            </a:r>
            <a:r>
              <a:rPr lang="en-US" sz="2100" i="1" err="1">
                <a:latin typeface="Calibri"/>
                <a:ea typeface="Roboto"/>
                <a:cs typeface="Roboto"/>
              </a:rPr>
              <a:t>gedrag</a:t>
            </a:r>
            <a:r>
              <a:rPr lang="en-US" sz="2100" i="1">
                <a:latin typeface="Calibri"/>
                <a:ea typeface="Roboto"/>
                <a:cs typeface="Roboto"/>
              </a:rPr>
              <a:t> in </a:t>
            </a:r>
            <a:r>
              <a:rPr lang="en-US" sz="2100" i="1" err="1">
                <a:latin typeface="Calibri"/>
                <a:ea typeface="Roboto"/>
                <a:cs typeface="Roboto"/>
              </a:rPr>
              <a:t>te</a:t>
            </a:r>
            <a:r>
              <a:rPr lang="en-US" sz="2100" i="1">
                <a:latin typeface="Calibri"/>
                <a:ea typeface="Roboto"/>
                <a:cs typeface="Roboto"/>
              </a:rPr>
              <a:t> </a:t>
            </a:r>
            <a:r>
              <a:rPr lang="en-US" sz="2100" i="1" err="1">
                <a:latin typeface="Calibri"/>
                <a:ea typeface="Roboto"/>
                <a:cs typeface="Roboto"/>
              </a:rPr>
              <a:t>schatten</a:t>
            </a:r>
            <a:r>
              <a:rPr lang="en-US" sz="2100" i="1">
                <a:latin typeface="Calibri"/>
                <a:ea typeface="Roboto"/>
                <a:cs typeface="Roboto"/>
              </a:rPr>
              <a:t> </a:t>
            </a:r>
            <a:r>
              <a:rPr lang="en-US" sz="2100" i="1" err="1">
                <a:latin typeface="Calibri"/>
                <a:ea typeface="Roboto"/>
                <a:cs typeface="Roboto"/>
              </a:rPr>
              <a:t>en</a:t>
            </a:r>
            <a:r>
              <a:rPr lang="en-US" sz="2100" i="1">
                <a:latin typeface="Calibri"/>
                <a:ea typeface="Roboto"/>
                <a:cs typeface="Roboto"/>
              </a:rPr>
              <a:t> </a:t>
            </a:r>
            <a:r>
              <a:rPr lang="en-US" sz="2100" i="1" err="1">
                <a:latin typeface="Calibri"/>
                <a:ea typeface="Roboto"/>
                <a:cs typeface="Roboto"/>
              </a:rPr>
              <a:t>hun</a:t>
            </a:r>
            <a:r>
              <a:rPr lang="en-US" sz="2100" i="1">
                <a:latin typeface="Calibri"/>
                <a:ea typeface="Roboto"/>
                <a:cs typeface="Roboto"/>
              </a:rPr>
              <a:t> </a:t>
            </a:r>
            <a:r>
              <a:rPr lang="en-US" sz="2100" i="1" err="1">
                <a:latin typeface="Calibri"/>
                <a:ea typeface="Roboto"/>
                <a:cs typeface="Roboto"/>
              </a:rPr>
              <a:t>behoefte</a:t>
            </a:r>
            <a:r>
              <a:rPr lang="en-US" sz="2100" i="1">
                <a:latin typeface="Calibri"/>
                <a:ea typeface="Roboto"/>
                <a:cs typeface="Roboto"/>
              </a:rPr>
              <a:t> </a:t>
            </a:r>
            <a:r>
              <a:rPr lang="en-US" sz="2100" i="1" err="1">
                <a:latin typeface="Calibri"/>
                <a:ea typeface="Roboto"/>
                <a:cs typeface="Roboto"/>
              </a:rPr>
              <a:t>aan</a:t>
            </a:r>
            <a:r>
              <a:rPr lang="en-US" sz="2100" i="1">
                <a:latin typeface="Calibri"/>
                <a:ea typeface="Roboto"/>
                <a:cs typeface="Roboto"/>
              </a:rPr>
              <a:t> </a:t>
            </a:r>
            <a:r>
              <a:rPr lang="en-US" sz="2100" i="1" err="1">
                <a:latin typeface="Calibri"/>
                <a:ea typeface="Roboto"/>
                <a:cs typeface="Roboto"/>
              </a:rPr>
              <a:t>autonomie</a:t>
            </a:r>
            <a:r>
              <a:rPr lang="en-US" sz="2100" i="1">
                <a:latin typeface="Calibri"/>
                <a:ea typeface="Roboto"/>
                <a:cs typeface="Roboto"/>
              </a:rPr>
              <a:t>.</a:t>
            </a:r>
          </a:p>
          <a:p>
            <a:pPr marL="0" indent="0">
              <a:buNone/>
            </a:pPr>
            <a:endParaRPr lang="en-US" sz="2100" i="1">
              <a:solidFill>
                <a:schemeClr val="dk1"/>
              </a:solidFill>
              <a:latin typeface="Calibri"/>
              <a:ea typeface="Roboto"/>
              <a:cs typeface="Roboto"/>
            </a:endParaRPr>
          </a:p>
          <a:p>
            <a:pPr marL="0" indent="0">
              <a:buNone/>
            </a:pPr>
            <a:r>
              <a:rPr lang="en-US" sz="2100" b="1">
                <a:latin typeface="Calibri"/>
                <a:ea typeface="Roboto"/>
                <a:cs typeface="Roboto"/>
              </a:rPr>
              <a:t>Wat is het </a:t>
            </a:r>
            <a:r>
              <a:rPr lang="en-US" sz="2100" b="1" err="1">
                <a:latin typeface="Calibri"/>
                <a:ea typeface="Roboto"/>
                <a:cs typeface="Roboto"/>
              </a:rPr>
              <a:t>verband</a:t>
            </a:r>
            <a:r>
              <a:rPr lang="en-US" sz="2100" b="1">
                <a:latin typeface="Calibri"/>
                <a:ea typeface="Roboto"/>
                <a:cs typeface="Roboto"/>
              </a:rPr>
              <a:t> </a:t>
            </a:r>
            <a:r>
              <a:rPr lang="en-US" sz="2100" b="1" err="1">
                <a:latin typeface="Calibri"/>
                <a:ea typeface="Roboto"/>
                <a:cs typeface="Roboto"/>
              </a:rPr>
              <a:t>tussen</a:t>
            </a:r>
            <a:r>
              <a:rPr lang="en-US" sz="2100" b="1">
                <a:latin typeface="Calibri"/>
                <a:ea typeface="Roboto"/>
                <a:cs typeface="Roboto"/>
              </a:rPr>
              <a:t> de </a:t>
            </a:r>
            <a:r>
              <a:rPr lang="en-US" sz="2100" b="1" err="1">
                <a:latin typeface="Calibri"/>
                <a:ea typeface="Roboto"/>
                <a:cs typeface="Roboto"/>
              </a:rPr>
              <a:t>adviezen</a:t>
            </a:r>
            <a:r>
              <a:rPr lang="en-US" sz="2100" b="1">
                <a:latin typeface="Calibri"/>
                <a:ea typeface="Roboto"/>
                <a:cs typeface="Roboto"/>
              </a:rPr>
              <a:t> </a:t>
            </a:r>
            <a:r>
              <a:rPr lang="en-US" sz="2100" b="1" err="1">
                <a:latin typeface="Calibri"/>
                <a:ea typeface="Roboto"/>
                <a:cs typeface="Roboto"/>
              </a:rPr>
              <a:t>en</a:t>
            </a:r>
            <a:r>
              <a:rPr lang="en-US" sz="2100" b="1">
                <a:latin typeface="Calibri"/>
                <a:ea typeface="Roboto"/>
                <a:cs typeface="Roboto"/>
              </a:rPr>
              <a:t> de </a:t>
            </a:r>
            <a:r>
              <a:rPr lang="en-US" sz="2100" b="1" err="1">
                <a:latin typeface="Calibri"/>
                <a:ea typeface="Roboto"/>
                <a:cs typeface="Roboto"/>
              </a:rPr>
              <a:t>theorie</a:t>
            </a:r>
            <a:r>
              <a:rPr lang="en-US" sz="2100" b="1">
                <a:latin typeface="Calibri"/>
                <a:ea typeface="Roboto"/>
                <a:cs typeface="Roboto"/>
              </a:rPr>
              <a:t> van Erikson? </a:t>
            </a:r>
            <a:br>
              <a:rPr lang="en-US" sz="2300" b="1">
                <a:latin typeface="Calibri"/>
                <a:ea typeface="Calibri"/>
                <a:cs typeface="Calibri"/>
              </a:rPr>
            </a:br>
            <a:r>
              <a:rPr lang="nl-NL" sz="2300">
                <a:solidFill>
                  <a:schemeClr val="dk1"/>
                </a:solidFill>
                <a:latin typeface="Calibri"/>
                <a:ea typeface="Calibri"/>
                <a:cs typeface="Calibri"/>
              </a:rPr>
              <a:t>Volgens </a:t>
            </a:r>
            <a:r>
              <a:rPr lang="nl-NL" sz="2300" err="1">
                <a:solidFill>
                  <a:schemeClr val="dk1"/>
                </a:solidFill>
                <a:latin typeface="Calibri"/>
                <a:ea typeface="Calibri"/>
                <a:cs typeface="Calibri"/>
              </a:rPr>
              <a:t>Erikson</a:t>
            </a:r>
            <a:r>
              <a:rPr lang="nl-NL" sz="2300">
                <a:solidFill>
                  <a:schemeClr val="dk1"/>
                </a:solidFill>
                <a:latin typeface="Calibri"/>
                <a:ea typeface="Calibri"/>
                <a:cs typeface="Calibri"/>
              </a:rPr>
              <a:t> gaan adolescenten </a:t>
            </a:r>
            <a:r>
              <a:rPr lang="nl-BE" sz="2300">
                <a:solidFill>
                  <a:schemeClr val="dk1"/>
                </a:solidFill>
                <a:latin typeface="Calibri"/>
                <a:ea typeface="Calibri"/>
                <a:cs typeface="Calibri"/>
              </a:rPr>
              <a:t>door het psychosociaal conflict "identiteit versus identiteitsverwarring". In deze fase gaan ze</a:t>
            </a:r>
            <a:r>
              <a:rPr lang="nl-NL" sz="2300">
                <a:solidFill>
                  <a:schemeClr val="dk1"/>
                </a:solidFill>
                <a:latin typeface="Calibri"/>
                <a:ea typeface="Calibri"/>
                <a:cs typeface="Calibri"/>
              </a:rPr>
              <a:t> actief op zoek zijn naar hun eigen identiteit en hun plaats in de maatschappij. In deze fase experimenteren jongeren met verschillende rollen en gedragingen, vaak binnen groepsverband, en zoeken ze erkenning en autonomie. Het gedrag van de jongeren in het park kan dus gezien worden als een uiting van deze zoektocht.</a:t>
            </a:r>
            <a:endParaRPr lang="en-US" sz="2300">
              <a:solidFill>
                <a:schemeClr val="dk1"/>
              </a:solidFill>
              <a:latin typeface="Calibri"/>
              <a:ea typeface="Calibri"/>
              <a:cs typeface="Calibri"/>
            </a:endParaRPr>
          </a:p>
          <a:p>
            <a:pPr marL="0" indent="0">
              <a:buNone/>
            </a:pPr>
            <a:r>
              <a:rPr lang="nl-NL" sz="2300">
                <a:solidFill>
                  <a:schemeClr val="dk1"/>
                </a:solidFill>
                <a:latin typeface="Calibri"/>
                <a:ea typeface="Calibri"/>
                <a:cs typeface="Calibri"/>
              </a:rPr>
              <a:t>Met de adviezen proberen we hun behoefte aan sociale interactie, erkenning en </a:t>
            </a:r>
            <a:r>
              <a:rPr lang="nl-NL" sz="2300" err="1">
                <a:solidFill>
                  <a:schemeClr val="dk1"/>
                </a:solidFill>
                <a:latin typeface="Calibri"/>
                <a:ea typeface="Calibri"/>
                <a:cs typeface="Calibri"/>
              </a:rPr>
              <a:t>experimentatie</a:t>
            </a:r>
            <a:r>
              <a:rPr lang="nl-NL" sz="2300">
                <a:solidFill>
                  <a:schemeClr val="dk1"/>
                </a:solidFill>
                <a:latin typeface="Calibri"/>
                <a:ea typeface="Calibri"/>
                <a:cs typeface="Calibri"/>
              </a:rPr>
              <a:t> op een positieve manier te kanaliseren.</a:t>
            </a:r>
            <a:endParaRPr lang="en-US" sz="2300">
              <a:solidFill>
                <a:schemeClr val="dk1"/>
              </a:solidFill>
              <a:latin typeface="Calibri"/>
              <a:ea typeface="Calibri"/>
              <a:cs typeface="Calibri"/>
            </a:endParaRPr>
          </a:p>
        </p:txBody>
      </p:sp>
    </p:spTree>
    <p:extLst>
      <p:ext uri="{BB962C8B-B14F-4D97-AF65-F5344CB8AC3E}">
        <p14:creationId xmlns:p14="http://schemas.microsoft.com/office/powerpoint/2010/main" val="3102750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2E919-F30A-0A7F-1AE0-F5898D21B779}"/>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A54D1136-21F0-C709-3EA4-4A5192385CFD}"/>
              </a:ext>
            </a:extLst>
          </p:cNvPr>
          <p:cNvSpPr txBox="1">
            <a:spLocks/>
          </p:cNvSpPr>
          <p:nvPr/>
        </p:nvSpPr>
        <p:spPr>
          <a:xfrm>
            <a:off x="252850" y="628364"/>
            <a:ext cx="11942225" cy="5701316"/>
          </a:xfrm>
          <a:prstGeom prst="rect">
            <a:avLst/>
          </a:prstGeom>
        </p:spPr>
        <p:txBody>
          <a:bodyPr vert="horz" lIns="91440" tIns="45720" rIns="91440" bIns="45720" rtlCol="0" anchor="t">
            <a:normAutofit fontScale="92500" lnSpcReduction="1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Calibri Light"/>
                <a:cs typeface="Calibri Light"/>
              </a:rPr>
              <a:t>Mogelijke </a:t>
            </a:r>
            <a:r>
              <a:rPr lang="nl-NL" sz="3100" b="1">
                <a:solidFill>
                  <a:schemeClr val="accent1"/>
                </a:solidFill>
                <a:latin typeface="Calibri Light"/>
                <a:ea typeface="Calibri Light"/>
                <a:cs typeface="Calibri Light"/>
              </a:rPr>
              <a:t>conclusie </a:t>
            </a:r>
            <a:r>
              <a:rPr lang="nl-NL" sz="2900" b="1">
                <a:solidFill>
                  <a:prstClr val="black"/>
                </a:solidFill>
                <a:latin typeface="Calibri Light"/>
                <a:ea typeface="Calibri Light"/>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nl-NL" sz="1800" b="1">
                <a:solidFill>
                  <a:schemeClr val="dk1"/>
                </a:solidFill>
                <a:latin typeface="Calibri"/>
                <a:ea typeface="Calibri"/>
                <a:cs typeface="Calibri"/>
              </a:rPr>
              <a:t>Vraag:</a:t>
            </a:r>
            <a:br>
              <a:rPr lang="nl-NL" sz="1800">
                <a:latin typeface="Calibri"/>
                <a:ea typeface="Calibri"/>
                <a:cs typeface="Calibri"/>
              </a:rPr>
            </a:br>
            <a:r>
              <a:rPr lang="nl-NL" sz="1800">
                <a:solidFill>
                  <a:schemeClr val="dk1"/>
                </a:solidFill>
                <a:latin typeface="Calibri"/>
                <a:ea typeface="Calibri"/>
                <a:cs typeface="Calibri"/>
              </a:rPr>
              <a:t>Als je als gemeenschapswacht een advies moet geven aan de gemeente om overlast te voorkomen, welke 2 adviezen zou je geven? Motiveer je adviezen vanuit de theorie van </a:t>
            </a:r>
            <a:r>
              <a:rPr lang="nl-NL" sz="1800" err="1">
                <a:solidFill>
                  <a:schemeClr val="dk1"/>
                </a:solidFill>
                <a:latin typeface="Calibri"/>
                <a:ea typeface="Calibri"/>
                <a:cs typeface="Calibri"/>
              </a:rPr>
              <a:t>Erikson</a:t>
            </a:r>
            <a:r>
              <a:rPr lang="nl-NL" sz="1800">
                <a:solidFill>
                  <a:schemeClr val="dk1"/>
                </a:solidFill>
                <a:latin typeface="Calibri"/>
                <a:ea typeface="Calibri"/>
                <a:cs typeface="Calibri"/>
              </a:rPr>
              <a:t>.</a:t>
            </a:r>
          </a:p>
          <a:p>
            <a:pPr marL="0" indent="0">
              <a:buNone/>
            </a:pPr>
            <a:endParaRPr lang="nl-NL" sz="1800">
              <a:solidFill>
                <a:schemeClr val="dk1"/>
              </a:solidFill>
              <a:latin typeface="Calibri"/>
              <a:ea typeface="Calibri"/>
              <a:cs typeface="Calibri"/>
            </a:endParaRPr>
          </a:p>
          <a:p>
            <a:pPr marL="0" indent="0">
              <a:buNone/>
            </a:pPr>
            <a:r>
              <a:rPr lang="nl-NL" sz="1800" b="1">
                <a:solidFill>
                  <a:schemeClr val="dk1"/>
                </a:solidFill>
                <a:latin typeface="Calibri"/>
                <a:ea typeface="Calibri"/>
                <a:cs typeface="Calibri"/>
              </a:rPr>
              <a:t>Conclusie:</a:t>
            </a:r>
            <a:br>
              <a:rPr lang="nl-NL" sz="1800" b="1">
                <a:latin typeface="Calibri"/>
                <a:ea typeface="Calibri"/>
                <a:cs typeface="Calibri"/>
              </a:rPr>
            </a:br>
            <a:r>
              <a:rPr lang="nl-NL" sz="1800">
                <a:solidFill>
                  <a:schemeClr val="dk1"/>
                </a:solidFill>
                <a:latin typeface="Calibri"/>
                <a:ea typeface="Calibri"/>
                <a:cs typeface="Calibri"/>
              </a:rPr>
              <a:t>Door jongeren te erkennen in hun behoefte aan autonomie, groepsbinding en identiteitsontwikkeling (zoals </a:t>
            </a:r>
            <a:r>
              <a:rPr lang="nl-NL" sz="1800" err="1">
                <a:solidFill>
                  <a:schemeClr val="dk1"/>
                </a:solidFill>
                <a:latin typeface="Calibri"/>
                <a:ea typeface="Calibri"/>
                <a:cs typeface="Calibri"/>
              </a:rPr>
              <a:t>Erikson</a:t>
            </a:r>
            <a:r>
              <a:rPr lang="nl-NL" sz="1800">
                <a:solidFill>
                  <a:schemeClr val="dk1"/>
                </a:solidFill>
                <a:latin typeface="Calibri"/>
                <a:ea typeface="Calibri"/>
                <a:cs typeface="Calibri"/>
              </a:rPr>
              <a:t> beschrijft), kan je hun gedrag op een positieve manier sturen. Het is niet effectief om jongeren simpelweg te verjagen uit het park. Het is beter is om hen alternatieven te bieden, hun betrokkenheid te vergroten en hen verantwoordelijkheid te geven. </a:t>
            </a:r>
          </a:p>
          <a:p>
            <a:pPr marL="256540" indent="-256540">
              <a:buNone/>
            </a:pPr>
            <a:r>
              <a:rPr lang="en-US" sz="1800">
                <a:solidFill>
                  <a:schemeClr val="dk1"/>
                </a:solidFill>
                <a:latin typeface="Calibri"/>
                <a:ea typeface="Calibri"/>
                <a:cs typeface="Calibri"/>
              </a:rPr>
              <a:t>Advies 1: </a:t>
            </a:r>
            <a:r>
              <a:rPr lang="en-US" sz="1800" err="1">
                <a:solidFill>
                  <a:schemeClr val="dk1"/>
                </a:solidFill>
                <a:latin typeface="Calibri"/>
                <a:ea typeface="Calibri"/>
                <a:cs typeface="Calibri"/>
              </a:rPr>
              <a:t>Creëer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alternatieve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ontmoetingsplekken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voor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jongeren</a:t>
            </a:r>
            <a:endParaRPr lang="nl-NL" sz="1800">
              <a:solidFill>
                <a:schemeClr val="dk1"/>
              </a:solidFill>
              <a:latin typeface="Calibri"/>
              <a:ea typeface="Calibri"/>
              <a:cs typeface="Calibri"/>
            </a:endParaRPr>
          </a:p>
          <a:p>
            <a:pPr marL="256540" indent="-256540">
              <a:buNone/>
            </a:pPr>
            <a:r>
              <a:rPr lang="en-US" sz="1800">
                <a:solidFill>
                  <a:schemeClr val="dk1"/>
                </a:solidFill>
                <a:latin typeface="Calibri"/>
                <a:ea typeface="Calibri"/>
                <a:cs typeface="Calibri"/>
              </a:rPr>
              <a:t>Advies 2: Stel </a:t>
            </a:r>
            <a:r>
              <a:rPr lang="en-US" sz="1800" err="1">
                <a:solidFill>
                  <a:schemeClr val="dk1"/>
                </a:solidFill>
                <a:latin typeface="Calibri"/>
                <a:ea typeface="Calibri"/>
                <a:cs typeface="Calibri"/>
              </a:rPr>
              <a:t>duidelijke</a:t>
            </a:r>
            <a:r>
              <a:rPr lang="en-US" sz="1800">
                <a:solidFill>
                  <a:schemeClr val="dk1"/>
                </a:solidFill>
                <a:latin typeface="Calibri"/>
                <a:ea typeface="Calibri"/>
                <a:cs typeface="Calibri"/>
              </a:rPr>
              <a:t> maar </a:t>
            </a:r>
            <a:r>
              <a:rPr lang="en-US" sz="1800" err="1">
                <a:solidFill>
                  <a:schemeClr val="dk1"/>
                </a:solidFill>
                <a:latin typeface="Calibri"/>
                <a:ea typeface="Calibri"/>
                <a:cs typeface="Calibri"/>
              </a:rPr>
              <a:t>rechtvaardige</a:t>
            </a:r>
            <a:r>
              <a:rPr lang="en-US" sz="1800">
                <a:solidFill>
                  <a:schemeClr val="dk1"/>
                </a:solidFill>
                <a:latin typeface="Calibri"/>
                <a:ea typeface="Calibri"/>
                <a:cs typeface="Calibri"/>
              </a:rPr>
              <a:t> regels op</a:t>
            </a:r>
            <a:endParaRPr lang="nl-NL" sz="1800">
              <a:solidFill>
                <a:schemeClr val="dk1"/>
              </a:solidFill>
              <a:latin typeface="Calibri"/>
              <a:cs typeface="Calibri"/>
            </a:endParaRPr>
          </a:p>
          <a:p>
            <a:pPr marL="256540" indent="-256540">
              <a:buNone/>
            </a:pPr>
            <a:endParaRPr lang="en-US" sz="1800">
              <a:solidFill>
                <a:schemeClr val="dk1"/>
              </a:solidFill>
              <a:latin typeface="Calibri"/>
              <a:ea typeface="Calibri"/>
              <a:cs typeface="Calibri"/>
            </a:endParaRPr>
          </a:p>
          <a:p>
            <a:pPr marL="256540" indent="-256540">
              <a:buNone/>
            </a:pPr>
            <a:r>
              <a:rPr lang="nl-NL" sz="1800">
                <a:solidFill>
                  <a:schemeClr val="dk1"/>
                </a:solidFill>
                <a:latin typeface="Calibri"/>
                <a:ea typeface="Calibri"/>
                <a:cs typeface="Calibri"/>
              </a:rPr>
              <a:t>Of bv.</a:t>
            </a:r>
            <a:endParaRPr lang="en-US" sz="1800">
              <a:solidFill>
                <a:schemeClr val="dk1"/>
              </a:solidFill>
              <a:latin typeface="Calibri"/>
              <a:ea typeface="Calibri"/>
              <a:cs typeface="Calibri"/>
            </a:endParaRPr>
          </a:p>
          <a:p>
            <a:pPr marL="0" indent="0">
              <a:buNone/>
            </a:pPr>
            <a:endParaRPr lang="nl-NL" sz="1800">
              <a:solidFill>
                <a:schemeClr val="dk1"/>
              </a:solidFill>
              <a:latin typeface="Calibri"/>
              <a:ea typeface="Calibri"/>
              <a:cs typeface="Calibri"/>
            </a:endParaRPr>
          </a:p>
          <a:p>
            <a:pPr marL="0" indent="0">
              <a:buNone/>
            </a:pPr>
            <a:r>
              <a:rPr lang="nl-NL" sz="1800">
                <a:solidFill>
                  <a:schemeClr val="dk1"/>
                </a:solidFill>
                <a:latin typeface="Calibri"/>
                <a:ea typeface="Calibri"/>
                <a:cs typeface="Calibri"/>
              </a:rPr>
              <a:t>Volgens </a:t>
            </a:r>
            <a:r>
              <a:rPr lang="nl-NL" sz="1800" err="1">
                <a:solidFill>
                  <a:schemeClr val="dk1"/>
                </a:solidFill>
                <a:latin typeface="Calibri"/>
                <a:ea typeface="Calibri"/>
                <a:cs typeface="Calibri"/>
              </a:rPr>
              <a:t>Erikson</a:t>
            </a:r>
            <a:r>
              <a:rPr lang="nl-NL" sz="1800">
                <a:solidFill>
                  <a:schemeClr val="dk1"/>
                </a:solidFill>
                <a:latin typeface="Calibri"/>
                <a:ea typeface="Calibri"/>
                <a:cs typeface="Calibri"/>
              </a:rPr>
              <a:t> gaan adolescenten </a:t>
            </a:r>
            <a:r>
              <a:rPr lang="nl-BE" sz="1800">
                <a:solidFill>
                  <a:schemeClr val="dk1"/>
                </a:solidFill>
                <a:latin typeface="Calibri"/>
                <a:ea typeface="Calibri"/>
                <a:cs typeface="Calibri"/>
              </a:rPr>
              <a:t>door het psychosociaal conflict "identiteit versus identiteitsverwarring". </a:t>
            </a:r>
            <a:r>
              <a:rPr lang="nl-NL" sz="1800">
                <a:solidFill>
                  <a:schemeClr val="dk1"/>
                </a:solidFill>
                <a:latin typeface="Calibri"/>
                <a:ea typeface="Calibri"/>
                <a:cs typeface="Calibri"/>
              </a:rPr>
              <a:t>Het gedrag van de jongeren past bij hun zoektocht naar hun identiteit. Met de volgende 2 adviezen proberen we hun behoefte aan sociale interactie, erkenning en </a:t>
            </a:r>
            <a:r>
              <a:rPr lang="nl-NL" sz="1800" err="1">
                <a:solidFill>
                  <a:schemeClr val="dk1"/>
                </a:solidFill>
                <a:latin typeface="Calibri"/>
                <a:ea typeface="Calibri"/>
                <a:cs typeface="Calibri"/>
              </a:rPr>
              <a:t>experimentatie</a:t>
            </a:r>
            <a:r>
              <a:rPr lang="nl-NL" sz="1800">
                <a:solidFill>
                  <a:schemeClr val="dk1"/>
                </a:solidFill>
                <a:latin typeface="Calibri"/>
                <a:ea typeface="Calibri"/>
                <a:cs typeface="Calibri"/>
              </a:rPr>
              <a:t> op een positieve manier te kanaliseren:</a:t>
            </a:r>
            <a:endParaRPr lang="nl-NL" sz="1800">
              <a:solidFill>
                <a:schemeClr val="dk1"/>
              </a:solidFill>
              <a:latin typeface="Calibri"/>
              <a:cs typeface="Calibri"/>
            </a:endParaRPr>
          </a:p>
          <a:p>
            <a:pPr marL="256540" indent="-256540">
              <a:buNone/>
            </a:pPr>
            <a:r>
              <a:rPr lang="en-US" sz="1800">
                <a:solidFill>
                  <a:schemeClr val="dk1"/>
                </a:solidFill>
                <a:latin typeface="Calibri"/>
                <a:ea typeface="Calibri"/>
                <a:cs typeface="Calibri"/>
              </a:rPr>
              <a:t>Advies 1: </a:t>
            </a:r>
            <a:r>
              <a:rPr lang="en-US" sz="1800" err="1">
                <a:solidFill>
                  <a:schemeClr val="dk1"/>
                </a:solidFill>
                <a:latin typeface="Calibri"/>
                <a:ea typeface="Calibri"/>
                <a:cs typeface="Calibri"/>
              </a:rPr>
              <a:t>Creëer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alternatieve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ontmoetingsplekken</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voor</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jongeren</a:t>
            </a:r>
            <a:endParaRPr lang="nl-NL" sz="1800">
              <a:solidFill>
                <a:schemeClr val="dk1"/>
              </a:solidFill>
              <a:latin typeface="Calibri"/>
              <a:ea typeface="Calibri"/>
              <a:cs typeface="Calibri"/>
            </a:endParaRPr>
          </a:p>
          <a:p>
            <a:pPr marL="256540" indent="-256540">
              <a:buNone/>
            </a:pPr>
            <a:r>
              <a:rPr lang="en-US" sz="1800">
                <a:solidFill>
                  <a:schemeClr val="dk1"/>
                </a:solidFill>
                <a:latin typeface="Calibri"/>
                <a:ea typeface="Calibri"/>
                <a:cs typeface="Calibri"/>
              </a:rPr>
              <a:t>Advies 2: Stel </a:t>
            </a:r>
            <a:r>
              <a:rPr lang="en-US" sz="1800" err="1">
                <a:solidFill>
                  <a:schemeClr val="dk1"/>
                </a:solidFill>
                <a:latin typeface="Calibri"/>
                <a:ea typeface="Calibri"/>
                <a:cs typeface="Calibri"/>
              </a:rPr>
              <a:t>duidelijke</a:t>
            </a:r>
            <a:r>
              <a:rPr lang="en-US" sz="1800">
                <a:solidFill>
                  <a:schemeClr val="dk1"/>
                </a:solidFill>
                <a:latin typeface="Calibri"/>
                <a:ea typeface="Calibri"/>
                <a:cs typeface="Calibri"/>
              </a:rPr>
              <a:t> maar </a:t>
            </a:r>
            <a:r>
              <a:rPr lang="en-US" sz="1800" err="1">
                <a:solidFill>
                  <a:schemeClr val="dk1"/>
                </a:solidFill>
                <a:latin typeface="Calibri"/>
                <a:ea typeface="Calibri"/>
                <a:cs typeface="Calibri"/>
              </a:rPr>
              <a:t>rechtvaardige</a:t>
            </a:r>
            <a:r>
              <a:rPr lang="en-US" sz="1800">
                <a:solidFill>
                  <a:schemeClr val="dk1"/>
                </a:solidFill>
                <a:latin typeface="Calibri"/>
                <a:ea typeface="Calibri"/>
                <a:cs typeface="Calibri"/>
              </a:rPr>
              <a:t> regels op</a:t>
            </a:r>
          </a:p>
          <a:p>
            <a:pPr marL="0" indent="0">
              <a:buNone/>
            </a:pPr>
            <a:endParaRPr lang="nl-BE">
              <a:solidFill>
                <a:schemeClr val="dk1"/>
              </a:solidFill>
              <a:cs typeface="Roboto" pitchFamily="2" charset="0"/>
            </a:endParaRPr>
          </a:p>
        </p:txBody>
      </p:sp>
    </p:spTree>
    <p:extLst>
      <p:ext uri="{BB962C8B-B14F-4D97-AF65-F5344CB8AC3E}">
        <p14:creationId xmlns:p14="http://schemas.microsoft.com/office/powerpoint/2010/main" val="268871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FDF37-9E82-8156-7147-49348646741D}"/>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3708257D-D332-4B11-1CD9-3E3CADCA5F59}"/>
              </a:ext>
            </a:extLst>
          </p:cNvPr>
          <p:cNvGraphicFramePr>
            <a:graphicFrameLocks noGrp="1"/>
          </p:cNvGraphicFramePr>
          <p:nvPr>
            <p:extLst>
              <p:ext uri="{D42A27DB-BD31-4B8C-83A1-F6EECF244321}">
                <p14:modId xmlns:p14="http://schemas.microsoft.com/office/powerpoint/2010/main" val="4020461583"/>
              </p:ext>
            </p:extLst>
          </p:nvPr>
        </p:nvGraphicFramePr>
        <p:xfrm>
          <a:off x="158150" y="474452"/>
          <a:ext cx="11888999" cy="6285809"/>
        </p:xfrm>
        <a:graphic>
          <a:graphicData uri="http://schemas.openxmlformats.org/drawingml/2006/table">
            <a:tbl>
              <a:tblPr firstRow="1" bandRow="1">
                <a:tableStyleId>{5C22544A-7EE6-4342-B048-85BDC9FD1C3A}</a:tableStyleId>
              </a:tblPr>
              <a:tblGrid>
                <a:gridCol w="4135553">
                  <a:extLst>
                    <a:ext uri="{9D8B030D-6E8A-4147-A177-3AD203B41FA5}">
                      <a16:colId xmlns:a16="http://schemas.microsoft.com/office/drawing/2014/main" val="3171494239"/>
                    </a:ext>
                  </a:extLst>
                </a:gridCol>
                <a:gridCol w="7753446">
                  <a:extLst>
                    <a:ext uri="{9D8B030D-6E8A-4147-A177-3AD203B41FA5}">
                      <a16:colId xmlns:a16="http://schemas.microsoft.com/office/drawing/2014/main" val="714817409"/>
                    </a:ext>
                  </a:extLst>
                </a:gridCol>
              </a:tblGrid>
              <a:tr h="813103">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br>
                        <a:rPr lang="nl-NL" sz="1400"/>
                      </a:br>
                      <a:r>
                        <a:rPr lang="nl-NL" sz="2000"/>
                        <a:t>ADVICE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5371409">
                <a:tc>
                  <a:txBody>
                    <a:bodyPr/>
                    <a:lstStyle/>
                    <a:p>
                      <a:pPr marL="0" lvl="0" algn="l" defTabSz="685783" rtl="0" eaLnBrk="1" latinLnBrk="0" hangingPunct="1">
                        <a:buNone/>
                      </a:pPr>
                      <a:endParaRPr lang="nl-NL" sz="1350" kern="1200" noProof="0">
                        <a:solidFill>
                          <a:schemeClr val="dk1"/>
                        </a:solidFill>
                        <a:latin typeface="+mn-lt"/>
                        <a:ea typeface="+mn-ea"/>
                        <a:cs typeface="+mn-cs"/>
                      </a:endParaRPr>
                    </a:p>
                    <a:p>
                      <a:pPr marL="0" lvl="0" algn="l">
                        <a:buNone/>
                      </a:pPr>
                      <a:endParaRPr lang="nl-NL" sz="1350" kern="1200" noProof="0">
                        <a:solidFill>
                          <a:schemeClr val="dk1"/>
                        </a:solidFill>
                        <a:latin typeface="+mn-lt"/>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endParaRPr lang="nl-NL">
                        <a:highlight>
                          <a:srgbClr val="E9DBE9"/>
                        </a:highlight>
                      </a:endParaRPr>
                    </a:p>
                    <a:p>
                      <a:pPr marL="0" marR="0" lvl="0" indent="0" algn="l">
                        <a:lnSpc>
                          <a:spcPct val="100000"/>
                        </a:lnSpc>
                        <a:spcBef>
                          <a:spcPct val="20000"/>
                        </a:spcBef>
                        <a:spcAft>
                          <a:spcPts val="0"/>
                        </a:spcAft>
                        <a:buNone/>
                      </a:pPr>
                      <a:r>
                        <a:rPr lang="nl-BE" sz="1800" b="0" i="1" u="none" strike="noStrike" kern="1200" noProof="0">
                          <a:solidFill>
                            <a:schemeClr val="accent1"/>
                          </a:solidFill>
                          <a:latin typeface="Aptos"/>
                        </a:rPr>
                        <a:t>Je zou ook kunnen werken met gegeven adviezen. </a:t>
                      </a:r>
                      <a:br>
                        <a:rPr lang="nl-BE" sz="1800" b="0" i="1" u="none" strike="noStrike" kern="1200" noProof="0">
                          <a:solidFill>
                            <a:srgbClr val="AE2081"/>
                          </a:solidFill>
                          <a:latin typeface="Aptos"/>
                        </a:rPr>
                      </a:br>
                      <a:br>
                        <a:rPr lang="nl-BE" sz="1800" b="0" i="1" u="none" strike="noStrike" kern="1200" noProof="0">
                          <a:solidFill>
                            <a:srgbClr val="000000"/>
                          </a:solidFill>
                          <a:latin typeface="Aptos"/>
                        </a:rPr>
                      </a:br>
                      <a:r>
                        <a:rPr lang="nl-BE" sz="1800" b="0" i="1" u="none" strike="noStrike" kern="1200" noProof="0">
                          <a:solidFill>
                            <a:srgbClr val="000000"/>
                          </a:solidFill>
                          <a:latin typeface="Aptos"/>
                        </a:rPr>
                        <a:t>De vraag zou dan de volgende kunnen zijn</a:t>
                      </a:r>
                      <a:r>
                        <a:rPr lang="nl-BE" sz="1800" b="1" i="0" u="none" strike="noStrike" kern="1200" noProof="0">
                          <a:solidFill>
                            <a:srgbClr val="000000"/>
                          </a:solidFill>
                          <a:latin typeface="Trebuchet MS"/>
                          <a:ea typeface="+mn-ea"/>
                          <a:cs typeface="+mn-cs"/>
                        </a:rPr>
                        <a:t>: </a:t>
                      </a:r>
                      <a:br>
                        <a:rPr lang="nl-BE" sz="1800" b="1" i="0" u="none" strike="noStrike" kern="1200" noProof="0">
                          <a:solidFill>
                            <a:srgbClr val="000000"/>
                          </a:solidFill>
                          <a:latin typeface="Trebuchet MS"/>
                          <a:ea typeface="+mn-ea"/>
                          <a:cs typeface="+mn-cs"/>
                        </a:rPr>
                      </a:br>
                      <a:r>
                        <a:rPr lang="nl-BE" sz="1800" b="1" i="0" u="none" strike="noStrike" kern="1200" noProof="0">
                          <a:solidFill>
                            <a:srgbClr val="000000"/>
                          </a:solidFill>
                          <a:latin typeface="Trebuchet MS"/>
                          <a:ea typeface="+mn-ea"/>
                          <a:cs typeface="+mn-cs"/>
                        </a:rPr>
                        <a:t>Welke van onderstaande adviezen zou je niet gebruiken, vanuit inzichten over de behoeften van adolescenten vanuit de theorie van </a:t>
                      </a:r>
                      <a:r>
                        <a:rPr lang="nl-BE" sz="1800" b="1" i="0" u="none" strike="noStrike" kern="1200" noProof="0" err="1">
                          <a:solidFill>
                            <a:srgbClr val="000000"/>
                          </a:solidFill>
                          <a:latin typeface="Trebuchet MS"/>
                          <a:ea typeface="+mn-ea"/>
                          <a:cs typeface="+mn-cs"/>
                        </a:rPr>
                        <a:t>Erikson</a:t>
                      </a:r>
                      <a:r>
                        <a:rPr lang="nl-BE" sz="1800" b="1" i="0" u="none" strike="noStrike" kern="1200" noProof="0">
                          <a:solidFill>
                            <a:srgbClr val="000000"/>
                          </a:solidFill>
                          <a:latin typeface="Trebuchet MS"/>
                          <a:ea typeface="+mn-ea"/>
                          <a:cs typeface="+mn-cs"/>
                        </a:rPr>
                        <a:t>? </a:t>
                      </a:r>
                      <a:endParaRPr lang="nl-NL" sz="1800" b="1" i="0" u="none" strike="noStrike" kern="1200" noProof="0">
                        <a:solidFill>
                          <a:srgbClr val="000000"/>
                        </a:solidFill>
                        <a:latin typeface="Trebuchet MS"/>
                      </a:endParaRPr>
                    </a:p>
                    <a:p>
                      <a:pPr marL="0" marR="0" lvl="0" indent="0" algn="l">
                        <a:lnSpc>
                          <a:spcPct val="100000"/>
                        </a:lnSpc>
                        <a:spcBef>
                          <a:spcPct val="20000"/>
                        </a:spcBef>
                        <a:spcAft>
                          <a:spcPts val="0"/>
                        </a:spcAft>
                        <a:buNone/>
                      </a:pPr>
                      <a:endParaRPr lang="nl-NL" sz="1800" b="1" i="0" u="none" strike="noStrike" kern="1200" noProof="0">
                        <a:solidFill>
                          <a:schemeClr val="tx1"/>
                        </a:solidFill>
                        <a:latin typeface="Trebuchet MS"/>
                      </a:endParaRPr>
                    </a:p>
                    <a:p>
                      <a:pPr marL="0" marR="0" lvl="0" indent="0" algn="l">
                        <a:lnSpc>
                          <a:spcPct val="100000"/>
                        </a:lnSpc>
                        <a:spcBef>
                          <a:spcPct val="20000"/>
                        </a:spcBef>
                        <a:spcAft>
                          <a:spcPts val="0"/>
                        </a:spcAft>
                        <a:buNone/>
                      </a:pPr>
                      <a:r>
                        <a:rPr lang="en-US" sz="1600" b="0" i="0" u="none" strike="noStrike" kern="1200" noProof="0">
                          <a:solidFill>
                            <a:schemeClr val="tx1"/>
                          </a:solidFill>
                          <a:latin typeface="Calibri"/>
                        </a:rPr>
                        <a:t>Advies 1: </a:t>
                      </a:r>
                      <a:r>
                        <a:rPr lang="en-US" sz="1600" b="0" i="0" u="none" strike="noStrike" kern="1200" noProof="0" err="1">
                          <a:solidFill>
                            <a:schemeClr val="tx1"/>
                          </a:solidFill>
                          <a:latin typeface="Calibri"/>
                        </a:rPr>
                        <a:t>Creëer</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alternatieve</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ontmoetingsplekken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voor</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jongeren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bv</a:t>
                      </a:r>
                      <a:r>
                        <a:rPr lang="en-US" sz="1600" b="0" i="0" u="none" strike="noStrike" kern="1200" noProof="0">
                          <a:solidFill>
                            <a:schemeClr val="tx1"/>
                          </a:solidFill>
                          <a:latin typeface="Calibri"/>
                        </a:rPr>
                        <a:t>. Een skatepark, </a:t>
                      </a:r>
                      <a:r>
                        <a:rPr lang="en-US" sz="1600" b="0" i="0" u="none" strike="noStrike" kern="1200" noProof="0" err="1">
                          <a:solidFill>
                            <a:schemeClr val="tx1"/>
                          </a:solidFill>
                          <a:latin typeface="Calibri"/>
                        </a:rPr>
                        <a:t>sportveld</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jeugdruimte</a:t>
                      </a:r>
                      <a:r>
                        <a:rPr lang="en-US" sz="1600" b="0" i="0" u="none" strike="noStrike" kern="1200" noProof="0">
                          <a:solidFill>
                            <a:schemeClr val="tx1"/>
                          </a:solidFill>
                          <a:latin typeface="Calibri"/>
                        </a:rPr>
                        <a:t> …).</a:t>
                      </a:r>
                    </a:p>
                    <a:p>
                      <a:pPr marL="0" marR="0" lvl="0" indent="0" algn="l">
                        <a:lnSpc>
                          <a:spcPct val="100000"/>
                        </a:lnSpc>
                        <a:spcBef>
                          <a:spcPct val="20000"/>
                        </a:spcBef>
                        <a:spcAft>
                          <a:spcPts val="0"/>
                        </a:spcAft>
                        <a:buNone/>
                      </a:pPr>
                      <a:endParaRPr lang="en-US" sz="1600" b="0" i="0" u="none" strike="noStrike" kern="1200" noProof="0">
                        <a:solidFill>
                          <a:schemeClr val="tx1"/>
                        </a:solidFill>
                        <a:latin typeface="Calibri"/>
                      </a:endParaRPr>
                    </a:p>
                    <a:p>
                      <a:pPr marL="0" marR="0" lvl="0" indent="0" algn="l">
                        <a:lnSpc>
                          <a:spcPct val="100000"/>
                        </a:lnSpc>
                        <a:spcBef>
                          <a:spcPct val="20000"/>
                        </a:spcBef>
                        <a:spcAft>
                          <a:spcPts val="0"/>
                        </a:spcAft>
                        <a:buNone/>
                      </a:pPr>
                      <a:r>
                        <a:rPr lang="en-US" sz="1600" b="0" i="0" u="none" strike="noStrike" kern="1200" noProof="0">
                          <a:solidFill>
                            <a:schemeClr val="tx1"/>
                          </a:solidFill>
                          <a:latin typeface="Calibri"/>
                        </a:rPr>
                        <a:t>Advies 2: Stel </a:t>
                      </a:r>
                      <a:r>
                        <a:rPr lang="en-US" sz="1600" b="0" i="0" u="none" strike="noStrike" kern="1200" noProof="0" err="1">
                          <a:solidFill>
                            <a:schemeClr val="tx1"/>
                          </a:solidFill>
                          <a:latin typeface="Calibri"/>
                        </a:rPr>
                        <a:t>duidelijke</a:t>
                      </a:r>
                      <a:r>
                        <a:rPr lang="en-US" sz="1600" b="0" i="0" u="none" strike="noStrike" kern="1200" noProof="0">
                          <a:solidFill>
                            <a:schemeClr val="tx1"/>
                          </a:solidFill>
                          <a:latin typeface="Calibri"/>
                        </a:rPr>
                        <a:t> maar </a:t>
                      </a:r>
                      <a:r>
                        <a:rPr lang="en-US" sz="1600" b="0" i="0" u="none" strike="noStrike" kern="1200" noProof="0" err="1">
                          <a:solidFill>
                            <a:schemeClr val="tx1"/>
                          </a:solidFill>
                          <a:latin typeface="Calibri"/>
                        </a:rPr>
                        <a:t>rechtvaardige</a:t>
                      </a:r>
                      <a:r>
                        <a:rPr lang="en-US" sz="1600" b="0" i="0" u="none" strike="noStrike" kern="1200" noProof="0">
                          <a:solidFill>
                            <a:schemeClr val="tx1"/>
                          </a:solidFill>
                          <a:latin typeface="Calibri"/>
                        </a:rPr>
                        <a:t> regels op </a:t>
                      </a:r>
                      <a:r>
                        <a:rPr lang="en-US" sz="1600" b="0" i="0" u="none" strike="noStrike" kern="1200" noProof="0" err="1">
                          <a:solidFill>
                            <a:schemeClr val="tx1"/>
                          </a:solidFill>
                          <a:latin typeface="Calibri"/>
                        </a:rPr>
                        <a:t>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geef</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jongeren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hierbij</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ook</a:t>
                      </a:r>
                      <a:r>
                        <a:rPr lang="en-US" sz="1600" b="0" i="0" u="none" strike="noStrike" kern="1200" noProof="0">
                          <a:solidFill>
                            <a:schemeClr val="tx1"/>
                          </a:solidFill>
                          <a:latin typeface="Calibri"/>
                        </a:rPr>
                        <a:t> de </a:t>
                      </a:r>
                      <a:r>
                        <a:rPr lang="en-US" sz="1600" b="0" i="0" u="none" strike="noStrike" kern="1200" noProof="0" err="1">
                          <a:solidFill>
                            <a:schemeClr val="tx1"/>
                          </a:solidFill>
                          <a:latin typeface="Calibri"/>
                        </a:rPr>
                        <a:t>mogelijkheid</a:t>
                      </a:r>
                      <a:r>
                        <a:rPr lang="en-US" sz="1600" b="0" i="0" u="none" strike="noStrike" kern="1200" noProof="0">
                          <a:solidFill>
                            <a:schemeClr val="tx1"/>
                          </a:solidFill>
                          <a:latin typeface="Calibri"/>
                        </a:rPr>
                        <a:t> om mee </a:t>
                      </a:r>
                      <a:r>
                        <a:rPr lang="en-US" sz="1600" b="0" i="0" u="none" strike="noStrike" kern="1200" noProof="0" err="1">
                          <a:solidFill>
                            <a:schemeClr val="tx1"/>
                          </a:solidFill>
                          <a:latin typeface="Calibri"/>
                        </a:rPr>
                        <a:t>te</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denken</a:t>
                      </a:r>
                      <a:r>
                        <a:rPr lang="en-US" sz="1600" b="0" i="0" u="none" strike="noStrike" kern="1200" noProof="0">
                          <a:solidFill>
                            <a:schemeClr val="tx1"/>
                          </a:solidFill>
                          <a:latin typeface="Calibri"/>
                        </a:rPr>
                        <a:t>.</a:t>
                      </a:r>
                    </a:p>
                    <a:p>
                      <a:pPr marL="0" marR="0" lvl="0" indent="0" algn="l">
                        <a:lnSpc>
                          <a:spcPct val="100000"/>
                        </a:lnSpc>
                        <a:spcBef>
                          <a:spcPct val="20000"/>
                        </a:spcBef>
                        <a:spcAft>
                          <a:spcPts val="0"/>
                        </a:spcAft>
                        <a:buNone/>
                      </a:pPr>
                      <a:endParaRPr lang="en-US" sz="1600" b="0" i="0" u="none" strike="noStrike" kern="1200" noProof="0">
                        <a:solidFill>
                          <a:schemeClr val="tx1"/>
                        </a:solidFill>
                        <a:latin typeface="Calibri"/>
                      </a:endParaRPr>
                    </a:p>
                    <a:p>
                      <a:pPr marL="0" marR="0" lvl="0" indent="0" algn="l">
                        <a:lnSpc>
                          <a:spcPct val="100000"/>
                        </a:lnSpc>
                        <a:spcBef>
                          <a:spcPct val="20000"/>
                        </a:spcBef>
                        <a:spcAft>
                          <a:spcPts val="0"/>
                        </a:spcAft>
                        <a:buNone/>
                      </a:pPr>
                      <a:r>
                        <a:rPr lang="en-US" sz="1600" b="0" i="0" u="none" strike="noStrike" kern="1200" noProof="0">
                          <a:solidFill>
                            <a:schemeClr val="tx1"/>
                          </a:solidFill>
                          <a:latin typeface="Calibri"/>
                        </a:rPr>
                        <a:t>Advies 3: Zet </a:t>
                      </a:r>
                      <a:r>
                        <a:rPr lang="en-US" sz="1600" b="0" i="0" u="none" strike="noStrike" kern="1200" noProof="0" err="1">
                          <a:solidFill>
                            <a:schemeClr val="tx1"/>
                          </a:solidFill>
                          <a:latin typeface="Calibri"/>
                        </a:rPr>
                        <a:t>een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brugfiguur</a:t>
                      </a:r>
                      <a:r>
                        <a:rPr lang="en-US" sz="1600" b="0" i="0" u="none" strike="noStrike" kern="1200" noProof="0">
                          <a:solidFill>
                            <a:schemeClr val="tx1"/>
                          </a:solidFill>
                          <a:latin typeface="Calibri"/>
                        </a:rPr>
                        <a:t> in om de </a:t>
                      </a:r>
                      <a:r>
                        <a:rPr lang="en-US" sz="1600" b="0" i="0" u="none" strike="noStrike" kern="1200" noProof="0" err="1">
                          <a:solidFill>
                            <a:schemeClr val="tx1"/>
                          </a:solidFill>
                          <a:latin typeface="Calibri"/>
                        </a:rPr>
                        <a:t>dialoog</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tussen</a:t>
                      </a:r>
                      <a:r>
                        <a:rPr lang="en-US" sz="1600" b="0" i="0" u="none" strike="noStrike" kern="1200" noProof="0">
                          <a:solidFill>
                            <a:schemeClr val="tx1"/>
                          </a:solidFill>
                          <a:latin typeface="Calibri"/>
                        </a:rPr>
                        <a:t> de </a:t>
                      </a:r>
                      <a:r>
                        <a:rPr lang="en-US" sz="1600" b="0" i="0" u="none" strike="noStrike" kern="1200" noProof="0" err="1">
                          <a:solidFill>
                            <a:schemeClr val="tx1"/>
                          </a:solidFill>
                          <a:latin typeface="Calibri"/>
                        </a:rPr>
                        <a:t>jongeren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en</a:t>
                      </a:r>
                      <a:r>
                        <a:rPr lang="en-US" sz="1600" b="0" i="0" u="none" strike="noStrike" kern="1200" noProof="0">
                          <a:solidFill>
                            <a:schemeClr val="tx1"/>
                          </a:solidFill>
                          <a:latin typeface="Calibri"/>
                        </a:rPr>
                        <a:t> de </a:t>
                      </a:r>
                      <a:r>
                        <a:rPr lang="en-US" sz="1600" b="0" i="0" u="none" strike="noStrike" kern="1200" noProof="0" err="1">
                          <a:solidFill>
                            <a:schemeClr val="tx1"/>
                          </a:solidFill>
                          <a:latin typeface="Calibri"/>
                        </a:rPr>
                        <a:t>ouderen</a:t>
                      </a:r>
                      <a:r>
                        <a:rPr lang="en-US" sz="1600" b="0" i="0" u="none" strike="noStrike" kern="1200" noProof="0">
                          <a:solidFill>
                            <a:schemeClr val="tx1"/>
                          </a:solidFill>
                          <a:latin typeface="Calibri"/>
                        </a:rPr>
                        <a:t> op </a:t>
                      </a:r>
                      <a:r>
                        <a:rPr lang="en-US" sz="1600" b="0" i="0" u="none" strike="noStrike" kern="1200" noProof="0" err="1">
                          <a:solidFill>
                            <a:schemeClr val="tx1"/>
                          </a:solidFill>
                          <a:latin typeface="Calibri"/>
                        </a:rPr>
                        <a:t>te</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starten</a:t>
                      </a:r>
                      <a:r>
                        <a:rPr lang="en-US" sz="1600" b="0" i="0" u="none" strike="noStrike" kern="1200" noProof="0">
                          <a:solidFill>
                            <a:schemeClr val="tx1"/>
                          </a:solidFill>
                          <a:latin typeface="Calibri"/>
                        </a:rPr>
                        <a:t>. </a:t>
                      </a:r>
                    </a:p>
                    <a:p>
                      <a:pPr marL="0" marR="0" lvl="0" indent="0" algn="l">
                        <a:lnSpc>
                          <a:spcPct val="100000"/>
                        </a:lnSpc>
                        <a:spcBef>
                          <a:spcPct val="20000"/>
                        </a:spcBef>
                        <a:spcAft>
                          <a:spcPts val="0"/>
                        </a:spcAft>
                        <a:buNone/>
                      </a:pPr>
                      <a:endParaRPr lang="en-US" sz="1600" b="0" i="0" u="none" strike="noStrike" kern="1200" noProof="0">
                        <a:solidFill>
                          <a:schemeClr val="tx1"/>
                        </a:solidFill>
                        <a:latin typeface="Calibri"/>
                      </a:endParaRPr>
                    </a:p>
                    <a:p>
                      <a:pPr marL="0" marR="0" lvl="0" indent="0" algn="l">
                        <a:lnSpc>
                          <a:spcPct val="100000"/>
                        </a:lnSpc>
                        <a:spcBef>
                          <a:spcPct val="20000"/>
                        </a:spcBef>
                        <a:spcAft>
                          <a:spcPts val="0"/>
                        </a:spcAft>
                        <a:buNone/>
                      </a:pPr>
                      <a:r>
                        <a:rPr lang="en-US" sz="1600" b="0" i="0" u="none" strike="noStrike" kern="1200" noProof="0">
                          <a:solidFill>
                            <a:schemeClr val="tx1"/>
                          </a:solidFill>
                          <a:latin typeface="Calibri"/>
                        </a:rPr>
                        <a:t>Advies 4. </a:t>
                      </a:r>
                      <a:r>
                        <a:rPr lang="en-US" sz="1600" b="0" i="0" u="none" strike="noStrike" kern="1200" noProof="0" err="1">
                          <a:solidFill>
                            <a:schemeClr val="tx1"/>
                          </a:solidFill>
                          <a:latin typeface="Calibri"/>
                        </a:rPr>
                        <a:t>Geef</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een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gasboete</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Smoor</a:t>
                      </a:r>
                      <a:r>
                        <a:rPr lang="en-US" sz="1600" b="0" i="0" u="none" strike="noStrike" kern="1200" noProof="0">
                          <a:solidFill>
                            <a:schemeClr val="tx1"/>
                          </a:solidFill>
                          <a:latin typeface="Calibri"/>
                        </a:rPr>
                        <a:t> het </a:t>
                      </a:r>
                      <a:r>
                        <a:rPr lang="en-US" sz="1600" b="0" i="0" u="none" strike="noStrike" kern="1200" noProof="0" err="1">
                          <a:solidFill>
                            <a:schemeClr val="tx1"/>
                          </a:solidFill>
                          <a:latin typeface="Calibri"/>
                        </a:rPr>
                        <a:t>gedrag</a:t>
                      </a:r>
                      <a:r>
                        <a:rPr lang="en-US" sz="1600" b="0" i="0" u="none" strike="noStrike" kern="1200" noProof="0">
                          <a:solidFill>
                            <a:schemeClr val="tx1"/>
                          </a:solidFill>
                          <a:latin typeface="Calibri"/>
                        </a:rPr>
                        <a:t> in de </a:t>
                      </a:r>
                      <a:r>
                        <a:rPr lang="en-US" sz="1600" b="0" i="0" u="none" strike="noStrike" kern="1200" noProof="0" err="1">
                          <a:solidFill>
                            <a:schemeClr val="tx1"/>
                          </a:solidFill>
                          <a:latin typeface="Calibri"/>
                        </a:rPr>
                        <a:t>kiem</a:t>
                      </a:r>
                      <a:r>
                        <a:rPr lang="en-US" sz="1600" b="0" i="0" u="none" strike="noStrike" kern="1200" noProof="0">
                          <a:solidFill>
                            <a:schemeClr val="tx1"/>
                          </a:solidFill>
                          <a:latin typeface="Calibri"/>
                        </a:rPr>
                        <a:t> om </a:t>
                      </a:r>
                      <a:r>
                        <a:rPr lang="en-US" sz="1600" b="0" i="0" u="none" strike="noStrike" kern="1200" noProof="0" err="1">
                          <a:solidFill>
                            <a:schemeClr val="tx1"/>
                          </a:solidFill>
                          <a:latin typeface="Calibri"/>
                        </a:rPr>
                        <a:t>ervoor</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te</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zorgen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dat</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iedereen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zich</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veilig</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kan</a:t>
                      </a:r>
                      <a:r>
                        <a:rPr lang="en-US" sz="1600" b="0" i="0" u="none" strike="noStrike" kern="1200" noProof="0">
                          <a:solidFill>
                            <a:schemeClr val="tx1"/>
                          </a:solidFill>
                          <a:latin typeface="Calibri"/>
                        </a:rPr>
                        <a:t> </a:t>
                      </a:r>
                      <a:r>
                        <a:rPr lang="en-US" sz="1600" b="0" i="0" u="none" strike="noStrike" kern="1200" noProof="0" err="1">
                          <a:solidFill>
                            <a:schemeClr val="tx1"/>
                          </a:solidFill>
                          <a:latin typeface="Calibri"/>
                        </a:rPr>
                        <a:t>voelen</a:t>
                      </a:r>
                      <a:r>
                        <a:rPr lang="en-US" sz="1600" b="0" i="0" u="none" strike="noStrike" kern="1200" noProof="0">
                          <a:solidFill>
                            <a:schemeClr val="tx1"/>
                          </a:solidFill>
                          <a:latin typeface="Calibri"/>
                        </a:rPr>
                        <a:t> in het park. </a:t>
                      </a:r>
                      <a:endParaRPr lang="nl-NL" sz="1600" b="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102852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7A52C-EC10-DBFC-3FA7-6CED23F81639}"/>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C03EA273-1B9B-992D-656D-EDD81A49244D}"/>
              </a:ext>
            </a:extLst>
          </p:cNvPr>
          <p:cNvSpPr txBox="1">
            <a:spLocks/>
          </p:cNvSpPr>
          <p:nvPr/>
        </p:nvSpPr>
        <p:spPr>
          <a:xfrm>
            <a:off x="252850" y="628364"/>
            <a:ext cx="11942225" cy="6020914"/>
          </a:xfrm>
          <a:prstGeom prst="rect">
            <a:avLst/>
          </a:prstGeom>
        </p:spPr>
        <p:txBody>
          <a:bodyPr vert="horz" lIns="91440" tIns="45720" rIns="91440" bIns="45720" rtlCol="0" anchor="t">
            <a:normAutofit fontScale="700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2900" b="1">
                <a:latin typeface="Calibri Light"/>
                <a:ea typeface="Calibri Light"/>
                <a:cs typeface="Calibri Light"/>
              </a:rPr>
              <a:t>Mogelijke </a:t>
            </a:r>
            <a:r>
              <a:rPr lang="nl-NL" sz="2900" b="1">
                <a:solidFill>
                  <a:schemeClr val="accent1"/>
                </a:solidFill>
                <a:latin typeface="Calibri Light"/>
                <a:ea typeface="Calibri Light"/>
                <a:cs typeface="Calibri Light"/>
              </a:rPr>
              <a:t>analyse </a:t>
            </a:r>
            <a:r>
              <a:rPr lang="nl-NL" sz="2900" b="1">
                <a:latin typeface="Calibri Light"/>
                <a:ea typeface="Calibri Light"/>
                <a:cs typeface="Calibri Light"/>
              </a:rPr>
              <a:t>(de verwachtingen als leraar bepaal je zelf)</a:t>
            </a:r>
            <a:endParaRPr lang="nl-NL" sz="3100" b="1">
              <a:latin typeface="Calibri Light"/>
              <a:ea typeface="Roboto"/>
              <a:cs typeface="Calibri Light"/>
            </a:endParaRPr>
          </a:p>
          <a:p>
            <a:pPr marL="0" indent="0" algn="ctr">
              <a:buNone/>
            </a:pPr>
            <a:endParaRPr lang="nl-BE" sz="2300">
              <a:solidFill>
                <a:schemeClr val="dk1"/>
              </a:solidFill>
              <a:latin typeface="Calibri"/>
              <a:ea typeface="Calibri"/>
              <a:cs typeface="Calibri"/>
            </a:endParaRPr>
          </a:p>
          <a:p>
            <a:pPr marL="0" indent="0">
              <a:buNone/>
            </a:pPr>
            <a:r>
              <a:rPr lang="nl-NL" sz="2300" b="1">
                <a:solidFill>
                  <a:schemeClr val="dk1"/>
                </a:solidFill>
                <a:latin typeface="Calibri"/>
                <a:ea typeface="Calibri"/>
                <a:cs typeface="Calibri"/>
              </a:rPr>
              <a:t>Theorie van </a:t>
            </a:r>
            <a:r>
              <a:rPr lang="nl-NL" sz="2300" b="1" err="1">
                <a:solidFill>
                  <a:schemeClr val="dk1"/>
                </a:solidFill>
                <a:latin typeface="Calibri"/>
                <a:ea typeface="Calibri"/>
                <a:cs typeface="Calibri"/>
              </a:rPr>
              <a:t>Erikson</a:t>
            </a:r>
            <a:r>
              <a:rPr lang="nl-NL" sz="2300" b="1">
                <a:solidFill>
                  <a:schemeClr val="dk1"/>
                </a:solidFill>
                <a:latin typeface="Calibri"/>
                <a:ea typeface="Calibri"/>
                <a:cs typeface="Calibri"/>
              </a:rPr>
              <a:t> en de behoeften van jongeren (je kan deze info ook eventueel geven aan de leerlingen):</a:t>
            </a:r>
            <a:endParaRPr lang="en-US" sz="2300" b="1">
              <a:solidFill>
                <a:schemeClr val="dk1"/>
              </a:solidFill>
              <a:latin typeface="Calibri"/>
              <a:ea typeface="Calibri"/>
              <a:cs typeface="Calibri"/>
            </a:endParaRPr>
          </a:p>
          <a:p>
            <a:pPr marL="0" indent="0">
              <a:buNone/>
            </a:pPr>
            <a:endParaRPr lang="nl-NL" sz="2300">
              <a:solidFill>
                <a:schemeClr val="dk1"/>
              </a:solidFill>
              <a:latin typeface="Calibri"/>
              <a:ea typeface="Calibri"/>
              <a:cs typeface="Calibri"/>
            </a:endParaRPr>
          </a:p>
          <a:p>
            <a:pPr marL="0" indent="0">
              <a:buNone/>
            </a:pPr>
            <a:r>
              <a:rPr lang="en-US" sz="2300">
                <a:solidFill>
                  <a:schemeClr val="dk1"/>
                </a:solidFill>
                <a:latin typeface="Calibri"/>
                <a:ea typeface="Calibri"/>
                <a:cs typeface="Calibri"/>
              </a:rPr>
              <a:t>1. </a:t>
            </a:r>
            <a:r>
              <a:rPr lang="en-US" sz="2300" err="1">
                <a:solidFill>
                  <a:schemeClr val="dk1"/>
                </a:solidFill>
                <a:latin typeface="Calibri"/>
                <a:ea typeface="Calibri"/>
                <a:cs typeface="Calibri"/>
              </a:rPr>
              <a:t>Zoektocht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naar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identiteit</a:t>
            </a:r>
            <a:endParaRPr lang="en-US" sz="2300">
              <a:solidFill>
                <a:schemeClr val="dk1"/>
              </a:solidFill>
              <a:latin typeface="Calibri"/>
              <a:ea typeface="Calibri"/>
              <a:cs typeface="Calibri"/>
            </a:endParaRPr>
          </a:p>
          <a:p>
            <a:pPr marL="842645" lvl="1" indent="-285750">
              <a:buFont typeface="Wingdings"/>
              <a:buChar char="§"/>
            </a:pPr>
            <a:r>
              <a:rPr lang="en-US" sz="2300" err="1">
                <a:solidFill>
                  <a:schemeClr val="dk1"/>
                </a:solidFill>
                <a:latin typeface="Calibri"/>
                <a:ea typeface="Calibri"/>
                <a:cs typeface="Calibri"/>
              </a:rPr>
              <a:t>Jongeren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zijn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actief</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bezig</a:t>
            </a:r>
            <a:r>
              <a:rPr lang="en-US" sz="2300">
                <a:solidFill>
                  <a:schemeClr val="dk1"/>
                </a:solidFill>
                <a:latin typeface="Calibri"/>
                <a:ea typeface="Calibri"/>
                <a:cs typeface="Calibri"/>
              </a:rPr>
              <a:t> met </a:t>
            </a:r>
            <a:r>
              <a:rPr lang="en-US" sz="2300" err="1">
                <a:solidFill>
                  <a:schemeClr val="dk1"/>
                </a:solidFill>
                <a:latin typeface="Calibri"/>
                <a:ea typeface="Calibri"/>
                <a:cs typeface="Calibri"/>
              </a:rPr>
              <a:t>vragen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als</a:t>
            </a:r>
            <a:r>
              <a:rPr lang="en-US" sz="2300">
                <a:solidFill>
                  <a:schemeClr val="dk1"/>
                </a:solidFill>
                <a:latin typeface="Calibri"/>
                <a:ea typeface="Calibri"/>
                <a:cs typeface="Calibri"/>
              </a:rPr>
              <a:t>: “Wie ben </a:t>
            </a:r>
            <a:r>
              <a:rPr lang="en-US" sz="2300" err="1">
                <a:solidFill>
                  <a:schemeClr val="dk1"/>
                </a:solidFill>
                <a:latin typeface="Calibri"/>
                <a:ea typeface="Calibri"/>
                <a:cs typeface="Calibri"/>
              </a:rPr>
              <a:t>ik</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Waar</a:t>
            </a:r>
            <a:r>
              <a:rPr lang="en-US" sz="2300">
                <a:solidFill>
                  <a:schemeClr val="dk1"/>
                </a:solidFill>
                <a:latin typeface="Calibri"/>
                <a:ea typeface="Calibri"/>
                <a:cs typeface="Calibri"/>
              </a:rPr>
              <a:t> hoor </a:t>
            </a:r>
            <a:r>
              <a:rPr lang="en-US" sz="2300" err="1">
                <a:solidFill>
                  <a:schemeClr val="dk1"/>
                </a:solidFill>
                <a:latin typeface="Calibri"/>
                <a:ea typeface="Calibri"/>
                <a:cs typeface="Calibri"/>
              </a:rPr>
              <a:t>ik</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bij</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“Wat </a:t>
            </a:r>
            <a:r>
              <a:rPr lang="en-US" sz="2300" err="1">
                <a:solidFill>
                  <a:schemeClr val="dk1"/>
                </a:solidFill>
                <a:latin typeface="Calibri"/>
                <a:ea typeface="Calibri"/>
                <a:cs typeface="Calibri"/>
              </a:rPr>
              <a:t>wil</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ik</a:t>
            </a:r>
            <a:r>
              <a:rPr lang="en-US" sz="2300">
                <a:solidFill>
                  <a:schemeClr val="dk1"/>
                </a:solidFill>
                <a:latin typeface="Calibri"/>
                <a:ea typeface="Calibri"/>
                <a:cs typeface="Calibri"/>
              </a:rPr>
              <a:t> in de </a:t>
            </a:r>
            <a:r>
              <a:rPr lang="en-US" sz="2300" err="1">
                <a:solidFill>
                  <a:schemeClr val="dk1"/>
                </a:solidFill>
                <a:latin typeface="Calibri"/>
                <a:ea typeface="Calibri"/>
                <a:cs typeface="Calibri"/>
              </a:rPr>
              <a:t>toekomst</a:t>
            </a:r>
            <a:r>
              <a:rPr lang="en-US" sz="2300">
                <a:solidFill>
                  <a:schemeClr val="dk1"/>
                </a:solidFill>
                <a:latin typeface="Calibri"/>
                <a:ea typeface="Calibri"/>
                <a:cs typeface="Calibri"/>
              </a:rPr>
              <a:t>?”</a:t>
            </a:r>
          </a:p>
          <a:p>
            <a:pPr marL="842645" lvl="1" indent="-285750">
              <a:buFont typeface="Wingdings"/>
              <a:buChar char="§"/>
            </a:pPr>
            <a:r>
              <a:rPr lang="en-US" sz="2300">
                <a:solidFill>
                  <a:schemeClr val="dk1"/>
                </a:solidFill>
                <a:latin typeface="Calibri"/>
                <a:ea typeface="Calibri"/>
                <a:cs typeface="Calibri"/>
              </a:rPr>
              <a:t>Ze </a:t>
            </a:r>
            <a:r>
              <a:rPr lang="en-US" sz="2300" err="1">
                <a:solidFill>
                  <a:schemeClr val="dk1"/>
                </a:solidFill>
                <a:latin typeface="Calibri"/>
                <a:ea typeface="Calibri"/>
                <a:cs typeface="Calibri"/>
              </a:rPr>
              <a:t>experimenteren</a:t>
            </a:r>
            <a:r>
              <a:rPr lang="en-US" sz="2300">
                <a:solidFill>
                  <a:schemeClr val="dk1"/>
                </a:solidFill>
                <a:latin typeface="Calibri"/>
                <a:ea typeface="Calibri"/>
                <a:cs typeface="Calibri"/>
              </a:rPr>
              <a:t> met </a:t>
            </a:r>
            <a:r>
              <a:rPr lang="en-US" sz="2300" err="1">
                <a:solidFill>
                  <a:schemeClr val="dk1"/>
                </a:solidFill>
                <a:latin typeface="Calibri"/>
                <a:ea typeface="Calibri"/>
                <a:cs typeface="Calibri"/>
              </a:rPr>
              <a:t>verschillende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rollen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stijlen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overtuigingen</a:t>
            </a:r>
            <a:r>
              <a:rPr lang="en-US" sz="2300">
                <a:solidFill>
                  <a:schemeClr val="dk1"/>
                </a:solidFill>
                <a:latin typeface="Calibri"/>
                <a:ea typeface="Calibri"/>
                <a:cs typeface="Calibri"/>
              </a:rPr>
              <a:t> om </a:t>
            </a:r>
            <a:r>
              <a:rPr lang="en-US" sz="2300" err="1">
                <a:solidFill>
                  <a:schemeClr val="dk1"/>
                </a:solidFill>
                <a:latin typeface="Calibri"/>
                <a:ea typeface="Calibri"/>
                <a:cs typeface="Calibri"/>
              </a:rPr>
              <a:t>zichzelf</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beter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te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leren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kennen</a:t>
            </a:r>
            <a:r>
              <a:rPr lang="en-US" sz="2300">
                <a:solidFill>
                  <a:schemeClr val="dk1"/>
                </a:solidFill>
                <a:latin typeface="Calibri"/>
                <a:ea typeface="Calibri"/>
                <a:cs typeface="Calibri"/>
              </a:rPr>
              <a:t>.</a:t>
            </a:r>
          </a:p>
          <a:p>
            <a:pPr marL="0" indent="0">
              <a:buClr>
                <a:srgbClr val="BF18B3"/>
              </a:buClr>
              <a:buNone/>
            </a:pPr>
            <a:r>
              <a:rPr lang="en-US" sz="2300">
                <a:solidFill>
                  <a:schemeClr val="dk1"/>
                </a:solidFill>
                <a:latin typeface="Calibri"/>
                <a:ea typeface="Calibri"/>
                <a:cs typeface="Calibri"/>
              </a:rPr>
              <a:t>2. </a:t>
            </a:r>
            <a:r>
              <a:rPr lang="en-US" sz="2300" err="1">
                <a:solidFill>
                  <a:schemeClr val="dk1"/>
                </a:solidFill>
                <a:latin typeface="Calibri"/>
                <a:ea typeface="Calibri"/>
                <a:cs typeface="Calibri"/>
              </a:rPr>
              <a:t>Behoefte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aan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sociale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erkenning</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acceptatie</a:t>
            </a:r>
            <a:endParaRPr lang="en-US" sz="2300">
              <a:solidFill>
                <a:schemeClr val="dk1"/>
              </a:solidFill>
              <a:latin typeface="Calibri"/>
              <a:ea typeface="Calibri"/>
              <a:cs typeface="Calibri"/>
            </a:endParaRPr>
          </a:p>
          <a:p>
            <a:pPr marL="842645" lvl="1" indent="-285750">
              <a:buFont typeface="Wingdings"/>
              <a:buChar char="§"/>
            </a:pPr>
            <a:r>
              <a:rPr lang="en-US" sz="2300" err="1">
                <a:solidFill>
                  <a:schemeClr val="dk1"/>
                </a:solidFill>
                <a:latin typeface="Calibri"/>
                <a:ea typeface="Calibri"/>
                <a:cs typeface="Calibri"/>
              </a:rPr>
              <a:t>Jongeren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hechten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veel</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waarde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aan</a:t>
            </a:r>
            <a:r>
              <a:rPr lang="en-US" sz="2300">
                <a:solidFill>
                  <a:schemeClr val="dk1"/>
                </a:solidFill>
                <a:latin typeface="Calibri"/>
                <a:ea typeface="Calibri"/>
                <a:cs typeface="Calibri"/>
              </a:rPr>
              <a:t> de </a:t>
            </a:r>
            <a:r>
              <a:rPr lang="en-US" sz="2300" err="1">
                <a:solidFill>
                  <a:schemeClr val="dk1"/>
                </a:solidFill>
                <a:latin typeface="Calibri"/>
                <a:ea typeface="Calibri"/>
                <a:cs typeface="Calibri"/>
              </a:rPr>
              <a:t>mening</a:t>
            </a:r>
            <a:r>
              <a:rPr lang="en-US" sz="2300">
                <a:solidFill>
                  <a:schemeClr val="dk1"/>
                </a:solidFill>
                <a:latin typeface="Calibri"/>
                <a:ea typeface="Calibri"/>
                <a:cs typeface="Calibri"/>
              </a:rPr>
              <a:t> van </a:t>
            </a:r>
            <a:r>
              <a:rPr lang="en-US" sz="2300" err="1">
                <a:solidFill>
                  <a:schemeClr val="dk1"/>
                </a:solidFill>
                <a:latin typeface="Calibri"/>
                <a:ea typeface="Calibri"/>
                <a:cs typeface="Calibri"/>
              </a:rPr>
              <a:t>leeftijdsgenoten</a:t>
            </a:r>
            <a:r>
              <a:rPr lang="en-US" sz="2300">
                <a:solidFill>
                  <a:schemeClr val="dk1"/>
                </a:solidFill>
                <a:latin typeface="Calibri"/>
                <a:ea typeface="Calibri"/>
                <a:cs typeface="Calibri"/>
              </a:rPr>
              <a:t>. De </a:t>
            </a:r>
            <a:r>
              <a:rPr lang="en-US" sz="2300" err="1">
                <a:solidFill>
                  <a:schemeClr val="dk1"/>
                </a:solidFill>
                <a:latin typeface="Calibri"/>
                <a:ea typeface="Calibri"/>
                <a:cs typeface="Calibri"/>
              </a:rPr>
              <a:t>groep</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biedt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steun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vormt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belangrijke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spiegel</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voor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zelfontdekking</a:t>
            </a:r>
            <a:r>
              <a:rPr lang="en-US" sz="2300">
                <a:solidFill>
                  <a:schemeClr val="dk1"/>
                </a:solidFill>
                <a:latin typeface="Calibri"/>
                <a:ea typeface="Calibri"/>
                <a:cs typeface="Calibri"/>
              </a:rPr>
              <a:t>.</a:t>
            </a:r>
          </a:p>
          <a:p>
            <a:pPr marL="842645" lvl="1" indent="-285750">
              <a:buFont typeface="Wingdings"/>
              <a:buChar char="§"/>
            </a:pPr>
            <a:r>
              <a:rPr lang="en-US" sz="2300" err="1">
                <a:solidFill>
                  <a:schemeClr val="dk1"/>
                </a:solidFill>
                <a:latin typeface="Calibri"/>
                <a:ea typeface="Calibri"/>
                <a:cs typeface="Calibri"/>
              </a:rPr>
              <a:t>Erbij</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horen</a:t>
            </a:r>
            <a:r>
              <a:rPr lang="en-US" sz="2300">
                <a:solidFill>
                  <a:schemeClr val="dk1"/>
                </a:solidFill>
                <a:latin typeface="Calibri"/>
                <a:ea typeface="Calibri"/>
                <a:cs typeface="Calibri"/>
              </a:rPr>
              <a:t> is </a:t>
            </a:r>
            <a:r>
              <a:rPr lang="en-US" sz="2300" err="1">
                <a:solidFill>
                  <a:schemeClr val="dk1"/>
                </a:solidFill>
                <a:latin typeface="Calibri"/>
                <a:ea typeface="Calibri"/>
                <a:cs typeface="Calibri"/>
              </a:rPr>
              <a:t>essentieel</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Afwijzing</a:t>
            </a:r>
            <a:r>
              <a:rPr lang="en-US" sz="2300">
                <a:solidFill>
                  <a:schemeClr val="dk1"/>
                </a:solidFill>
                <a:latin typeface="Calibri"/>
                <a:ea typeface="Calibri"/>
                <a:cs typeface="Calibri"/>
              </a:rPr>
              <a:t> of </a:t>
            </a:r>
            <a:r>
              <a:rPr lang="en-US" sz="2300" err="1">
                <a:solidFill>
                  <a:schemeClr val="dk1"/>
                </a:solidFill>
                <a:latin typeface="Calibri"/>
                <a:ea typeface="Calibri"/>
                <a:cs typeface="Calibri"/>
              </a:rPr>
              <a:t>buitensluiting</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kan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leiden</a:t>
            </a:r>
            <a:r>
              <a:rPr lang="en-US" sz="2300">
                <a:solidFill>
                  <a:schemeClr val="dk1"/>
                </a:solidFill>
                <a:latin typeface="Calibri"/>
                <a:ea typeface="Calibri"/>
                <a:cs typeface="Calibri"/>
              </a:rPr>
              <a:t> tot </a:t>
            </a:r>
            <a:r>
              <a:rPr lang="en-US" sz="2300" err="1">
                <a:solidFill>
                  <a:schemeClr val="dk1"/>
                </a:solidFill>
                <a:latin typeface="Calibri"/>
                <a:ea typeface="Calibri"/>
                <a:cs typeface="Calibri"/>
              </a:rPr>
              <a:t>onzekerheid</a:t>
            </a:r>
            <a:r>
              <a:rPr lang="en-US" sz="2300">
                <a:solidFill>
                  <a:schemeClr val="dk1"/>
                </a:solidFill>
                <a:latin typeface="Calibri"/>
                <a:ea typeface="Calibri"/>
                <a:cs typeface="Calibri"/>
              </a:rPr>
              <a:t> of </a:t>
            </a:r>
            <a:r>
              <a:rPr lang="en-US" sz="2300" err="1">
                <a:solidFill>
                  <a:schemeClr val="dk1"/>
                </a:solidFill>
                <a:latin typeface="Calibri"/>
                <a:ea typeface="Calibri"/>
                <a:cs typeface="Calibri"/>
              </a:rPr>
              <a:t>rolverwarring</a:t>
            </a:r>
            <a:r>
              <a:rPr lang="en-US" sz="2300">
                <a:solidFill>
                  <a:schemeClr val="dk1"/>
                </a:solidFill>
                <a:latin typeface="Calibri"/>
                <a:ea typeface="Calibri"/>
                <a:cs typeface="Calibri"/>
              </a:rPr>
              <a:t>.</a:t>
            </a:r>
          </a:p>
          <a:p>
            <a:pPr marL="0" indent="0">
              <a:buNone/>
            </a:pPr>
            <a:r>
              <a:rPr lang="en-US" sz="2300">
                <a:solidFill>
                  <a:schemeClr val="dk1"/>
                </a:solidFill>
                <a:latin typeface="Calibri"/>
                <a:ea typeface="Calibri"/>
                <a:cs typeface="Calibri"/>
              </a:rPr>
              <a:t>3. </a:t>
            </a:r>
            <a:r>
              <a:rPr lang="en-US" sz="2300" err="1">
                <a:solidFill>
                  <a:schemeClr val="dk1"/>
                </a:solidFill>
                <a:latin typeface="Calibri"/>
                <a:ea typeface="Calibri"/>
                <a:cs typeface="Calibri"/>
              </a:rPr>
              <a:t>Autonomie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onafhankelijkheid</a:t>
            </a:r>
            <a:endParaRPr lang="en-US" sz="2300">
              <a:solidFill>
                <a:schemeClr val="dk1"/>
              </a:solidFill>
              <a:latin typeface="Calibri"/>
              <a:ea typeface="Calibri"/>
              <a:cs typeface="Calibri"/>
            </a:endParaRPr>
          </a:p>
          <a:p>
            <a:pPr marL="842645" lvl="1" indent="-285750">
              <a:buFont typeface="Wingdings"/>
              <a:buChar char="§"/>
            </a:pPr>
            <a:r>
              <a:rPr lang="en-US" sz="2300">
                <a:solidFill>
                  <a:schemeClr val="dk1"/>
                </a:solidFill>
                <a:latin typeface="Calibri"/>
                <a:ea typeface="Calibri"/>
                <a:cs typeface="Calibri"/>
              </a:rPr>
              <a:t>Ze </a:t>
            </a:r>
            <a:r>
              <a:rPr lang="en-US" sz="2300" err="1">
                <a:solidFill>
                  <a:schemeClr val="dk1"/>
                </a:solidFill>
                <a:latin typeface="Calibri"/>
                <a:ea typeface="Calibri"/>
                <a:cs typeface="Calibri"/>
              </a:rPr>
              <a:t>streven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naar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zelfstandigheid</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willen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meer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controle</a:t>
            </a:r>
            <a:r>
              <a:rPr lang="en-US" sz="2300">
                <a:solidFill>
                  <a:schemeClr val="dk1"/>
                </a:solidFill>
                <a:latin typeface="Calibri"/>
                <a:ea typeface="Calibri"/>
                <a:cs typeface="Calibri"/>
              </a:rPr>
              <a:t> over </a:t>
            </a:r>
            <a:r>
              <a:rPr lang="en-US" sz="2300" err="1">
                <a:solidFill>
                  <a:schemeClr val="dk1"/>
                </a:solidFill>
                <a:latin typeface="Calibri"/>
                <a:ea typeface="Calibri"/>
                <a:cs typeface="Calibri"/>
              </a:rPr>
              <a:t>hun</a:t>
            </a:r>
            <a:r>
              <a:rPr lang="en-US" sz="2300">
                <a:solidFill>
                  <a:schemeClr val="dk1"/>
                </a:solidFill>
                <a:latin typeface="Calibri"/>
                <a:ea typeface="Calibri"/>
                <a:cs typeface="Calibri"/>
              </a:rPr>
              <a:t> eigen </a:t>
            </a:r>
            <a:r>
              <a:rPr lang="en-US" sz="2300" err="1">
                <a:solidFill>
                  <a:schemeClr val="dk1"/>
                </a:solidFill>
                <a:latin typeface="Calibri"/>
                <a:ea typeface="Calibri"/>
                <a:cs typeface="Calibri"/>
              </a:rPr>
              <a:t>keuzes</a:t>
            </a:r>
            <a:r>
              <a:rPr lang="en-US" sz="2300">
                <a:solidFill>
                  <a:schemeClr val="dk1"/>
                </a:solidFill>
                <a:latin typeface="Calibri"/>
                <a:ea typeface="Calibri"/>
                <a:cs typeface="Calibri"/>
              </a:rPr>
              <a:t>.</a:t>
            </a:r>
          </a:p>
          <a:p>
            <a:pPr marL="842645" lvl="1" indent="-285750">
              <a:buFont typeface="Wingdings"/>
              <a:buChar char="§"/>
            </a:pPr>
            <a:r>
              <a:rPr lang="en-US" sz="2300">
                <a:solidFill>
                  <a:schemeClr val="dk1"/>
                </a:solidFill>
                <a:latin typeface="Calibri"/>
                <a:ea typeface="Calibri"/>
                <a:cs typeface="Calibri"/>
              </a:rPr>
              <a:t>Toch </a:t>
            </a:r>
            <a:r>
              <a:rPr lang="en-US" sz="2300" err="1">
                <a:solidFill>
                  <a:schemeClr val="dk1"/>
                </a:solidFill>
                <a:latin typeface="Calibri"/>
                <a:ea typeface="Calibri"/>
                <a:cs typeface="Calibri"/>
              </a:rPr>
              <a:t>zoeken</a:t>
            </a:r>
            <a:r>
              <a:rPr lang="en-US" sz="2300">
                <a:solidFill>
                  <a:schemeClr val="dk1"/>
                </a:solidFill>
                <a:latin typeface="Calibri"/>
                <a:ea typeface="Calibri"/>
                <a:cs typeface="Calibri"/>
              </a:rPr>
              <a:t> ze </a:t>
            </a:r>
            <a:r>
              <a:rPr lang="en-US" sz="2300" err="1">
                <a:solidFill>
                  <a:schemeClr val="dk1"/>
                </a:solidFill>
                <a:latin typeface="Calibri"/>
                <a:ea typeface="Calibri"/>
                <a:cs typeface="Calibri"/>
              </a:rPr>
              <a:t>ook</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houvast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begeleiding</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vanuit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hun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omgeving</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zelfs</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als</a:t>
            </a:r>
            <a:r>
              <a:rPr lang="en-US" sz="2300">
                <a:solidFill>
                  <a:schemeClr val="dk1"/>
                </a:solidFill>
                <a:latin typeface="Calibri"/>
                <a:ea typeface="Calibri"/>
                <a:cs typeface="Calibri"/>
              </a:rPr>
              <a:t> ze </a:t>
            </a:r>
            <a:r>
              <a:rPr lang="en-US" sz="2300" err="1">
                <a:solidFill>
                  <a:schemeClr val="dk1"/>
                </a:solidFill>
                <a:latin typeface="Calibri"/>
                <a:ea typeface="Calibri"/>
                <a:cs typeface="Calibri"/>
              </a:rPr>
              <a:t>dit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niet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altijd</a:t>
            </a:r>
            <a:r>
              <a:rPr lang="en-US" sz="2300">
                <a:solidFill>
                  <a:schemeClr val="dk1"/>
                </a:solidFill>
                <a:latin typeface="Calibri"/>
                <a:ea typeface="Calibri"/>
                <a:cs typeface="Calibri"/>
              </a:rPr>
              <a:t> direct </a:t>
            </a:r>
            <a:r>
              <a:rPr lang="en-US" sz="2300" err="1">
                <a:solidFill>
                  <a:schemeClr val="dk1"/>
                </a:solidFill>
                <a:latin typeface="Calibri"/>
                <a:ea typeface="Calibri"/>
                <a:cs typeface="Calibri"/>
              </a:rPr>
              <a:t>tonen</a:t>
            </a:r>
            <a:r>
              <a:rPr lang="en-US" sz="2300">
                <a:solidFill>
                  <a:schemeClr val="dk1"/>
                </a:solidFill>
                <a:latin typeface="Calibri"/>
                <a:ea typeface="Calibri"/>
                <a:cs typeface="Calibri"/>
              </a:rPr>
              <a:t>.</a:t>
            </a:r>
          </a:p>
          <a:p>
            <a:pPr marL="0" indent="0">
              <a:buNone/>
            </a:pPr>
            <a:r>
              <a:rPr lang="en-US" sz="2300">
                <a:solidFill>
                  <a:schemeClr val="dk1"/>
                </a:solidFill>
                <a:latin typeface="Calibri"/>
                <a:ea typeface="Calibri"/>
                <a:cs typeface="Calibri"/>
              </a:rPr>
              <a:t>4. </a:t>
            </a:r>
            <a:r>
              <a:rPr lang="en-US" sz="2300" err="1">
                <a:solidFill>
                  <a:schemeClr val="dk1"/>
                </a:solidFill>
                <a:latin typeface="Calibri"/>
                <a:ea typeface="Calibri"/>
                <a:cs typeface="Calibri"/>
              </a:rPr>
              <a:t>Experimentatie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grenzen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verkennen</a:t>
            </a:r>
            <a:endParaRPr lang="en-US" sz="2300">
              <a:solidFill>
                <a:schemeClr val="dk1"/>
              </a:solidFill>
              <a:latin typeface="Calibri"/>
              <a:ea typeface="Calibri"/>
              <a:cs typeface="Calibri"/>
            </a:endParaRPr>
          </a:p>
          <a:p>
            <a:pPr marL="842645" lvl="1" indent="-285750">
              <a:buFont typeface="Wingdings"/>
              <a:buChar char="§"/>
            </a:pPr>
            <a:r>
              <a:rPr lang="en-US" sz="2300">
                <a:solidFill>
                  <a:schemeClr val="dk1"/>
                </a:solidFill>
                <a:latin typeface="Calibri"/>
                <a:ea typeface="Calibri"/>
                <a:cs typeface="Calibri"/>
              </a:rPr>
              <a:t>Door het </a:t>
            </a:r>
            <a:r>
              <a:rPr lang="en-US" sz="2300" err="1">
                <a:solidFill>
                  <a:schemeClr val="dk1"/>
                </a:solidFill>
                <a:latin typeface="Calibri"/>
                <a:ea typeface="Calibri"/>
                <a:cs typeface="Calibri"/>
              </a:rPr>
              <a:t>verkennen</a:t>
            </a:r>
            <a:r>
              <a:rPr lang="en-US" sz="2300">
                <a:solidFill>
                  <a:schemeClr val="dk1"/>
                </a:solidFill>
                <a:latin typeface="Calibri"/>
                <a:ea typeface="Calibri"/>
                <a:cs typeface="Calibri"/>
              </a:rPr>
              <a:t> van </a:t>
            </a:r>
            <a:r>
              <a:rPr lang="en-US" sz="2300" err="1">
                <a:solidFill>
                  <a:schemeClr val="dk1"/>
                </a:solidFill>
                <a:latin typeface="Calibri"/>
                <a:ea typeface="Calibri"/>
                <a:cs typeface="Calibri"/>
              </a:rPr>
              <a:t>grenzen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testen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jongeren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sociale</a:t>
            </a:r>
            <a:r>
              <a:rPr lang="en-US" sz="2300">
                <a:solidFill>
                  <a:schemeClr val="dk1"/>
                </a:solidFill>
                <a:latin typeface="Calibri"/>
                <a:ea typeface="Calibri"/>
                <a:cs typeface="Calibri"/>
              </a:rPr>
              <a:t> regels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normen</a:t>
            </a:r>
            <a:r>
              <a:rPr lang="en-US" sz="2300">
                <a:solidFill>
                  <a:schemeClr val="dk1"/>
                </a:solidFill>
                <a:latin typeface="Calibri"/>
                <a:ea typeface="Calibri"/>
                <a:cs typeface="Calibri"/>
              </a:rPr>
              <a:t>. Dit </a:t>
            </a:r>
            <a:r>
              <a:rPr lang="en-US" sz="2300" err="1">
                <a:solidFill>
                  <a:schemeClr val="dk1"/>
                </a:solidFill>
                <a:latin typeface="Calibri"/>
                <a:ea typeface="Calibri"/>
                <a:cs typeface="Calibri"/>
              </a:rPr>
              <a:t>helpt</a:t>
            </a:r>
            <a:r>
              <a:rPr lang="en-US" sz="2300">
                <a:solidFill>
                  <a:schemeClr val="dk1"/>
                </a:solidFill>
                <a:latin typeface="Calibri"/>
                <a:ea typeface="Calibri"/>
                <a:cs typeface="Calibri"/>
              </a:rPr>
              <a:t> hen om </a:t>
            </a:r>
            <a:r>
              <a:rPr lang="en-US" sz="2300" err="1">
                <a:solidFill>
                  <a:schemeClr val="dk1"/>
                </a:solidFill>
                <a:latin typeface="Calibri"/>
                <a:ea typeface="Calibri"/>
                <a:cs typeface="Calibri"/>
              </a:rPr>
              <a:t>te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ontdekken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waar</a:t>
            </a:r>
            <a:r>
              <a:rPr lang="en-US" sz="2300">
                <a:solidFill>
                  <a:schemeClr val="dk1"/>
                </a:solidFill>
                <a:latin typeface="Calibri"/>
                <a:ea typeface="Calibri"/>
                <a:cs typeface="Calibri"/>
              </a:rPr>
              <a:t> ze </a:t>
            </a:r>
            <a:r>
              <a:rPr lang="en-US" sz="2300" err="1">
                <a:solidFill>
                  <a:schemeClr val="dk1"/>
                </a:solidFill>
                <a:latin typeface="Calibri"/>
                <a:ea typeface="Calibri"/>
                <a:cs typeface="Calibri"/>
              </a:rPr>
              <a:t>zelf</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voor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staan</a:t>
            </a:r>
            <a:r>
              <a:rPr lang="en-US" sz="2300">
                <a:solidFill>
                  <a:schemeClr val="dk1"/>
                </a:solidFill>
                <a:latin typeface="Calibri"/>
                <a:ea typeface="Calibri"/>
                <a:cs typeface="Calibri"/>
              </a:rPr>
              <a:t>.</a:t>
            </a:r>
          </a:p>
          <a:p>
            <a:pPr marL="842645" lvl="1" indent="-285750">
              <a:buFont typeface="Wingdings"/>
              <a:buChar char="§"/>
            </a:pPr>
            <a:r>
              <a:rPr lang="en-US" sz="2300">
                <a:solidFill>
                  <a:schemeClr val="dk1"/>
                </a:solidFill>
                <a:latin typeface="Calibri"/>
                <a:ea typeface="Calibri"/>
                <a:cs typeface="Calibri"/>
              </a:rPr>
              <a:t>Soms </a:t>
            </a:r>
            <a:r>
              <a:rPr lang="en-US" sz="2300" err="1">
                <a:solidFill>
                  <a:schemeClr val="dk1"/>
                </a:solidFill>
                <a:latin typeface="Calibri"/>
                <a:ea typeface="Calibri"/>
                <a:cs typeface="Calibri"/>
              </a:rPr>
              <a:t>kan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dit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leiden</a:t>
            </a:r>
            <a:r>
              <a:rPr lang="en-US" sz="2300">
                <a:solidFill>
                  <a:schemeClr val="dk1"/>
                </a:solidFill>
                <a:latin typeface="Calibri"/>
                <a:ea typeface="Calibri"/>
                <a:cs typeface="Calibri"/>
              </a:rPr>
              <a:t> tot </a:t>
            </a:r>
            <a:r>
              <a:rPr lang="en-US" sz="2300" err="1">
                <a:solidFill>
                  <a:schemeClr val="dk1"/>
                </a:solidFill>
                <a:latin typeface="Calibri"/>
                <a:ea typeface="Calibri"/>
                <a:cs typeface="Calibri"/>
              </a:rPr>
              <a:t>risicovol</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gedrag</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niet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altijd</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vanuit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slechte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intenties</a:t>
            </a:r>
            <a:r>
              <a:rPr lang="en-US" sz="2300">
                <a:solidFill>
                  <a:schemeClr val="dk1"/>
                </a:solidFill>
                <a:latin typeface="Calibri"/>
                <a:ea typeface="Calibri"/>
                <a:cs typeface="Calibri"/>
              </a:rPr>
              <a:t>, maar </a:t>
            </a:r>
            <a:r>
              <a:rPr lang="en-US" sz="2300" err="1">
                <a:solidFill>
                  <a:schemeClr val="dk1"/>
                </a:solidFill>
                <a:latin typeface="Calibri"/>
                <a:ea typeface="Calibri"/>
                <a:cs typeface="Calibri"/>
              </a:rPr>
              <a:t>vanuit</a:t>
            </a:r>
            <a:r>
              <a:rPr lang="en-US" sz="2300">
                <a:solidFill>
                  <a:schemeClr val="dk1"/>
                </a:solidFill>
                <a:latin typeface="Calibri"/>
                <a:ea typeface="Calibri"/>
                <a:cs typeface="Calibri"/>
              </a:rPr>
              <a:t> de </a:t>
            </a:r>
            <a:r>
              <a:rPr lang="en-US" sz="2300" err="1">
                <a:solidFill>
                  <a:schemeClr val="dk1"/>
                </a:solidFill>
                <a:latin typeface="Calibri"/>
                <a:ea typeface="Calibri"/>
                <a:cs typeface="Calibri"/>
              </a:rPr>
              <a:t>behoefte</a:t>
            </a:r>
            <a:r>
              <a:rPr lang="en-US" sz="2300">
                <a:solidFill>
                  <a:schemeClr val="dk1"/>
                </a:solidFill>
                <a:latin typeface="Calibri"/>
                <a:ea typeface="Calibri"/>
                <a:cs typeface="Calibri"/>
              </a:rPr>
              <a:t> om </a:t>
            </a:r>
            <a:r>
              <a:rPr lang="en-US" sz="2300" err="1">
                <a:solidFill>
                  <a:schemeClr val="dk1"/>
                </a:solidFill>
                <a:latin typeface="Calibri"/>
                <a:ea typeface="Calibri"/>
                <a:cs typeface="Calibri"/>
              </a:rPr>
              <a:t>hun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identiteit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af</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te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bakenen</a:t>
            </a:r>
            <a:r>
              <a:rPr lang="en-US" sz="2300">
                <a:solidFill>
                  <a:schemeClr val="dk1"/>
                </a:solidFill>
                <a:latin typeface="Calibri"/>
                <a:ea typeface="Calibri"/>
                <a:cs typeface="Calibri"/>
              </a:rPr>
              <a:t>.</a:t>
            </a:r>
          </a:p>
          <a:p>
            <a:pPr marL="0" indent="0">
              <a:buNone/>
            </a:pPr>
            <a:r>
              <a:rPr lang="en-US" sz="2300">
                <a:solidFill>
                  <a:schemeClr val="dk1"/>
                </a:solidFill>
                <a:latin typeface="Calibri"/>
                <a:ea typeface="Calibri"/>
                <a:cs typeface="Calibri"/>
              </a:rPr>
              <a:t>5. </a:t>
            </a:r>
            <a:r>
              <a:rPr lang="en-US" sz="2300" err="1">
                <a:solidFill>
                  <a:schemeClr val="dk1"/>
                </a:solidFill>
                <a:latin typeface="Calibri"/>
                <a:ea typeface="Calibri"/>
                <a:cs typeface="Calibri"/>
              </a:rPr>
              <a:t>Behoefte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aan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zingeving</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idealen</a:t>
            </a:r>
            <a:endParaRPr lang="en-US" sz="2300">
              <a:solidFill>
                <a:schemeClr val="dk1"/>
              </a:solidFill>
              <a:latin typeface="Calibri"/>
              <a:ea typeface="Calibri"/>
              <a:cs typeface="Calibri"/>
            </a:endParaRPr>
          </a:p>
          <a:p>
            <a:pPr marL="842645" lvl="1" indent="-285750">
              <a:buFont typeface="Wingdings"/>
              <a:buChar char="§"/>
            </a:pPr>
            <a:r>
              <a:rPr lang="en-US" sz="2300">
                <a:solidFill>
                  <a:schemeClr val="dk1"/>
                </a:solidFill>
                <a:latin typeface="Calibri"/>
                <a:ea typeface="Calibri"/>
                <a:cs typeface="Calibri"/>
              </a:rPr>
              <a:t>Veel </a:t>
            </a:r>
            <a:r>
              <a:rPr lang="en-US" sz="2300" err="1">
                <a:solidFill>
                  <a:schemeClr val="dk1"/>
                </a:solidFill>
                <a:latin typeface="Calibri"/>
                <a:ea typeface="Calibri"/>
                <a:cs typeface="Calibri"/>
              </a:rPr>
              <a:t>jongeren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ontwikkelen</a:t>
            </a:r>
            <a:r>
              <a:rPr lang="en-US" sz="2300">
                <a:solidFill>
                  <a:schemeClr val="dk1"/>
                </a:solidFill>
                <a:latin typeface="Calibri"/>
                <a:ea typeface="Calibri"/>
                <a:cs typeface="Calibri"/>
              </a:rPr>
              <a:t> in </a:t>
            </a:r>
            <a:r>
              <a:rPr lang="en-US" sz="2300" err="1">
                <a:solidFill>
                  <a:schemeClr val="dk1"/>
                </a:solidFill>
                <a:latin typeface="Calibri"/>
                <a:ea typeface="Calibri"/>
                <a:cs typeface="Calibri"/>
              </a:rPr>
              <a:t>deze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fase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sterke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overtuigingen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idealen</a:t>
            </a:r>
            <a:r>
              <a:rPr lang="en-US" sz="2300">
                <a:solidFill>
                  <a:schemeClr val="dk1"/>
                </a:solidFill>
                <a:latin typeface="Calibri"/>
                <a:ea typeface="Calibri"/>
                <a:cs typeface="Calibri"/>
              </a:rPr>
              <a:t>. Ze </a:t>
            </a:r>
            <a:r>
              <a:rPr lang="en-US" sz="2300" err="1">
                <a:solidFill>
                  <a:schemeClr val="dk1"/>
                </a:solidFill>
                <a:latin typeface="Calibri"/>
                <a:ea typeface="Calibri"/>
                <a:cs typeface="Calibri"/>
              </a:rPr>
              <a:t>willen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zich</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inzetten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voor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iets</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groters</a:t>
            </a:r>
            <a:r>
              <a:rPr lang="en-US" sz="2300">
                <a:solidFill>
                  <a:schemeClr val="dk1"/>
                </a:solidFill>
                <a:latin typeface="Calibri"/>
                <a:ea typeface="Calibri"/>
                <a:cs typeface="Calibri"/>
              </a:rPr>
              <a:t> dan </a:t>
            </a:r>
            <a:r>
              <a:rPr lang="en-US" sz="2300" err="1">
                <a:solidFill>
                  <a:schemeClr val="dk1"/>
                </a:solidFill>
                <a:latin typeface="Calibri"/>
                <a:ea typeface="Calibri"/>
                <a:cs typeface="Calibri"/>
              </a:rPr>
              <a:t>henzelf</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bijvoorbeeld</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milieukwesties</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sociale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rechtvaardigheid</a:t>
            </a:r>
            <a:r>
              <a:rPr lang="en-US" sz="2300">
                <a:solidFill>
                  <a:schemeClr val="dk1"/>
                </a:solidFill>
                <a:latin typeface="Calibri"/>
                <a:ea typeface="Calibri"/>
                <a:cs typeface="Calibri"/>
              </a:rPr>
              <a:t> of </a:t>
            </a:r>
            <a:r>
              <a:rPr lang="en-US" sz="2300" err="1">
                <a:solidFill>
                  <a:schemeClr val="dk1"/>
                </a:solidFill>
                <a:latin typeface="Calibri"/>
                <a:ea typeface="Calibri"/>
                <a:cs typeface="Calibri"/>
              </a:rPr>
              <a:t>andere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maatschappelijke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doelen</a:t>
            </a:r>
            <a:r>
              <a:rPr lang="en-US" sz="2300">
                <a:solidFill>
                  <a:schemeClr val="dk1"/>
                </a:solidFill>
                <a:latin typeface="Calibri"/>
                <a:ea typeface="Calibri"/>
                <a:cs typeface="Calibri"/>
              </a:rPr>
              <a:t>).</a:t>
            </a:r>
          </a:p>
          <a:p>
            <a:pPr marL="0" indent="0">
              <a:buNone/>
            </a:pPr>
            <a:r>
              <a:rPr lang="en-US" sz="2300">
                <a:solidFill>
                  <a:schemeClr val="dk1"/>
                </a:solidFill>
                <a:latin typeface="Calibri"/>
                <a:ea typeface="Calibri"/>
                <a:cs typeface="Calibri"/>
              </a:rPr>
              <a:t>6. </a:t>
            </a:r>
            <a:r>
              <a:rPr lang="en-US" sz="2300" err="1">
                <a:solidFill>
                  <a:schemeClr val="dk1"/>
                </a:solidFill>
                <a:latin typeface="Calibri"/>
                <a:ea typeface="Calibri"/>
                <a:cs typeface="Calibri"/>
              </a:rPr>
              <a:t>Emotionele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stabiliteit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zelfwaardering</a:t>
            </a:r>
            <a:endParaRPr lang="en-US" sz="2300">
              <a:solidFill>
                <a:schemeClr val="dk1"/>
              </a:solidFill>
              <a:latin typeface="Calibri"/>
              <a:ea typeface="Calibri"/>
              <a:cs typeface="Calibri"/>
            </a:endParaRPr>
          </a:p>
          <a:p>
            <a:pPr marL="842645" lvl="1" indent="-285750">
              <a:buFont typeface="Wingdings"/>
              <a:buChar char="§"/>
            </a:pPr>
            <a:r>
              <a:rPr lang="en-US" sz="2300">
                <a:solidFill>
                  <a:schemeClr val="dk1"/>
                </a:solidFill>
                <a:latin typeface="Calibri"/>
                <a:ea typeface="Calibri"/>
                <a:cs typeface="Calibri"/>
              </a:rPr>
              <a:t>De </a:t>
            </a:r>
            <a:r>
              <a:rPr lang="en-US" sz="2300" err="1">
                <a:solidFill>
                  <a:schemeClr val="dk1"/>
                </a:solidFill>
                <a:latin typeface="Calibri"/>
                <a:ea typeface="Calibri"/>
                <a:cs typeface="Calibri"/>
              </a:rPr>
              <a:t>zoektocht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naar</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identiteit</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kan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gepaard</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gaan</a:t>
            </a:r>
            <a:r>
              <a:rPr lang="en-US" sz="2300">
                <a:solidFill>
                  <a:schemeClr val="dk1"/>
                </a:solidFill>
                <a:latin typeface="Calibri"/>
                <a:ea typeface="Calibri"/>
                <a:cs typeface="Calibri"/>
              </a:rPr>
              <a:t> met </a:t>
            </a:r>
            <a:r>
              <a:rPr lang="en-US" sz="2300" err="1">
                <a:solidFill>
                  <a:schemeClr val="dk1"/>
                </a:solidFill>
                <a:latin typeface="Calibri"/>
                <a:ea typeface="Calibri"/>
                <a:cs typeface="Calibri"/>
              </a:rPr>
              <a:t>onzekerheid</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stemmingswisselingen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Bevestiging</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positieve</a:t>
            </a:r>
            <a:r>
              <a:rPr lang="en-US" sz="2300">
                <a:solidFill>
                  <a:schemeClr val="dk1"/>
                </a:solidFill>
                <a:latin typeface="Calibri"/>
                <a:ea typeface="Calibri"/>
                <a:cs typeface="Calibri"/>
              </a:rPr>
              <a:t> feedback </a:t>
            </a:r>
            <a:r>
              <a:rPr lang="en-US" sz="2300" err="1">
                <a:solidFill>
                  <a:schemeClr val="dk1"/>
                </a:solidFill>
                <a:latin typeface="Calibri"/>
                <a:ea typeface="Calibri"/>
                <a:cs typeface="Calibri"/>
              </a:rPr>
              <a:t>helpen</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jongeren</a:t>
            </a:r>
            <a:r>
              <a:rPr lang="en-US" sz="2300">
                <a:solidFill>
                  <a:schemeClr val="dk1"/>
                </a:solidFill>
                <a:latin typeface="Calibri"/>
                <a:ea typeface="Calibri"/>
                <a:cs typeface="Calibri"/>
              </a:rPr>
              <a:t> om </a:t>
            </a:r>
            <a:r>
              <a:rPr lang="en-US" sz="2300" err="1">
                <a:solidFill>
                  <a:schemeClr val="dk1"/>
                </a:solidFill>
                <a:latin typeface="Calibri"/>
                <a:ea typeface="Calibri"/>
                <a:cs typeface="Calibri"/>
              </a:rPr>
              <a:t>zelfvertrouwen</a:t>
            </a:r>
            <a:r>
              <a:rPr lang="en-US" sz="2300">
                <a:solidFill>
                  <a:schemeClr val="dk1"/>
                </a:solidFill>
                <a:latin typeface="Calibri"/>
                <a:ea typeface="Calibri"/>
                <a:cs typeface="Calibri"/>
              </a:rPr>
              <a:t> op </a:t>
            </a:r>
            <a:r>
              <a:rPr lang="en-US" sz="2300" err="1">
                <a:solidFill>
                  <a:schemeClr val="dk1"/>
                </a:solidFill>
                <a:latin typeface="Calibri"/>
                <a:ea typeface="Calibri"/>
                <a:cs typeface="Calibri"/>
              </a:rPr>
              <a:t>te</a:t>
            </a:r>
            <a:r>
              <a:rPr lang="en-US" sz="2300">
                <a:solidFill>
                  <a:schemeClr val="dk1"/>
                </a:solidFill>
                <a:latin typeface="Calibri"/>
                <a:ea typeface="Calibri"/>
                <a:cs typeface="Calibri"/>
              </a:rPr>
              <a:t> </a:t>
            </a:r>
            <a:r>
              <a:rPr lang="en-US" sz="2300" err="1">
                <a:solidFill>
                  <a:schemeClr val="dk1"/>
                </a:solidFill>
                <a:latin typeface="Calibri"/>
                <a:ea typeface="Calibri"/>
                <a:cs typeface="Calibri"/>
              </a:rPr>
              <a:t>bouwen</a:t>
            </a:r>
            <a:r>
              <a:rPr lang="en-US" sz="2300">
                <a:solidFill>
                  <a:schemeClr val="dk1"/>
                </a:solidFill>
                <a:latin typeface="Calibri"/>
                <a:ea typeface="Calibri"/>
                <a:cs typeface="Calibri"/>
              </a:rPr>
              <a:t>.</a:t>
            </a:r>
          </a:p>
          <a:p>
            <a:pPr marL="0" indent="0">
              <a:buNone/>
            </a:pPr>
            <a:endParaRPr lang="en-US" sz="2300">
              <a:latin typeface="Calibri"/>
              <a:ea typeface="Calibri"/>
              <a:cs typeface="Calibri"/>
            </a:endParaRPr>
          </a:p>
          <a:p>
            <a:pPr marL="0" indent="0">
              <a:buNone/>
            </a:pPr>
            <a:endParaRPr lang="nl-NL" sz="2300">
              <a:solidFill>
                <a:schemeClr val="dk1"/>
              </a:solidFill>
              <a:latin typeface="Calibri"/>
              <a:ea typeface="Calibri"/>
              <a:cs typeface="Calibri"/>
            </a:endParaRPr>
          </a:p>
        </p:txBody>
      </p:sp>
    </p:spTree>
    <p:extLst>
      <p:ext uri="{BB962C8B-B14F-4D97-AF65-F5344CB8AC3E}">
        <p14:creationId xmlns:p14="http://schemas.microsoft.com/office/powerpoint/2010/main" val="1358459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CB03-7341-C79D-265E-81B15F992BC6}"/>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708C6265-2071-621E-BD98-D36585C54D7B}"/>
              </a:ext>
            </a:extLst>
          </p:cNvPr>
          <p:cNvSpPr txBox="1">
            <a:spLocks/>
          </p:cNvSpPr>
          <p:nvPr/>
        </p:nvSpPr>
        <p:spPr>
          <a:xfrm>
            <a:off x="252850" y="628364"/>
            <a:ext cx="11942225" cy="6020914"/>
          </a:xfrm>
          <a:prstGeom prst="rect">
            <a:avLst/>
          </a:prstGeom>
        </p:spPr>
        <p:txBody>
          <a:bodyPr vert="horz" lIns="91440" tIns="45720" rIns="91440" bIns="45720" rtlCol="0" anchor="t">
            <a:normAutofit fontScale="850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2900" b="1">
                <a:latin typeface="Calibri Light"/>
                <a:ea typeface="Calibri Light"/>
                <a:cs typeface="Calibri Light"/>
              </a:rPr>
              <a:t>Mogelijke </a:t>
            </a:r>
            <a:r>
              <a:rPr lang="nl-NL" sz="2900" b="1">
                <a:solidFill>
                  <a:schemeClr val="accent1"/>
                </a:solidFill>
                <a:latin typeface="Calibri Light"/>
                <a:ea typeface="Calibri Light"/>
                <a:cs typeface="Calibri Light"/>
              </a:rPr>
              <a:t>analyse </a:t>
            </a:r>
            <a:r>
              <a:rPr lang="nl-NL" sz="2900" b="1">
                <a:latin typeface="Calibri Light"/>
                <a:ea typeface="Calibri Light"/>
                <a:cs typeface="Calibri Light"/>
              </a:rPr>
              <a:t>(de verwachtingen als leraar bepaal je zelf)</a:t>
            </a:r>
            <a:endParaRPr lang="nl-NL" sz="3100" b="1">
              <a:latin typeface="Calibri Light"/>
              <a:ea typeface="Roboto"/>
              <a:cs typeface="Calibri Light"/>
            </a:endParaRPr>
          </a:p>
          <a:p>
            <a:pPr marL="0" indent="0" algn="ctr">
              <a:buNone/>
            </a:pPr>
            <a:endParaRPr lang="nl-BE" sz="2600">
              <a:solidFill>
                <a:schemeClr val="dk1"/>
              </a:solidFill>
              <a:latin typeface="Calibri"/>
              <a:ea typeface="Calibri"/>
              <a:cs typeface="Calibri"/>
            </a:endParaRPr>
          </a:p>
          <a:p>
            <a:pPr marL="0" indent="0">
              <a:buNone/>
            </a:pPr>
            <a:endParaRPr lang="nl-NL" sz="2100">
              <a:solidFill>
                <a:srgbClr val="00B050"/>
              </a:solidFill>
              <a:latin typeface="Roboto"/>
              <a:ea typeface="Roboto"/>
              <a:cs typeface="Roboto"/>
            </a:endParaRPr>
          </a:p>
          <a:p>
            <a:pPr marL="0" indent="0">
              <a:buNone/>
            </a:pPr>
            <a:r>
              <a:rPr lang="en-US" sz="2100" b="1">
                <a:solidFill>
                  <a:srgbClr val="00B050"/>
                </a:solidFill>
                <a:latin typeface="Calibri"/>
                <a:ea typeface="Roboto"/>
                <a:cs typeface="Roboto"/>
              </a:rPr>
              <a:t>Advies 1: </a:t>
            </a:r>
            <a:r>
              <a:rPr lang="en-US" sz="2100" b="1" err="1">
                <a:solidFill>
                  <a:srgbClr val="00B050"/>
                </a:solidFill>
                <a:latin typeface="Calibri"/>
                <a:ea typeface="Roboto"/>
                <a:cs typeface="Roboto"/>
              </a:rPr>
              <a:t>Creëer</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alternatieve</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ontmoetingsplekken</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voor</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jongeren</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bv</a:t>
            </a:r>
            <a:r>
              <a:rPr lang="en-US" sz="2100" b="1">
                <a:solidFill>
                  <a:srgbClr val="00B050"/>
                </a:solidFill>
                <a:latin typeface="Calibri"/>
                <a:ea typeface="Roboto"/>
                <a:cs typeface="Roboto"/>
              </a:rPr>
              <a:t>. Een skatepark, </a:t>
            </a:r>
            <a:r>
              <a:rPr lang="en-US" sz="2100" b="1" err="1">
                <a:solidFill>
                  <a:srgbClr val="00B050"/>
                </a:solidFill>
                <a:latin typeface="Calibri"/>
                <a:ea typeface="Roboto"/>
                <a:cs typeface="Roboto"/>
              </a:rPr>
              <a:t>sportveld</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jeugdruimte</a:t>
            </a:r>
            <a:r>
              <a:rPr lang="en-US" sz="2100" b="1">
                <a:solidFill>
                  <a:srgbClr val="00B050"/>
                </a:solidFill>
                <a:latin typeface="Calibri"/>
                <a:ea typeface="Roboto"/>
                <a:cs typeface="Roboto"/>
              </a:rPr>
              <a:t> …).</a:t>
            </a:r>
          </a:p>
          <a:p>
            <a:pPr marL="0" indent="0">
              <a:buNone/>
            </a:pPr>
            <a:endParaRPr lang="en-US" sz="2100" i="1">
              <a:solidFill>
                <a:srgbClr val="00B050"/>
              </a:solidFill>
              <a:latin typeface="Calibri"/>
              <a:ea typeface="Roboto"/>
              <a:cs typeface="Roboto"/>
            </a:endParaRPr>
          </a:p>
          <a:p>
            <a:pPr marL="0" indent="0">
              <a:buNone/>
            </a:pPr>
            <a:r>
              <a:rPr lang="en-US" sz="2100" b="1">
                <a:solidFill>
                  <a:srgbClr val="00B050"/>
                </a:solidFill>
                <a:latin typeface="Calibri"/>
                <a:ea typeface="Roboto"/>
                <a:cs typeface="Roboto"/>
              </a:rPr>
              <a:t>Advies 2: Stel </a:t>
            </a:r>
            <a:r>
              <a:rPr lang="en-US" sz="2100" b="1" err="1">
                <a:solidFill>
                  <a:srgbClr val="00B050"/>
                </a:solidFill>
                <a:latin typeface="Calibri"/>
                <a:ea typeface="Roboto"/>
                <a:cs typeface="Roboto"/>
              </a:rPr>
              <a:t>duidelijke</a:t>
            </a:r>
            <a:r>
              <a:rPr lang="en-US" sz="2100" b="1">
                <a:solidFill>
                  <a:srgbClr val="00B050"/>
                </a:solidFill>
                <a:latin typeface="Calibri"/>
                <a:ea typeface="Roboto"/>
                <a:cs typeface="Roboto"/>
              </a:rPr>
              <a:t> maar </a:t>
            </a:r>
            <a:r>
              <a:rPr lang="en-US" sz="2100" b="1" err="1">
                <a:solidFill>
                  <a:srgbClr val="00B050"/>
                </a:solidFill>
                <a:latin typeface="Calibri"/>
                <a:ea typeface="Roboto"/>
                <a:cs typeface="Roboto"/>
              </a:rPr>
              <a:t>rechtvaardige</a:t>
            </a:r>
            <a:r>
              <a:rPr lang="en-US" sz="2100" b="1">
                <a:solidFill>
                  <a:srgbClr val="00B050"/>
                </a:solidFill>
                <a:latin typeface="Calibri"/>
                <a:ea typeface="Roboto"/>
                <a:cs typeface="Roboto"/>
              </a:rPr>
              <a:t> regels op </a:t>
            </a:r>
            <a:r>
              <a:rPr lang="en-US" sz="2100" b="1" err="1">
                <a:solidFill>
                  <a:srgbClr val="00B050"/>
                </a:solidFill>
                <a:latin typeface="Calibri"/>
                <a:ea typeface="Roboto"/>
                <a:cs typeface="Roboto"/>
              </a:rPr>
              <a:t>en</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geef</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jongeren</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hierbij</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ook</a:t>
            </a:r>
            <a:r>
              <a:rPr lang="en-US" sz="2100" b="1">
                <a:solidFill>
                  <a:srgbClr val="00B050"/>
                </a:solidFill>
                <a:latin typeface="Calibri"/>
                <a:ea typeface="Roboto"/>
                <a:cs typeface="Roboto"/>
              </a:rPr>
              <a:t> de </a:t>
            </a:r>
            <a:r>
              <a:rPr lang="en-US" sz="2100" b="1" err="1">
                <a:solidFill>
                  <a:srgbClr val="00B050"/>
                </a:solidFill>
                <a:latin typeface="Calibri"/>
                <a:ea typeface="Roboto"/>
                <a:cs typeface="Roboto"/>
              </a:rPr>
              <a:t>mogelijkheid</a:t>
            </a:r>
            <a:r>
              <a:rPr lang="en-US" sz="2100" b="1">
                <a:solidFill>
                  <a:srgbClr val="00B050"/>
                </a:solidFill>
                <a:latin typeface="Calibri"/>
                <a:ea typeface="Roboto"/>
                <a:cs typeface="Roboto"/>
              </a:rPr>
              <a:t> om mee </a:t>
            </a:r>
            <a:r>
              <a:rPr lang="en-US" sz="2100" b="1" err="1">
                <a:solidFill>
                  <a:srgbClr val="00B050"/>
                </a:solidFill>
                <a:latin typeface="Calibri"/>
                <a:ea typeface="Roboto"/>
                <a:cs typeface="Roboto"/>
              </a:rPr>
              <a:t>te</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denken</a:t>
            </a:r>
            <a:r>
              <a:rPr lang="en-US" sz="2100" b="1">
                <a:solidFill>
                  <a:srgbClr val="00B050"/>
                </a:solidFill>
                <a:latin typeface="Calibri"/>
                <a:ea typeface="Roboto"/>
                <a:cs typeface="Roboto"/>
              </a:rPr>
              <a:t>.</a:t>
            </a:r>
          </a:p>
          <a:p>
            <a:pPr marL="0" indent="0">
              <a:buNone/>
            </a:pPr>
            <a:endParaRPr lang="en-US" sz="2100" b="1">
              <a:solidFill>
                <a:srgbClr val="00B050"/>
              </a:solidFill>
              <a:latin typeface="Calibri"/>
              <a:ea typeface="Roboto"/>
              <a:cs typeface="Roboto"/>
            </a:endParaRPr>
          </a:p>
          <a:p>
            <a:pPr marL="0" indent="0">
              <a:buNone/>
            </a:pPr>
            <a:r>
              <a:rPr lang="en-US" sz="2100" b="1">
                <a:solidFill>
                  <a:srgbClr val="00B050"/>
                </a:solidFill>
                <a:latin typeface="Calibri"/>
                <a:ea typeface="Roboto"/>
                <a:cs typeface="Roboto"/>
              </a:rPr>
              <a:t>Advies 3: Zet </a:t>
            </a:r>
            <a:r>
              <a:rPr lang="en-US" sz="2100" b="1" err="1">
                <a:solidFill>
                  <a:srgbClr val="00B050"/>
                </a:solidFill>
                <a:latin typeface="Calibri"/>
                <a:ea typeface="Roboto"/>
                <a:cs typeface="Roboto"/>
              </a:rPr>
              <a:t>een</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brugfiguur</a:t>
            </a:r>
            <a:r>
              <a:rPr lang="en-US" sz="2100" b="1">
                <a:solidFill>
                  <a:srgbClr val="00B050"/>
                </a:solidFill>
                <a:latin typeface="Calibri"/>
                <a:ea typeface="Roboto"/>
                <a:cs typeface="Roboto"/>
              </a:rPr>
              <a:t> in om de </a:t>
            </a:r>
            <a:r>
              <a:rPr lang="en-US" sz="2100" b="1" err="1">
                <a:solidFill>
                  <a:srgbClr val="00B050"/>
                </a:solidFill>
                <a:latin typeface="Calibri"/>
                <a:ea typeface="Roboto"/>
                <a:cs typeface="Roboto"/>
              </a:rPr>
              <a:t>dialoog</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tussen</a:t>
            </a:r>
            <a:r>
              <a:rPr lang="en-US" sz="2100" b="1">
                <a:solidFill>
                  <a:srgbClr val="00B050"/>
                </a:solidFill>
                <a:latin typeface="Calibri"/>
                <a:ea typeface="Roboto"/>
                <a:cs typeface="Roboto"/>
              </a:rPr>
              <a:t> de </a:t>
            </a:r>
            <a:r>
              <a:rPr lang="en-US" sz="2100" b="1" err="1">
                <a:solidFill>
                  <a:srgbClr val="00B050"/>
                </a:solidFill>
                <a:latin typeface="Calibri"/>
                <a:ea typeface="Roboto"/>
                <a:cs typeface="Roboto"/>
              </a:rPr>
              <a:t>jongeren</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en</a:t>
            </a:r>
            <a:r>
              <a:rPr lang="en-US" sz="2100" b="1">
                <a:solidFill>
                  <a:srgbClr val="00B050"/>
                </a:solidFill>
                <a:latin typeface="Calibri"/>
                <a:ea typeface="Roboto"/>
                <a:cs typeface="Roboto"/>
              </a:rPr>
              <a:t> de </a:t>
            </a:r>
            <a:r>
              <a:rPr lang="en-US" sz="2100" b="1" err="1">
                <a:solidFill>
                  <a:srgbClr val="00B050"/>
                </a:solidFill>
                <a:latin typeface="Calibri"/>
                <a:ea typeface="Roboto"/>
                <a:cs typeface="Roboto"/>
              </a:rPr>
              <a:t>ouderen</a:t>
            </a:r>
            <a:r>
              <a:rPr lang="en-US" sz="2100" b="1">
                <a:solidFill>
                  <a:srgbClr val="00B050"/>
                </a:solidFill>
                <a:latin typeface="Calibri"/>
                <a:ea typeface="Roboto"/>
                <a:cs typeface="Roboto"/>
              </a:rPr>
              <a:t> op </a:t>
            </a:r>
            <a:r>
              <a:rPr lang="en-US" sz="2100" b="1" err="1">
                <a:solidFill>
                  <a:srgbClr val="00B050"/>
                </a:solidFill>
                <a:latin typeface="Calibri"/>
                <a:ea typeface="Roboto"/>
                <a:cs typeface="Roboto"/>
              </a:rPr>
              <a:t>te</a:t>
            </a:r>
            <a:r>
              <a:rPr lang="en-US" sz="2100" b="1">
                <a:solidFill>
                  <a:srgbClr val="00B050"/>
                </a:solidFill>
                <a:latin typeface="Calibri"/>
                <a:ea typeface="Roboto"/>
                <a:cs typeface="Roboto"/>
              </a:rPr>
              <a:t> </a:t>
            </a:r>
            <a:r>
              <a:rPr lang="en-US" sz="2100" b="1" err="1">
                <a:solidFill>
                  <a:srgbClr val="00B050"/>
                </a:solidFill>
                <a:latin typeface="Calibri"/>
                <a:ea typeface="Roboto"/>
                <a:cs typeface="Roboto"/>
              </a:rPr>
              <a:t>starten</a:t>
            </a:r>
            <a:r>
              <a:rPr lang="en-US" sz="2100" b="1">
                <a:solidFill>
                  <a:srgbClr val="00B050"/>
                </a:solidFill>
                <a:latin typeface="Calibri"/>
                <a:ea typeface="Roboto"/>
                <a:cs typeface="Roboto"/>
              </a:rPr>
              <a:t>. </a:t>
            </a:r>
          </a:p>
          <a:p>
            <a:pPr marL="0" indent="0">
              <a:buNone/>
            </a:pPr>
            <a:endParaRPr lang="en-US" sz="2100" i="1">
              <a:latin typeface="Calibri"/>
              <a:ea typeface="Roboto"/>
              <a:cs typeface="Roboto"/>
            </a:endParaRPr>
          </a:p>
          <a:p>
            <a:pPr marL="0" indent="0">
              <a:buNone/>
            </a:pPr>
            <a:r>
              <a:rPr lang="en-US" sz="2100" b="1">
                <a:solidFill>
                  <a:srgbClr val="FFC000"/>
                </a:solidFill>
                <a:latin typeface="Calibri"/>
                <a:ea typeface="Roboto"/>
                <a:cs typeface="Roboto"/>
              </a:rPr>
              <a:t>Advies 4. </a:t>
            </a:r>
            <a:r>
              <a:rPr lang="en-US" sz="2100" b="1" err="1">
                <a:solidFill>
                  <a:srgbClr val="FFC000"/>
                </a:solidFill>
                <a:latin typeface="Calibri"/>
                <a:ea typeface="Roboto"/>
                <a:cs typeface="Roboto"/>
              </a:rPr>
              <a:t>Geef</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een</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gasboete</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Smoor</a:t>
            </a:r>
            <a:r>
              <a:rPr lang="en-US" sz="2100" b="1">
                <a:solidFill>
                  <a:srgbClr val="FFC000"/>
                </a:solidFill>
                <a:latin typeface="Calibri"/>
                <a:ea typeface="Roboto"/>
                <a:cs typeface="Roboto"/>
              </a:rPr>
              <a:t> het </a:t>
            </a:r>
            <a:r>
              <a:rPr lang="en-US" sz="2100" b="1" err="1">
                <a:solidFill>
                  <a:srgbClr val="FFC000"/>
                </a:solidFill>
                <a:latin typeface="Calibri"/>
                <a:ea typeface="Roboto"/>
                <a:cs typeface="Roboto"/>
              </a:rPr>
              <a:t>gedrag</a:t>
            </a:r>
            <a:r>
              <a:rPr lang="en-US" sz="2100" b="1">
                <a:solidFill>
                  <a:srgbClr val="FFC000"/>
                </a:solidFill>
                <a:latin typeface="Calibri"/>
                <a:ea typeface="Roboto"/>
                <a:cs typeface="Roboto"/>
              </a:rPr>
              <a:t> in de </a:t>
            </a:r>
            <a:r>
              <a:rPr lang="en-US" sz="2100" b="1" err="1">
                <a:solidFill>
                  <a:srgbClr val="FFC000"/>
                </a:solidFill>
                <a:latin typeface="Calibri"/>
                <a:ea typeface="Roboto"/>
                <a:cs typeface="Roboto"/>
              </a:rPr>
              <a:t>kiem</a:t>
            </a:r>
            <a:r>
              <a:rPr lang="en-US" sz="2100" b="1">
                <a:solidFill>
                  <a:srgbClr val="FFC000"/>
                </a:solidFill>
                <a:latin typeface="Calibri"/>
                <a:ea typeface="Roboto"/>
                <a:cs typeface="Roboto"/>
              </a:rPr>
              <a:t> om </a:t>
            </a:r>
            <a:r>
              <a:rPr lang="en-US" sz="2100" b="1" err="1">
                <a:solidFill>
                  <a:srgbClr val="FFC000"/>
                </a:solidFill>
                <a:latin typeface="Calibri"/>
                <a:ea typeface="Roboto"/>
                <a:cs typeface="Roboto"/>
              </a:rPr>
              <a:t>ervoor</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te</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zorgen</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dat</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iedereen</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zich</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veilig</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kan</a:t>
            </a:r>
            <a:r>
              <a:rPr lang="en-US" sz="2100" b="1">
                <a:solidFill>
                  <a:srgbClr val="FFC000"/>
                </a:solidFill>
                <a:latin typeface="Calibri"/>
                <a:ea typeface="Roboto"/>
                <a:cs typeface="Roboto"/>
              </a:rPr>
              <a:t> </a:t>
            </a:r>
            <a:r>
              <a:rPr lang="en-US" sz="2100" b="1" err="1">
                <a:solidFill>
                  <a:srgbClr val="FFC000"/>
                </a:solidFill>
                <a:latin typeface="Calibri"/>
                <a:ea typeface="Roboto"/>
                <a:cs typeface="Roboto"/>
              </a:rPr>
              <a:t>voelen</a:t>
            </a:r>
            <a:r>
              <a:rPr lang="en-US" sz="2100" b="1">
                <a:solidFill>
                  <a:srgbClr val="FFC000"/>
                </a:solidFill>
                <a:latin typeface="Calibri"/>
                <a:ea typeface="Roboto"/>
                <a:cs typeface="Roboto"/>
              </a:rPr>
              <a:t> in het park. </a:t>
            </a:r>
          </a:p>
          <a:p>
            <a:pPr marL="0" indent="0">
              <a:buNone/>
            </a:pPr>
            <a:endParaRPr lang="en-US" sz="2100" i="1">
              <a:solidFill>
                <a:schemeClr val="dk1"/>
              </a:solidFill>
              <a:latin typeface="Calibri"/>
              <a:ea typeface="Roboto"/>
              <a:cs typeface="Roboto"/>
            </a:endParaRPr>
          </a:p>
          <a:p>
            <a:pPr marL="0" indent="0">
              <a:buNone/>
            </a:pPr>
            <a:r>
              <a:rPr lang="nl-NL" sz="2100">
                <a:solidFill>
                  <a:schemeClr val="dk1"/>
                </a:solidFill>
                <a:latin typeface="Calibri"/>
                <a:ea typeface="Calibri"/>
                <a:cs typeface="Calibri"/>
              </a:rPr>
              <a:t>Volgens </a:t>
            </a:r>
            <a:r>
              <a:rPr lang="nl-NL" sz="2100" err="1">
                <a:solidFill>
                  <a:schemeClr val="dk1"/>
                </a:solidFill>
                <a:latin typeface="Calibri"/>
                <a:ea typeface="Calibri"/>
                <a:cs typeface="Calibri"/>
              </a:rPr>
              <a:t>Erikson</a:t>
            </a:r>
            <a:r>
              <a:rPr lang="nl-NL" sz="2100">
                <a:solidFill>
                  <a:schemeClr val="dk1"/>
                </a:solidFill>
                <a:latin typeface="Calibri"/>
                <a:ea typeface="Calibri"/>
                <a:cs typeface="Calibri"/>
              </a:rPr>
              <a:t> gaan adolescenten </a:t>
            </a:r>
            <a:r>
              <a:rPr lang="nl-BE" sz="2100">
                <a:solidFill>
                  <a:schemeClr val="dk1"/>
                </a:solidFill>
                <a:latin typeface="Calibri"/>
                <a:ea typeface="Calibri"/>
                <a:cs typeface="Calibri"/>
              </a:rPr>
              <a:t>door het psychosociaal conflict "identiteit versus identiteitsverwarring". I</a:t>
            </a:r>
            <a:r>
              <a:rPr lang="nl-NL" sz="2100">
                <a:solidFill>
                  <a:schemeClr val="dk1"/>
                </a:solidFill>
                <a:latin typeface="Calibri"/>
                <a:ea typeface="Calibri"/>
                <a:cs typeface="Calibri"/>
              </a:rPr>
              <a:t>n deze fase experimenteren jongeren met verschillende rollen en gedragingen, vaak binnen groepsverband, en zoeken ze erkenning en autonomie. Het gedrag van de jongeren in het park kan gezien worden als een uiting van deze zoektocht.</a:t>
            </a:r>
            <a:endParaRPr lang="en-US" sz="2100">
              <a:solidFill>
                <a:schemeClr val="dk1"/>
              </a:solidFill>
              <a:latin typeface="Calibri"/>
              <a:cs typeface="Calibri"/>
            </a:endParaRPr>
          </a:p>
          <a:p>
            <a:pPr marL="0" indent="0">
              <a:buNone/>
            </a:pPr>
            <a:r>
              <a:rPr lang="en-US" sz="2100">
                <a:solidFill>
                  <a:schemeClr val="dk1"/>
                </a:solidFill>
                <a:latin typeface="Calibri"/>
                <a:ea typeface="Calibri"/>
                <a:cs typeface="Calibri"/>
              </a:rPr>
              <a:t>De </a:t>
            </a:r>
            <a:r>
              <a:rPr lang="en-US" sz="2100" err="1">
                <a:solidFill>
                  <a:srgbClr val="00B050"/>
                </a:solidFill>
                <a:latin typeface="Calibri"/>
                <a:ea typeface="Calibri"/>
                <a:cs typeface="Calibri"/>
              </a:rPr>
              <a:t>eerste</a:t>
            </a:r>
            <a:r>
              <a:rPr lang="en-US" sz="2100">
                <a:solidFill>
                  <a:srgbClr val="00B050"/>
                </a:solidFill>
                <a:latin typeface="Calibri"/>
                <a:ea typeface="Calibri"/>
                <a:cs typeface="Calibri"/>
              </a:rPr>
              <a:t> 3 </a:t>
            </a:r>
            <a:r>
              <a:rPr lang="en-US" sz="2100" err="1">
                <a:solidFill>
                  <a:srgbClr val="00B050"/>
                </a:solidFill>
                <a:latin typeface="Calibri"/>
                <a:ea typeface="Calibri"/>
                <a:cs typeface="Calibri"/>
              </a:rPr>
              <a:t>adviezen</a:t>
            </a:r>
            <a:r>
              <a:rPr lang="en-US" sz="2100">
                <a:solidFill>
                  <a:schemeClr val="dk1"/>
                </a:solidFill>
                <a:latin typeface="Calibri"/>
                <a:ea typeface="Calibri"/>
                <a:cs typeface="Calibri"/>
              </a:rPr>
              <a:t> </a:t>
            </a:r>
            <a:r>
              <a:rPr lang="en-US" sz="2100" err="1">
                <a:solidFill>
                  <a:schemeClr val="dk1"/>
                </a:solidFill>
                <a:latin typeface="Calibri"/>
                <a:ea typeface="Calibri"/>
                <a:cs typeface="Calibri"/>
              </a:rPr>
              <a:t>sluiten</a:t>
            </a:r>
            <a:r>
              <a:rPr lang="en-US" sz="2100">
                <a:solidFill>
                  <a:schemeClr val="dk1"/>
                </a:solidFill>
                <a:latin typeface="Calibri"/>
                <a:ea typeface="Calibri"/>
                <a:cs typeface="Calibri"/>
              </a:rPr>
              <a:t> </a:t>
            </a:r>
            <a:r>
              <a:rPr lang="en-US" sz="2100" err="1">
                <a:solidFill>
                  <a:schemeClr val="dk1"/>
                </a:solidFill>
                <a:latin typeface="Calibri"/>
                <a:ea typeface="Calibri"/>
                <a:cs typeface="Calibri"/>
              </a:rPr>
              <a:t>aan</a:t>
            </a:r>
            <a:r>
              <a:rPr lang="en-US" sz="2100">
                <a:solidFill>
                  <a:schemeClr val="dk1"/>
                </a:solidFill>
                <a:latin typeface="Calibri"/>
                <a:ea typeface="Calibri"/>
                <a:cs typeface="Calibri"/>
              </a:rPr>
              <a:t> </a:t>
            </a:r>
            <a:r>
              <a:rPr lang="en-US" sz="2100" err="1">
                <a:solidFill>
                  <a:schemeClr val="dk1"/>
                </a:solidFill>
                <a:latin typeface="Calibri"/>
                <a:ea typeface="Calibri"/>
                <a:cs typeface="Calibri"/>
              </a:rPr>
              <a:t>bij</a:t>
            </a:r>
            <a:r>
              <a:rPr lang="en-US" sz="2100">
                <a:solidFill>
                  <a:schemeClr val="dk1"/>
                </a:solidFill>
                <a:latin typeface="Calibri"/>
                <a:ea typeface="Calibri"/>
                <a:cs typeface="Calibri"/>
              </a:rPr>
              <a:t> de </a:t>
            </a:r>
            <a:r>
              <a:rPr lang="nl-NL" sz="2100">
                <a:solidFill>
                  <a:schemeClr val="dk1"/>
                </a:solidFill>
                <a:latin typeface="Calibri"/>
                <a:ea typeface="Calibri"/>
                <a:cs typeface="Calibri"/>
              </a:rPr>
              <a:t>behoefte van adolescenten aan hun zoektocht naar identiteit, erkenning, autonomie, en </a:t>
            </a:r>
            <a:r>
              <a:rPr lang="nl-NL" sz="2100" err="1">
                <a:solidFill>
                  <a:schemeClr val="dk1"/>
                </a:solidFill>
                <a:latin typeface="Calibri"/>
                <a:ea typeface="Calibri"/>
                <a:cs typeface="Calibri"/>
              </a:rPr>
              <a:t>experimentatie</a:t>
            </a:r>
            <a:r>
              <a:rPr lang="nl-NL" sz="2100">
                <a:solidFill>
                  <a:schemeClr val="dk1"/>
                </a:solidFill>
                <a:latin typeface="Calibri"/>
                <a:ea typeface="Calibri"/>
                <a:cs typeface="Calibri"/>
              </a:rPr>
              <a:t>. Via deze adviezen probeer je dat op een positieve manier te kanaliseren.</a:t>
            </a:r>
          </a:p>
          <a:p>
            <a:pPr marL="0" indent="0">
              <a:buNone/>
            </a:pPr>
            <a:r>
              <a:rPr lang="en-US" sz="2100">
                <a:latin typeface="Calibri"/>
                <a:ea typeface="Calibri"/>
                <a:cs typeface="Calibri"/>
              </a:rPr>
              <a:t>Het </a:t>
            </a:r>
            <a:r>
              <a:rPr lang="en-US" sz="2100" err="1">
                <a:solidFill>
                  <a:srgbClr val="FFC000"/>
                </a:solidFill>
                <a:latin typeface="Calibri"/>
                <a:ea typeface="Calibri"/>
                <a:cs typeface="Calibri"/>
              </a:rPr>
              <a:t>laatste</a:t>
            </a:r>
            <a:r>
              <a:rPr lang="en-US" sz="2100">
                <a:solidFill>
                  <a:srgbClr val="FFC000"/>
                </a:solidFill>
                <a:latin typeface="Calibri"/>
                <a:ea typeface="Calibri"/>
                <a:cs typeface="Calibri"/>
              </a:rPr>
              <a:t> </a:t>
            </a:r>
            <a:r>
              <a:rPr lang="en-US" sz="2100" err="1">
                <a:solidFill>
                  <a:srgbClr val="FFC000"/>
                </a:solidFill>
                <a:latin typeface="Calibri"/>
                <a:ea typeface="Calibri"/>
                <a:cs typeface="Calibri"/>
              </a:rPr>
              <a:t>advies</a:t>
            </a:r>
            <a:r>
              <a:rPr lang="en-US" sz="2100">
                <a:latin typeface="Calibri"/>
                <a:ea typeface="Calibri"/>
                <a:cs typeface="Calibri"/>
              </a:rPr>
              <a:t> sluit </a:t>
            </a:r>
            <a:r>
              <a:rPr lang="en-US" sz="2100" err="1">
                <a:latin typeface="Calibri"/>
                <a:ea typeface="Calibri"/>
                <a:cs typeface="Calibri"/>
              </a:rPr>
              <a:t>juist</a:t>
            </a:r>
            <a:r>
              <a:rPr lang="en-US" sz="2100">
                <a:latin typeface="Calibri"/>
                <a:ea typeface="Calibri"/>
                <a:cs typeface="Calibri"/>
              </a:rPr>
              <a:t> </a:t>
            </a:r>
            <a:r>
              <a:rPr lang="en-US" sz="2100" err="1">
                <a:latin typeface="Calibri"/>
                <a:ea typeface="Calibri"/>
                <a:cs typeface="Calibri"/>
              </a:rPr>
              <a:t>niet</a:t>
            </a:r>
            <a:r>
              <a:rPr lang="en-US" sz="2100">
                <a:latin typeface="Calibri"/>
                <a:ea typeface="Calibri"/>
                <a:cs typeface="Calibri"/>
              </a:rPr>
              <a:t> </a:t>
            </a:r>
            <a:r>
              <a:rPr lang="en-US" sz="2100" err="1">
                <a:latin typeface="Calibri"/>
                <a:ea typeface="Calibri"/>
                <a:cs typeface="Calibri"/>
              </a:rPr>
              <a:t>aan</a:t>
            </a:r>
            <a:r>
              <a:rPr lang="en-US" sz="2100">
                <a:latin typeface="Calibri"/>
                <a:ea typeface="Calibri"/>
                <a:cs typeface="Calibri"/>
              </a:rPr>
              <a:t> </a:t>
            </a:r>
            <a:r>
              <a:rPr lang="en-US" sz="2100" err="1">
                <a:latin typeface="Calibri"/>
                <a:ea typeface="Calibri"/>
                <a:cs typeface="Calibri"/>
              </a:rPr>
              <a:t>bij</a:t>
            </a:r>
            <a:r>
              <a:rPr lang="en-US" sz="2100">
                <a:latin typeface="Calibri"/>
                <a:ea typeface="Calibri"/>
                <a:cs typeface="Calibri"/>
              </a:rPr>
              <a:t> </a:t>
            </a:r>
            <a:r>
              <a:rPr lang="en-US" sz="2100" err="1">
                <a:latin typeface="Calibri"/>
                <a:ea typeface="Calibri"/>
                <a:cs typeface="Calibri"/>
              </a:rPr>
              <a:t>hun</a:t>
            </a:r>
            <a:r>
              <a:rPr lang="en-US" sz="2100">
                <a:latin typeface="Calibri"/>
                <a:ea typeface="Calibri"/>
                <a:cs typeface="Calibri"/>
              </a:rPr>
              <a:t> </a:t>
            </a:r>
            <a:r>
              <a:rPr lang="en-US" sz="2100" err="1">
                <a:latin typeface="Calibri"/>
                <a:ea typeface="Calibri"/>
                <a:cs typeface="Calibri"/>
              </a:rPr>
              <a:t>behoeften</a:t>
            </a:r>
            <a:r>
              <a:rPr lang="en-US" sz="2100">
                <a:latin typeface="Calibri"/>
                <a:ea typeface="Calibri"/>
                <a:cs typeface="Calibri"/>
              </a:rPr>
              <a:t> </a:t>
            </a:r>
            <a:r>
              <a:rPr lang="en-US" sz="2100" err="1">
                <a:latin typeface="Calibri"/>
                <a:ea typeface="Calibri"/>
                <a:cs typeface="Calibri"/>
              </a:rPr>
              <a:t>zoals</a:t>
            </a:r>
            <a:r>
              <a:rPr lang="en-US" sz="2100">
                <a:latin typeface="Calibri"/>
                <a:ea typeface="Calibri"/>
                <a:cs typeface="Calibri"/>
              </a:rPr>
              <a:t> </a:t>
            </a:r>
            <a:r>
              <a:rPr lang="en-US" sz="2100" err="1">
                <a:latin typeface="Calibri"/>
                <a:ea typeface="Calibri"/>
                <a:cs typeface="Calibri"/>
              </a:rPr>
              <a:t>hierboven</a:t>
            </a:r>
            <a:r>
              <a:rPr lang="en-US" sz="2100">
                <a:latin typeface="Calibri"/>
                <a:ea typeface="Calibri"/>
                <a:cs typeface="Calibri"/>
              </a:rPr>
              <a:t> </a:t>
            </a:r>
            <a:r>
              <a:rPr lang="en-US" sz="2100" err="1">
                <a:latin typeface="Calibri"/>
                <a:ea typeface="Calibri"/>
                <a:cs typeface="Calibri"/>
              </a:rPr>
              <a:t>beschreven</a:t>
            </a:r>
            <a:r>
              <a:rPr lang="en-US" sz="2100">
                <a:latin typeface="Calibri"/>
                <a:ea typeface="Calibri"/>
                <a:cs typeface="Calibri"/>
              </a:rPr>
              <a:t>. De </a:t>
            </a:r>
            <a:r>
              <a:rPr lang="en-US" sz="2100" err="1">
                <a:latin typeface="Calibri"/>
                <a:ea typeface="Calibri"/>
                <a:cs typeface="Calibri"/>
              </a:rPr>
              <a:t>gasboete</a:t>
            </a:r>
            <a:r>
              <a:rPr lang="en-US" sz="2100">
                <a:latin typeface="Calibri"/>
                <a:ea typeface="Calibri"/>
                <a:cs typeface="Calibri"/>
              </a:rPr>
              <a:t> </a:t>
            </a:r>
            <a:r>
              <a:rPr lang="en-US" sz="2100" err="1">
                <a:latin typeface="Calibri"/>
                <a:ea typeface="Calibri"/>
                <a:cs typeface="Calibri"/>
              </a:rPr>
              <a:t>toont</a:t>
            </a:r>
            <a:r>
              <a:rPr lang="en-US" sz="2100">
                <a:latin typeface="Calibri"/>
                <a:ea typeface="Calibri"/>
                <a:cs typeface="Calibri"/>
              </a:rPr>
              <a:t> </a:t>
            </a:r>
            <a:r>
              <a:rPr lang="en-US" sz="2100" err="1">
                <a:latin typeface="Calibri"/>
                <a:ea typeface="Calibri"/>
                <a:cs typeface="Calibri"/>
              </a:rPr>
              <a:t>eerder</a:t>
            </a:r>
            <a:r>
              <a:rPr lang="en-US" sz="2100">
                <a:latin typeface="Calibri"/>
                <a:ea typeface="Calibri"/>
                <a:cs typeface="Calibri"/>
              </a:rPr>
              <a:t> </a:t>
            </a:r>
            <a:r>
              <a:rPr lang="en-US" sz="2100" err="1">
                <a:latin typeface="Calibri"/>
                <a:ea typeface="Calibri"/>
                <a:cs typeface="Calibri"/>
              </a:rPr>
              <a:t>aan</a:t>
            </a:r>
            <a:r>
              <a:rPr lang="en-US" sz="2100">
                <a:latin typeface="Calibri"/>
                <a:ea typeface="Calibri"/>
                <a:cs typeface="Calibri"/>
              </a:rPr>
              <a:t> </a:t>
            </a:r>
            <a:r>
              <a:rPr lang="en-US" sz="2100" err="1">
                <a:latin typeface="Calibri"/>
                <a:ea typeface="Calibri"/>
                <a:cs typeface="Calibri"/>
              </a:rPr>
              <a:t>dat</a:t>
            </a:r>
            <a:r>
              <a:rPr lang="en-US" sz="2100">
                <a:latin typeface="Calibri"/>
                <a:ea typeface="Calibri"/>
                <a:cs typeface="Calibri"/>
              </a:rPr>
              <a:t> ze </a:t>
            </a:r>
            <a:r>
              <a:rPr lang="en-US" sz="2100" err="1">
                <a:latin typeface="Calibri"/>
                <a:ea typeface="Calibri"/>
                <a:cs typeface="Calibri"/>
              </a:rPr>
              <a:t>niet</a:t>
            </a:r>
            <a:r>
              <a:rPr lang="en-US" sz="2100">
                <a:latin typeface="Calibri"/>
                <a:ea typeface="Calibri"/>
                <a:cs typeface="Calibri"/>
              </a:rPr>
              <a:t> </a:t>
            </a:r>
            <a:r>
              <a:rPr lang="en-US" sz="2100" err="1">
                <a:latin typeface="Calibri"/>
                <a:ea typeface="Calibri"/>
                <a:cs typeface="Calibri"/>
              </a:rPr>
              <a:t>mogen</a:t>
            </a:r>
            <a:r>
              <a:rPr lang="en-US" sz="2100">
                <a:latin typeface="Calibri"/>
                <a:ea typeface="Calibri"/>
                <a:cs typeface="Calibri"/>
              </a:rPr>
              <a:t> </a:t>
            </a:r>
            <a:r>
              <a:rPr lang="en-US" sz="2100" err="1">
                <a:latin typeface="Calibri"/>
                <a:ea typeface="Calibri"/>
                <a:cs typeface="Calibri"/>
              </a:rPr>
              <a:t>experimenteren</a:t>
            </a:r>
            <a:r>
              <a:rPr lang="en-US" sz="2100">
                <a:latin typeface="Calibri"/>
                <a:ea typeface="Calibri"/>
                <a:cs typeface="Calibri"/>
              </a:rPr>
              <a:t>, ze </a:t>
            </a:r>
            <a:r>
              <a:rPr lang="en-US" sz="2100" err="1">
                <a:latin typeface="Calibri"/>
                <a:ea typeface="Calibri"/>
                <a:cs typeface="Calibri"/>
              </a:rPr>
              <a:t>voelen</a:t>
            </a:r>
            <a:r>
              <a:rPr lang="en-US" sz="2100">
                <a:latin typeface="Calibri"/>
                <a:ea typeface="Calibri"/>
                <a:cs typeface="Calibri"/>
              </a:rPr>
              <a:t> </a:t>
            </a:r>
            <a:r>
              <a:rPr lang="en-US" sz="2100" err="1">
                <a:latin typeface="Calibri"/>
                <a:ea typeface="Calibri"/>
                <a:cs typeface="Calibri"/>
              </a:rPr>
              <a:t>zich</a:t>
            </a:r>
            <a:r>
              <a:rPr lang="en-US" sz="2100">
                <a:latin typeface="Calibri"/>
                <a:ea typeface="Calibri"/>
                <a:cs typeface="Calibri"/>
              </a:rPr>
              <a:t> </a:t>
            </a:r>
            <a:r>
              <a:rPr lang="en-US" sz="2100" err="1">
                <a:latin typeface="Calibri"/>
                <a:ea typeface="Calibri"/>
                <a:cs typeface="Calibri"/>
              </a:rPr>
              <a:t>niet</a:t>
            </a:r>
            <a:r>
              <a:rPr lang="en-US" sz="2100">
                <a:latin typeface="Calibri"/>
                <a:ea typeface="Calibri"/>
                <a:cs typeface="Calibri"/>
              </a:rPr>
              <a:t> </a:t>
            </a:r>
            <a:r>
              <a:rPr lang="en-US" sz="2100" err="1">
                <a:latin typeface="Calibri"/>
                <a:ea typeface="Calibri"/>
                <a:cs typeface="Calibri"/>
              </a:rPr>
              <a:t>erkend</a:t>
            </a:r>
            <a:r>
              <a:rPr lang="en-US" sz="2100">
                <a:latin typeface="Calibri"/>
                <a:ea typeface="Calibri"/>
                <a:cs typeface="Calibri"/>
              </a:rPr>
              <a:t> </a:t>
            </a:r>
            <a:r>
              <a:rPr lang="en-US" sz="2100" err="1">
                <a:latin typeface="Calibri"/>
                <a:ea typeface="Calibri"/>
                <a:cs typeface="Calibri"/>
              </a:rPr>
              <a:t>en</a:t>
            </a:r>
            <a:r>
              <a:rPr lang="en-US" sz="2100">
                <a:latin typeface="Calibri"/>
                <a:ea typeface="Calibri"/>
                <a:cs typeface="Calibri"/>
              </a:rPr>
              <a:t> </a:t>
            </a:r>
            <a:r>
              <a:rPr lang="en-US" sz="2100" err="1">
                <a:latin typeface="Calibri"/>
                <a:ea typeface="Calibri"/>
                <a:cs typeface="Calibri"/>
              </a:rPr>
              <a:t>krijgen</a:t>
            </a:r>
            <a:r>
              <a:rPr lang="en-US" sz="2100">
                <a:latin typeface="Calibri"/>
                <a:ea typeface="Calibri"/>
                <a:cs typeface="Calibri"/>
              </a:rPr>
              <a:t> </a:t>
            </a:r>
            <a:r>
              <a:rPr lang="en-US" sz="2100" err="1">
                <a:latin typeface="Calibri"/>
                <a:ea typeface="Calibri"/>
                <a:cs typeface="Calibri"/>
              </a:rPr>
              <a:t>geen</a:t>
            </a:r>
            <a:r>
              <a:rPr lang="en-US" sz="2100">
                <a:latin typeface="Calibri"/>
                <a:ea typeface="Calibri"/>
                <a:cs typeface="Calibri"/>
              </a:rPr>
              <a:t> </a:t>
            </a:r>
            <a:r>
              <a:rPr lang="en-US" sz="2100" err="1">
                <a:latin typeface="Calibri"/>
                <a:ea typeface="Calibri"/>
                <a:cs typeface="Calibri"/>
              </a:rPr>
              <a:t>autonomie</a:t>
            </a:r>
            <a:r>
              <a:rPr lang="en-US" sz="2100">
                <a:latin typeface="Calibri"/>
                <a:ea typeface="Calibri"/>
                <a:cs typeface="Calibri"/>
              </a:rPr>
              <a:t>. Het sluit </a:t>
            </a:r>
            <a:r>
              <a:rPr lang="en-US" sz="2100" err="1">
                <a:latin typeface="Calibri"/>
                <a:ea typeface="Calibri"/>
                <a:cs typeface="Calibri"/>
              </a:rPr>
              <a:t>wel</a:t>
            </a:r>
            <a:r>
              <a:rPr lang="en-US" sz="2100">
                <a:latin typeface="Calibri"/>
                <a:ea typeface="Calibri"/>
                <a:cs typeface="Calibri"/>
              </a:rPr>
              <a:t> </a:t>
            </a:r>
            <a:r>
              <a:rPr lang="en-US" sz="2100" err="1">
                <a:latin typeface="Calibri"/>
                <a:ea typeface="Calibri"/>
                <a:cs typeface="Calibri"/>
              </a:rPr>
              <a:t>aan</a:t>
            </a:r>
            <a:r>
              <a:rPr lang="en-US" sz="2100">
                <a:latin typeface="Calibri"/>
                <a:ea typeface="Calibri"/>
                <a:cs typeface="Calibri"/>
              </a:rPr>
              <a:t> </a:t>
            </a:r>
            <a:r>
              <a:rPr lang="en-US" sz="2100" err="1">
                <a:latin typeface="Calibri"/>
                <a:ea typeface="Calibri"/>
                <a:cs typeface="Calibri"/>
              </a:rPr>
              <a:t>bij</a:t>
            </a:r>
            <a:r>
              <a:rPr lang="en-US" sz="2100">
                <a:latin typeface="Calibri"/>
                <a:ea typeface="Calibri"/>
                <a:cs typeface="Calibri"/>
              </a:rPr>
              <a:t> de </a:t>
            </a:r>
            <a:r>
              <a:rPr lang="en-US" sz="2100" err="1">
                <a:latin typeface="Calibri"/>
                <a:ea typeface="Calibri"/>
                <a:cs typeface="Calibri"/>
              </a:rPr>
              <a:t>behoefte</a:t>
            </a:r>
            <a:r>
              <a:rPr lang="en-US" sz="2100">
                <a:latin typeface="Calibri"/>
                <a:ea typeface="Calibri"/>
                <a:cs typeface="Calibri"/>
              </a:rPr>
              <a:t> </a:t>
            </a:r>
            <a:r>
              <a:rPr lang="en-US" sz="2100" err="1">
                <a:latin typeface="Calibri"/>
                <a:ea typeface="Calibri"/>
                <a:cs typeface="Calibri"/>
              </a:rPr>
              <a:t>aan</a:t>
            </a:r>
            <a:r>
              <a:rPr lang="en-US" sz="2100">
                <a:latin typeface="Calibri"/>
                <a:ea typeface="Calibri"/>
                <a:cs typeface="Calibri"/>
              </a:rPr>
              <a:t> </a:t>
            </a:r>
            <a:r>
              <a:rPr lang="en-US" sz="2100" err="1">
                <a:latin typeface="Calibri"/>
                <a:ea typeface="Calibri"/>
                <a:cs typeface="Calibri"/>
              </a:rPr>
              <a:t>autonomie</a:t>
            </a:r>
            <a:r>
              <a:rPr lang="en-US" sz="2100">
                <a:latin typeface="Calibri"/>
                <a:ea typeface="Calibri"/>
                <a:cs typeface="Calibri"/>
              </a:rPr>
              <a:t> </a:t>
            </a:r>
            <a:r>
              <a:rPr lang="en-US" sz="2100" err="1">
                <a:latin typeface="Calibri"/>
                <a:ea typeface="Calibri"/>
                <a:cs typeface="Calibri"/>
              </a:rPr>
              <a:t>en</a:t>
            </a:r>
            <a:r>
              <a:rPr lang="en-US" sz="2100">
                <a:latin typeface="Calibri"/>
                <a:ea typeface="Calibri"/>
                <a:cs typeface="Calibri"/>
              </a:rPr>
              <a:t> </a:t>
            </a:r>
            <a:r>
              <a:rPr lang="en-US" sz="2100" err="1">
                <a:latin typeface="Calibri"/>
                <a:ea typeface="Calibri"/>
                <a:cs typeface="Calibri"/>
              </a:rPr>
              <a:t>onafhankelijkheid</a:t>
            </a:r>
            <a:r>
              <a:rPr lang="en-US" sz="2100">
                <a:latin typeface="Calibri"/>
                <a:ea typeface="Calibri"/>
                <a:cs typeface="Calibri"/>
              </a:rPr>
              <a:t> </a:t>
            </a:r>
            <a:r>
              <a:rPr lang="en-US" sz="2100" err="1">
                <a:latin typeface="Calibri"/>
                <a:ea typeface="Calibri"/>
                <a:cs typeface="Calibri"/>
              </a:rPr>
              <a:t>en</a:t>
            </a:r>
            <a:r>
              <a:rPr lang="en-US" sz="2100">
                <a:latin typeface="Calibri"/>
                <a:ea typeface="Calibri"/>
                <a:cs typeface="Calibri"/>
              </a:rPr>
              <a:t> dan </a:t>
            </a:r>
            <a:r>
              <a:rPr lang="en-US" sz="2100" err="1">
                <a:latin typeface="Calibri"/>
                <a:ea typeface="Calibri"/>
                <a:cs typeface="Calibri"/>
              </a:rPr>
              <a:t>specifiek</a:t>
            </a:r>
            <a:r>
              <a:rPr lang="en-US" sz="2100">
                <a:latin typeface="Calibri"/>
                <a:ea typeface="Calibri"/>
                <a:cs typeface="Calibri"/>
              </a:rPr>
              <a:t> </a:t>
            </a:r>
            <a:r>
              <a:rPr lang="en-US" sz="2100" err="1">
                <a:latin typeface="Calibri"/>
                <a:ea typeface="Calibri"/>
                <a:cs typeface="Calibri"/>
              </a:rPr>
              <a:t>bij</a:t>
            </a:r>
            <a:r>
              <a:rPr lang="en-US" sz="2100">
                <a:latin typeface="Calibri"/>
                <a:ea typeface="Calibri"/>
                <a:cs typeface="Calibri"/>
              </a:rPr>
              <a:t> het </a:t>
            </a:r>
            <a:r>
              <a:rPr lang="en-US" sz="2100" err="1">
                <a:latin typeface="Calibri"/>
                <a:ea typeface="Calibri"/>
                <a:cs typeface="Calibri"/>
              </a:rPr>
              <a:t>zoeken</a:t>
            </a:r>
            <a:r>
              <a:rPr lang="en-US" sz="2100">
                <a:latin typeface="Calibri"/>
                <a:ea typeface="Calibri"/>
                <a:cs typeface="Calibri"/>
              </a:rPr>
              <a:t> </a:t>
            </a:r>
            <a:r>
              <a:rPr lang="en-US" sz="2100" err="1">
                <a:latin typeface="Calibri"/>
                <a:ea typeface="Calibri"/>
                <a:cs typeface="Calibri"/>
              </a:rPr>
              <a:t>naar</a:t>
            </a:r>
            <a:r>
              <a:rPr lang="en-US" sz="2100">
                <a:latin typeface="Calibri"/>
                <a:ea typeface="Calibri"/>
                <a:cs typeface="Calibri"/>
              </a:rPr>
              <a:t> </a:t>
            </a:r>
            <a:r>
              <a:rPr lang="en-US" sz="2100" err="1">
                <a:latin typeface="Calibri"/>
                <a:ea typeface="Calibri"/>
                <a:cs typeface="Calibri"/>
              </a:rPr>
              <a:t>houvast</a:t>
            </a:r>
            <a:r>
              <a:rPr lang="en-US" sz="2100">
                <a:latin typeface="Calibri"/>
                <a:ea typeface="Calibri"/>
                <a:cs typeface="Calibri"/>
              </a:rPr>
              <a:t> </a:t>
            </a:r>
            <a:r>
              <a:rPr lang="en-US" sz="2100" err="1">
                <a:latin typeface="Calibri"/>
                <a:ea typeface="Calibri"/>
                <a:cs typeface="Calibri"/>
              </a:rPr>
              <a:t>en</a:t>
            </a:r>
            <a:r>
              <a:rPr lang="en-US" sz="2100">
                <a:latin typeface="Calibri"/>
                <a:ea typeface="Calibri"/>
                <a:cs typeface="Calibri"/>
              </a:rPr>
              <a:t> </a:t>
            </a:r>
            <a:r>
              <a:rPr lang="en-US" sz="2100" err="1">
                <a:latin typeface="Calibri"/>
                <a:ea typeface="Calibri"/>
                <a:cs typeface="Calibri"/>
              </a:rPr>
              <a:t>begeleiding</a:t>
            </a:r>
            <a:r>
              <a:rPr lang="en-US" sz="2100">
                <a:latin typeface="Calibri"/>
                <a:ea typeface="Calibri"/>
                <a:cs typeface="Calibri"/>
              </a:rPr>
              <a:t> </a:t>
            </a:r>
            <a:r>
              <a:rPr lang="en-US" sz="2100" err="1">
                <a:latin typeface="Calibri"/>
                <a:ea typeface="Calibri"/>
                <a:cs typeface="Calibri"/>
              </a:rPr>
              <a:t>vanuit</a:t>
            </a:r>
            <a:r>
              <a:rPr lang="en-US" sz="2100">
                <a:latin typeface="Calibri"/>
                <a:ea typeface="Calibri"/>
                <a:cs typeface="Calibri"/>
              </a:rPr>
              <a:t> de </a:t>
            </a:r>
            <a:r>
              <a:rPr lang="en-US" sz="2100" err="1">
                <a:latin typeface="Calibri"/>
                <a:ea typeface="Calibri"/>
                <a:cs typeface="Calibri"/>
              </a:rPr>
              <a:t>omgeving</a:t>
            </a:r>
            <a:r>
              <a:rPr lang="en-US" sz="2100">
                <a:latin typeface="Calibri"/>
                <a:ea typeface="Calibri"/>
                <a:cs typeface="Calibri"/>
              </a:rPr>
              <a:t>, </a:t>
            </a:r>
            <a:r>
              <a:rPr lang="en-US" sz="2100" err="1">
                <a:latin typeface="Calibri"/>
                <a:ea typeface="Calibri"/>
                <a:cs typeface="Calibri"/>
              </a:rPr>
              <a:t>zelfs</a:t>
            </a:r>
            <a:r>
              <a:rPr lang="en-US" sz="2100">
                <a:latin typeface="Calibri"/>
                <a:ea typeface="Calibri"/>
                <a:cs typeface="Calibri"/>
              </a:rPr>
              <a:t> </a:t>
            </a:r>
            <a:r>
              <a:rPr lang="en-US" sz="2100" err="1">
                <a:latin typeface="Calibri"/>
                <a:ea typeface="Calibri"/>
                <a:cs typeface="Calibri"/>
              </a:rPr>
              <a:t>als</a:t>
            </a:r>
            <a:r>
              <a:rPr lang="en-US" sz="2100">
                <a:latin typeface="Calibri"/>
                <a:ea typeface="Calibri"/>
                <a:cs typeface="Calibri"/>
              </a:rPr>
              <a:t> ze </a:t>
            </a:r>
            <a:r>
              <a:rPr lang="en-US" sz="2100" err="1">
                <a:latin typeface="Calibri"/>
                <a:ea typeface="Calibri"/>
                <a:cs typeface="Calibri"/>
              </a:rPr>
              <a:t>dit</a:t>
            </a:r>
            <a:r>
              <a:rPr lang="en-US" sz="2100">
                <a:latin typeface="Calibri"/>
                <a:ea typeface="Calibri"/>
                <a:cs typeface="Calibri"/>
              </a:rPr>
              <a:t> </a:t>
            </a:r>
            <a:r>
              <a:rPr lang="en-US" sz="2100" err="1">
                <a:latin typeface="Calibri"/>
                <a:ea typeface="Calibri"/>
                <a:cs typeface="Calibri"/>
              </a:rPr>
              <a:t>niet</a:t>
            </a:r>
            <a:r>
              <a:rPr lang="en-US" sz="2100">
                <a:latin typeface="Calibri"/>
                <a:ea typeface="Calibri"/>
                <a:cs typeface="Calibri"/>
              </a:rPr>
              <a:t> </a:t>
            </a:r>
            <a:r>
              <a:rPr lang="en-US" sz="2100" err="1">
                <a:latin typeface="Calibri"/>
                <a:ea typeface="Calibri"/>
                <a:cs typeface="Calibri"/>
              </a:rPr>
              <a:t>altijd</a:t>
            </a:r>
            <a:r>
              <a:rPr lang="en-US" sz="2100">
                <a:latin typeface="Calibri"/>
                <a:ea typeface="Calibri"/>
                <a:cs typeface="Calibri"/>
              </a:rPr>
              <a:t> direct </a:t>
            </a:r>
            <a:r>
              <a:rPr lang="en-US" sz="2100" err="1">
                <a:latin typeface="Calibri"/>
                <a:ea typeface="Calibri"/>
                <a:cs typeface="Calibri"/>
              </a:rPr>
              <a:t>tonen</a:t>
            </a:r>
            <a:r>
              <a:rPr lang="en-US" sz="2100">
                <a:latin typeface="Calibri"/>
                <a:ea typeface="Calibri"/>
                <a:cs typeface="Calibri"/>
              </a:rPr>
              <a:t>. Ze </a:t>
            </a:r>
            <a:r>
              <a:rPr lang="en-US" sz="2100" err="1">
                <a:latin typeface="Calibri"/>
                <a:ea typeface="Calibri"/>
                <a:cs typeface="Calibri"/>
              </a:rPr>
              <a:t>tonen</a:t>
            </a:r>
            <a:r>
              <a:rPr lang="en-US" sz="2100">
                <a:latin typeface="Calibri"/>
                <a:ea typeface="Calibri"/>
                <a:cs typeface="Calibri"/>
              </a:rPr>
              <a:t> in het </a:t>
            </a:r>
            <a:r>
              <a:rPr lang="en-US" sz="2100" err="1">
                <a:latin typeface="Calibri"/>
                <a:ea typeface="Calibri"/>
                <a:cs typeface="Calibri"/>
              </a:rPr>
              <a:t>artikel</a:t>
            </a:r>
            <a:r>
              <a:rPr lang="en-US" sz="2100">
                <a:latin typeface="Calibri"/>
                <a:ea typeface="Calibri"/>
                <a:cs typeface="Calibri"/>
              </a:rPr>
              <a:t> </a:t>
            </a:r>
            <a:r>
              <a:rPr lang="en-US" sz="2100" err="1">
                <a:latin typeface="Calibri"/>
                <a:ea typeface="Calibri"/>
                <a:cs typeface="Calibri"/>
              </a:rPr>
              <a:t>gedrag</a:t>
            </a:r>
            <a:r>
              <a:rPr lang="en-US" sz="2100">
                <a:latin typeface="Calibri"/>
                <a:ea typeface="Calibri"/>
                <a:cs typeface="Calibri"/>
              </a:rPr>
              <a:t> </a:t>
            </a:r>
            <a:r>
              <a:rPr lang="en-US" sz="2100" err="1">
                <a:latin typeface="Calibri"/>
                <a:ea typeface="Calibri"/>
                <a:cs typeface="Calibri"/>
              </a:rPr>
              <a:t>waarbij</a:t>
            </a:r>
            <a:r>
              <a:rPr lang="en-US" sz="2100">
                <a:latin typeface="Calibri"/>
                <a:ea typeface="Calibri"/>
                <a:cs typeface="Calibri"/>
              </a:rPr>
              <a:t> het </a:t>
            </a:r>
            <a:r>
              <a:rPr lang="en-US" sz="2100" err="1">
                <a:latin typeface="Calibri"/>
                <a:ea typeface="Calibri"/>
                <a:cs typeface="Calibri"/>
              </a:rPr>
              <a:t>zinvol</a:t>
            </a:r>
            <a:r>
              <a:rPr lang="en-US" sz="2100">
                <a:latin typeface="Calibri"/>
                <a:ea typeface="Calibri"/>
                <a:cs typeface="Calibri"/>
              </a:rPr>
              <a:t> </a:t>
            </a:r>
            <a:r>
              <a:rPr lang="en-US" sz="2100" err="1">
                <a:latin typeface="Calibri"/>
                <a:ea typeface="Calibri"/>
                <a:cs typeface="Calibri"/>
              </a:rPr>
              <a:t>kan</a:t>
            </a:r>
            <a:r>
              <a:rPr lang="en-US" sz="2100">
                <a:latin typeface="Calibri"/>
                <a:ea typeface="Calibri"/>
                <a:cs typeface="Calibri"/>
              </a:rPr>
              <a:t> </a:t>
            </a:r>
            <a:r>
              <a:rPr lang="en-US" sz="2100" err="1">
                <a:latin typeface="Calibri"/>
                <a:ea typeface="Calibri"/>
                <a:cs typeface="Calibri"/>
              </a:rPr>
              <a:t>zijn</a:t>
            </a:r>
            <a:r>
              <a:rPr lang="en-US" sz="2100">
                <a:latin typeface="Calibri"/>
                <a:ea typeface="Calibri"/>
                <a:cs typeface="Calibri"/>
              </a:rPr>
              <a:t> om wat </a:t>
            </a:r>
            <a:r>
              <a:rPr lang="en-US" sz="2100" err="1">
                <a:latin typeface="Calibri"/>
                <a:ea typeface="Calibri"/>
                <a:cs typeface="Calibri"/>
              </a:rPr>
              <a:t>begeleiding</a:t>
            </a:r>
            <a:r>
              <a:rPr lang="en-US" sz="2100">
                <a:latin typeface="Calibri"/>
                <a:ea typeface="Calibri"/>
                <a:cs typeface="Calibri"/>
              </a:rPr>
              <a:t> </a:t>
            </a:r>
            <a:r>
              <a:rPr lang="en-US" sz="2100" err="1">
                <a:latin typeface="Calibri"/>
                <a:ea typeface="Calibri"/>
                <a:cs typeface="Calibri"/>
              </a:rPr>
              <a:t>bij</a:t>
            </a:r>
            <a:r>
              <a:rPr lang="en-US" sz="2100">
                <a:latin typeface="Calibri"/>
                <a:ea typeface="Calibri"/>
                <a:cs typeface="Calibri"/>
              </a:rPr>
              <a:t> </a:t>
            </a:r>
            <a:r>
              <a:rPr lang="en-US" sz="2100" err="1">
                <a:latin typeface="Calibri"/>
                <a:ea typeface="Calibri"/>
                <a:cs typeface="Calibri"/>
              </a:rPr>
              <a:t>te</a:t>
            </a:r>
            <a:r>
              <a:rPr lang="en-US" sz="2100">
                <a:latin typeface="Calibri"/>
                <a:ea typeface="Calibri"/>
                <a:cs typeface="Calibri"/>
              </a:rPr>
              <a:t> </a:t>
            </a:r>
            <a:r>
              <a:rPr lang="en-US" sz="2100" err="1">
                <a:latin typeface="Calibri"/>
                <a:ea typeface="Calibri"/>
                <a:cs typeface="Calibri"/>
              </a:rPr>
              <a:t>voorzien</a:t>
            </a:r>
            <a:r>
              <a:rPr lang="en-US" sz="2100">
                <a:latin typeface="Calibri"/>
                <a:ea typeface="Calibri"/>
                <a:cs typeface="Calibri"/>
              </a:rPr>
              <a:t>: z</a:t>
            </a:r>
            <a:r>
              <a:rPr lang="nl-NL" sz="2100">
                <a:latin typeface="Calibri"/>
                <a:ea typeface="Calibri"/>
                <a:cs typeface="Calibri"/>
              </a:rPr>
              <a:t>e maken veel lawaai, laten afval achter, </a:t>
            </a:r>
            <a:r>
              <a:rPr lang="nl-NL" sz="2100" err="1">
                <a:latin typeface="Calibri"/>
                <a:ea typeface="Calibri"/>
                <a:cs typeface="Calibri"/>
              </a:rPr>
              <a:t>vapen</a:t>
            </a:r>
            <a:r>
              <a:rPr lang="nl-NL" sz="2100">
                <a:latin typeface="Calibri"/>
                <a:ea typeface="Calibri"/>
                <a:cs typeface="Calibri"/>
              </a:rPr>
              <a:t> en kunnen soms intimiderend overkomen op de oudere parkbezoekers.</a:t>
            </a:r>
          </a:p>
          <a:p>
            <a:pPr marL="0" indent="0">
              <a:buNone/>
            </a:pPr>
            <a:endParaRPr lang="nl-NL" sz="2300">
              <a:latin typeface="Calibri"/>
              <a:ea typeface="Calibri"/>
              <a:cs typeface="Calibri"/>
            </a:endParaRPr>
          </a:p>
        </p:txBody>
      </p:sp>
    </p:spTree>
    <p:extLst>
      <p:ext uri="{BB962C8B-B14F-4D97-AF65-F5344CB8AC3E}">
        <p14:creationId xmlns:p14="http://schemas.microsoft.com/office/powerpoint/2010/main" val="388774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C8735-68C0-036A-2A22-0F3E9C849D24}"/>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643C0A51-3F0F-8719-20DB-295D8E4FCCA5}"/>
              </a:ext>
            </a:extLst>
          </p:cNvPr>
          <p:cNvSpPr txBox="1">
            <a:spLocks/>
          </p:cNvSpPr>
          <p:nvPr/>
        </p:nvSpPr>
        <p:spPr>
          <a:xfrm>
            <a:off x="252850" y="628364"/>
            <a:ext cx="11942225" cy="6020914"/>
          </a:xfrm>
          <a:prstGeom prst="rect">
            <a:avLst/>
          </a:prstGeom>
        </p:spPr>
        <p:txBody>
          <a:bodyPr vert="horz" lIns="91440" tIns="45720" rIns="91440" bIns="45720" rtlCol="0" anchor="t">
            <a:normAutofit fontScale="925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2900" b="1">
                <a:latin typeface="Calibri Light"/>
                <a:ea typeface="Calibri Light"/>
                <a:cs typeface="Calibri Light"/>
              </a:rPr>
              <a:t>Mogelijke </a:t>
            </a:r>
            <a:r>
              <a:rPr lang="nl-NL" sz="2900" b="1">
                <a:solidFill>
                  <a:schemeClr val="accent1"/>
                </a:solidFill>
                <a:latin typeface="Calibri Light"/>
                <a:ea typeface="Calibri Light"/>
                <a:cs typeface="Calibri Light"/>
              </a:rPr>
              <a:t>conclusie </a:t>
            </a:r>
            <a:r>
              <a:rPr lang="nl-NL" sz="2900" b="1">
                <a:latin typeface="Calibri Light"/>
                <a:ea typeface="Calibri Light"/>
                <a:cs typeface="Calibri Light"/>
              </a:rPr>
              <a:t>(de verwachtingen als leraar bepaal je zelf)</a:t>
            </a:r>
            <a:endParaRPr lang="nl-NL" sz="3100" b="1">
              <a:latin typeface="Calibri Light"/>
              <a:ea typeface="Roboto"/>
              <a:cs typeface="Calibri Light"/>
            </a:endParaRPr>
          </a:p>
          <a:p>
            <a:pPr marL="0" indent="0" algn="ctr">
              <a:buNone/>
            </a:pPr>
            <a:endParaRPr lang="nl-BE" sz="2600">
              <a:solidFill>
                <a:schemeClr val="dk1"/>
              </a:solidFill>
              <a:latin typeface="Calibri"/>
              <a:ea typeface="Calibri"/>
              <a:cs typeface="Calibri"/>
            </a:endParaRPr>
          </a:p>
          <a:p>
            <a:pPr marL="0" indent="0">
              <a:buNone/>
            </a:pPr>
            <a:endParaRPr lang="nl-NL" sz="2100">
              <a:solidFill>
                <a:srgbClr val="00B050"/>
              </a:solidFill>
              <a:latin typeface="Roboto"/>
              <a:ea typeface="Roboto"/>
              <a:cs typeface="Roboto"/>
            </a:endParaRPr>
          </a:p>
          <a:p>
            <a:pPr marL="0" indent="0">
              <a:buNone/>
            </a:pPr>
            <a:r>
              <a:rPr lang="nl-NL" sz="2000" b="1">
                <a:solidFill>
                  <a:schemeClr val="dk1"/>
                </a:solidFill>
                <a:latin typeface="Calibri"/>
                <a:ea typeface="Calibri"/>
                <a:cs typeface="Calibri"/>
              </a:rPr>
              <a:t>Vraag: </a:t>
            </a:r>
          </a:p>
          <a:p>
            <a:pPr marL="0" indent="0">
              <a:buNone/>
            </a:pPr>
            <a:endParaRPr lang="nl-BE" sz="2000" b="1">
              <a:solidFill>
                <a:schemeClr val="dk1"/>
              </a:solidFill>
              <a:latin typeface="Calibri"/>
              <a:ea typeface="Calibri"/>
              <a:cs typeface="Calibri"/>
            </a:endParaRPr>
          </a:p>
          <a:p>
            <a:pPr marL="0" indent="0">
              <a:buNone/>
            </a:pPr>
            <a:r>
              <a:rPr lang="nl-BE" sz="2000">
                <a:solidFill>
                  <a:schemeClr val="dk1"/>
                </a:solidFill>
                <a:latin typeface="Calibri"/>
                <a:ea typeface="Calibri"/>
                <a:cs typeface="Calibri"/>
              </a:rPr>
              <a:t>Welke van onderstaande adviezen zou je niet gebruiken, vanuit inzichten over de behoeften van adolescenten vanuit de theorie van </a:t>
            </a:r>
            <a:r>
              <a:rPr lang="nl-BE" sz="2000" err="1">
                <a:solidFill>
                  <a:schemeClr val="dk1"/>
                </a:solidFill>
                <a:latin typeface="Calibri"/>
                <a:ea typeface="Calibri"/>
                <a:cs typeface="Calibri"/>
              </a:rPr>
              <a:t>Erikson</a:t>
            </a:r>
            <a:r>
              <a:rPr lang="nl-BE" sz="2000">
                <a:solidFill>
                  <a:schemeClr val="dk1"/>
                </a:solidFill>
                <a:latin typeface="Calibri"/>
                <a:ea typeface="Calibri"/>
                <a:cs typeface="Calibri"/>
              </a:rPr>
              <a:t>? </a:t>
            </a:r>
            <a:endParaRPr lang="nl-BE" sz="2000">
              <a:solidFill>
                <a:schemeClr val="dk1"/>
              </a:solidFill>
              <a:latin typeface="Calibri"/>
              <a:cs typeface="Calibri"/>
            </a:endParaRPr>
          </a:p>
          <a:p>
            <a:pPr marL="0" indent="0">
              <a:buNone/>
            </a:pPr>
            <a:endParaRPr lang="nl-BE" sz="2000" b="1">
              <a:solidFill>
                <a:schemeClr val="dk1"/>
              </a:solidFill>
              <a:latin typeface="Calibri"/>
              <a:ea typeface="Calibri"/>
              <a:cs typeface="Calibri"/>
            </a:endParaRPr>
          </a:p>
          <a:p>
            <a:pPr marL="0" indent="0">
              <a:buNone/>
            </a:pPr>
            <a:r>
              <a:rPr lang="nl-BE" sz="2000" b="1">
                <a:solidFill>
                  <a:schemeClr val="dk1"/>
                </a:solidFill>
                <a:latin typeface="Calibri"/>
                <a:ea typeface="Calibri"/>
                <a:cs typeface="Calibri"/>
              </a:rPr>
              <a:t>Conclusie: </a:t>
            </a:r>
          </a:p>
          <a:p>
            <a:pPr marL="0" indent="0">
              <a:buNone/>
            </a:pPr>
            <a:endParaRPr lang="nl-BE" sz="2000">
              <a:solidFill>
                <a:schemeClr val="dk1"/>
              </a:solidFill>
              <a:latin typeface="Calibri"/>
              <a:ea typeface="Calibri"/>
              <a:cs typeface="Calibri"/>
            </a:endParaRPr>
          </a:p>
          <a:p>
            <a:pPr marL="0" indent="0">
              <a:buNone/>
            </a:pPr>
            <a:r>
              <a:rPr lang="nl-BE" sz="2000">
                <a:solidFill>
                  <a:schemeClr val="dk1"/>
                </a:solidFill>
                <a:latin typeface="Calibri"/>
                <a:ea typeface="Calibri"/>
                <a:cs typeface="Calibri"/>
              </a:rPr>
              <a:t>We zouden het laatste advies niet gebruiken. De andere adviezen sluiten goed aan bij </a:t>
            </a:r>
            <a:r>
              <a:rPr lang="en-US" sz="2000">
                <a:solidFill>
                  <a:schemeClr val="dk1"/>
                </a:solidFill>
                <a:latin typeface="Calibri"/>
                <a:ea typeface="Calibri"/>
                <a:cs typeface="Calibri"/>
              </a:rPr>
              <a:t>de </a:t>
            </a:r>
            <a:r>
              <a:rPr lang="nl-NL" sz="2000">
                <a:solidFill>
                  <a:schemeClr val="dk1"/>
                </a:solidFill>
                <a:latin typeface="Calibri"/>
                <a:ea typeface="Calibri"/>
                <a:cs typeface="Calibri"/>
              </a:rPr>
              <a:t>behoefte van adolescenten (vanuit de theorie van </a:t>
            </a:r>
            <a:r>
              <a:rPr lang="nl-NL" sz="2000" err="1">
                <a:solidFill>
                  <a:schemeClr val="dk1"/>
                </a:solidFill>
                <a:latin typeface="Calibri"/>
                <a:ea typeface="Calibri"/>
                <a:cs typeface="Calibri"/>
              </a:rPr>
              <a:t>Erikson</a:t>
            </a:r>
            <a:r>
              <a:rPr lang="nl-NL" sz="2000">
                <a:solidFill>
                  <a:schemeClr val="dk1"/>
                </a:solidFill>
                <a:latin typeface="Calibri"/>
                <a:ea typeface="Calibri"/>
                <a:cs typeface="Calibri"/>
              </a:rPr>
              <a:t>). Het laatste advies niet, enkel bij de behoefte aan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autonomie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onafhankelijkheid</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en</a:t>
            </a:r>
            <a:r>
              <a:rPr lang="en-US" sz="2000">
                <a:solidFill>
                  <a:schemeClr val="dk1"/>
                </a:solidFill>
                <a:latin typeface="Calibri"/>
                <a:ea typeface="Calibri"/>
                <a:cs typeface="Calibri"/>
              </a:rPr>
              <a:t> dan </a:t>
            </a:r>
            <a:r>
              <a:rPr lang="en-US" sz="2000" err="1">
                <a:solidFill>
                  <a:schemeClr val="dk1"/>
                </a:solidFill>
                <a:latin typeface="Calibri"/>
                <a:ea typeface="Calibri"/>
                <a:cs typeface="Calibri"/>
              </a:rPr>
              <a:t>specifiek</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bij</a:t>
            </a:r>
            <a:r>
              <a:rPr lang="en-US" sz="2000">
                <a:solidFill>
                  <a:schemeClr val="dk1"/>
                </a:solidFill>
                <a:latin typeface="Calibri"/>
                <a:ea typeface="Calibri"/>
                <a:cs typeface="Calibri"/>
              </a:rPr>
              <a:t> het </a:t>
            </a:r>
            <a:r>
              <a:rPr lang="en-US" sz="2000" err="1">
                <a:solidFill>
                  <a:schemeClr val="dk1"/>
                </a:solidFill>
                <a:latin typeface="Calibri"/>
                <a:ea typeface="Calibri"/>
                <a:cs typeface="Calibri"/>
              </a:rPr>
              <a:t>zoeken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naar</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houvast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begeleiding</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vanuit</a:t>
            </a:r>
            <a:r>
              <a:rPr lang="en-US" sz="2000">
                <a:solidFill>
                  <a:schemeClr val="dk1"/>
                </a:solidFill>
                <a:latin typeface="Calibri"/>
                <a:ea typeface="Calibri"/>
                <a:cs typeface="Calibri"/>
              </a:rPr>
              <a:t> de </a:t>
            </a:r>
            <a:r>
              <a:rPr lang="en-US" sz="2000" err="1">
                <a:solidFill>
                  <a:schemeClr val="dk1"/>
                </a:solidFill>
                <a:latin typeface="Calibri"/>
                <a:ea typeface="Calibri"/>
                <a:cs typeface="Calibri"/>
              </a:rPr>
              <a:t>omgeving</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zelfs</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als</a:t>
            </a:r>
            <a:r>
              <a:rPr lang="en-US" sz="2000">
                <a:solidFill>
                  <a:schemeClr val="dk1"/>
                </a:solidFill>
                <a:latin typeface="Calibri"/>
                <a:ea typeface="Calibri"/>
                <a:cs typeface="Calibri"/>
              </a:rPr>
              <a:t> ze </a:t>
            </a:r>
            <a:r>
              <a:rPr lang="en-US" sz="2000" err="1">
                <a:solidFill>
                  <a:schemeClr val="dk1"/>
                </a:solidFill>
                <a:latin typeface="Calibri"/>
                <a:ea typeface="Calibri"/>
                <a:cs typeface="Calibri"/>
              </a:rPr>
              <a:t>dit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niet</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altijd</a:t>
            </a:r>
            <a:r>
              <a:rPr lang="en-US" sz="2000">
                <a:solidFill>
                  <a:schemeClr val="dk1"/>
                </a:solidFill>
                <a:latin typeface="Calibri"/>
                <a:ea typeface="Calibri"/>
                <a:cs typeface="Calibri"/>
              </a:rPr>
              <a:t> direct </a:t>
            </a:r>
            <a:r>
              <a:rPr lang="en-US" sz="2000" err="1">
                <a:solidFill>
                  <a:schemeClr val="dk1"/>
                </a:solidFill>
                <a:latin typeface="Calibri"/>
                <a:ea typeface="Calibri"/>
                <a:cs typeface="Calibri"/>
              </a:rPr>
              <a:t>tonen</a:t>
            </a:r>
            <a:r>
              <a:rPr lang="en-US" sz="2000">
                <a:solidFill>
                  <a:schemeClr val="dk1"/>
                </a:solidFill>
                <a:latin typeface="Calibri"/>
                <a:ea typeface="Calibri"/>
                <a:cs typeface="Calibri"/>
              </a:rPr>
              <a:t>. Ze </a:t>
            </a:r>
            <a:r>
              <a:rPr lang="en-US" sz="2000" err="1">
                <a:solidFill>
                  <a:schemeClr val="dk1"/>
                </a:solidFill>
                <a:latin typeface="Calibri"/>
                <a:ea typeface="Calibri"/>
                <a:cs typeface="Calibri"/>
              </a:rPr>
              <a:t>tonen</a:t>
            </a:r>
            <a:r>
              <a:rPr lang="en-US" sz="2000">
                <a:solidFill>
                  <a:schemeClr val="dk1"/>
                </a:solidFill>
                <a:latin typeface="Calibri"/>
                <a:ea typeface="Calibri"/>
                <a:cs typeface="Calibri"/>
              </a:rPr>
              <a:t> in het </a:t>
            </a:r>
            <a:r>
              <a:rPr lang="en-US" sz="2000" err="1">
                <a:solidFill>
                  <a:schemeClr val="dk1"/>
                </a:solidFill>
                <a:latin typeface="Calibri"/>
                <a:ea typeface="Calibri"/>
                <a:cs typeface="Calibri"/>
              </a:rPr>
              <a:t>artikel</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gedrag</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waarbij</a:t>
            </a:r>
            <a:r>
              <a:rPr lang="en-US" sz="2000">
                <a:solidFill>
                  <a:schemeClr val="dk1"/>
                </a:solidFill>
                <a:latin typeface="Calibri"/>
                <a:ea typeface="Calibri"/>
                <a:cs typeface="Calibri"/>
              </a:rPr>
              <a:t> het </a:t>
            </a:r>
            <a:r>
              <a:rPr lang="en-US" sz="2000" err="1">
                <a:solidFill>
                  <a:schemeClr val="dk1"/>
                </a:solidFill>
                <a:latin typeface="Calibri"/>
                <a:ea typeface="Calibri"/>
                <a:cs typeface="Calibri"/>
              </a:rPr>
              <a:t>zinvol</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kan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zijn</a:t>
            </a:r>
            <a:r>
              <a:rPr lang="en-US" sz="2000">
                <a:solidFill>
                  <a:schemeClr val="dk1"/>
                </a:solidFill>
                <a:latin typeface="Calibri"/>
                <a:ea typeface="Calibri"/>
                <a:cs typeface="Calibri"/>
              </a:rPr>
              <a:t> om wat </a:t>
            </a:r>
            <a:r>
              <a:rPr lang="en-US" sz="2000" err="1">
                <a:solidFill>
                  <a:schemeClr val="dk1"/>
                </a:solidFill>
                <a:latin typeface="Calibri"/>
                <a:ea typeface="Calibri"/>
                <a:cs typeface="Calibri"/>
              </a:rPr>
              <a:t>begeleiding</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bij</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te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voorzien</a:t>
            </a:r>
            <a:r>
              <a:rPr lang="en-US" sz="2000">
                <a:solidFill>
                  <a:schemeClr val="dk1"/>
                </a:solidFill>
                <a:latin typeface="Calibri"/>
                <a:ea typeface="Calibri"/>
                <a:cs typeface="Calibri"/>
              </a:rPr>
              <a:t>: z</a:t>
            </a:r>
            <a:r>
              <a:rPr lang="nl-NL" sz="2000">
                <a:solidFill>
                  <a:schemeClr val="dk1"/>
                </a:solidFill>
                <a:latin typeface="Calibri"/>
                <a:ea typeface="Calibri"/>
                <a:cs typeface="Calibri"/>
              </a:rPr>
              <a:t>e maken veel lawaai, laten afval achter, </a:t>
            </a:r>
            <a:r>
              <a:rPr lang="nl-NL" sz="2000" err="1">
                <a:solidFill>
                  <a:schemeClr val="dk1"/>
                </a:solidFill>
                <a:latin typeface="Calibri"/>
                <a:ea typeface="Calibri"/>
                <a:cs typeface="Calibri"/>
              </a:rPr>
              <a:t>vapen</a:t>
            </a:r>
            <a:r>
              <a:rPr lang="nl-NL" sz="2000">
                <a:solidFill>
                  <a:schemeClr val="dk1"/>
                </a:solidFill>
                <a:latin typeface="Calibri"/>
                <a:ea typeface="Calibri"/>
                <a:cs typeface="Calibri"/>
              </a:rPr>
              <a:t> en kunnen soms intimiderend overkomen op de oudere parkbezoekers. </a:t>
            </a:r>
          </a:p>
          <a:p>
            <a:pPr marL="0" indent="0">
              <a:buNone/>
            </a:pPr>
            <a:endParaRPr lang="en-US" sz="2200">
              <a:solidFill>
                <a:schemeClr val="dk1"/>
              </a:solidFill>
              <a:latin typeface="Calibri"/>
              <a:ea typeface="Calibri"/>
              <a:cs typeface="Calibri"/>
            </a:endParaRPr>
          </a:p>
          <a:p>
            <a:pPr marL="0" indent="0">
              <a:buNone/>
            </a:pPr>
            <a:endParaRPr lang="nl-NL" sz="2300">
              <a:solidFill>
                <a:schemeClr val="dk1"/>
              </a:solidFill>
              <a:latin typeface="Calibri"/>
              <a:ea typeface="Calibri"/>
              <a:cs typeface="Calibri"/>
            </a:endParaRPr>
          </a:p>
          <a:p>
            <a:pPr marL="0" indent="0">
              <a:buNone/>
            </a:pPr>
            <a:br>
              <a:rPr lang="en-US" sz="2300">
                <a:solidFill>
                  <a:schemeClr val="dk1"/>
                </a:solidFill>
                <a:latin typeface="Calibri"/>
                <a:ea typeface="Calibri"/>
                <a:cs typeface="Calibri"/>
              </a:rPr>
            </a:br>
            <a:endParaRPr lang="nl-NL" sz="2300">
              <a:solidFill>
                <a:schemeClr val="dk1"/>
              </a:solidFill>
              <a:latin typeface="Calibri"/>
              <a:ea typeface="Calibri"/>
              <a:cs typeface="Calibri"/>
            </a:endParaRPr>
          </a:p>
          <a:p>
            <a:pPr marL="0" indent="0">
              <a:buNone/>
            </a:pPr>
            <a:endParaRPr lang="nl-NL" sz="2300">
              <a:solidFill>
                <a:schemeClr val="dk1"/>
              </a:solidFill>
              <a:latin typeface="Calibri"/>
              <a:ea typeface="Calibri"/>
              <a:cs typeface="Calibri"/>
            </a:endParaRPr>
          </a:p>
        </p:txBody>
      </p:sp>
    </p:spTree>
    <p:extLst>
      <p:ext uri="{BB962C8B-B14F-4D97-AF65-F5344CB8AC3E}">
        <p14:creationId xmlns:p14="http://schemas.microsoft.com/office/powerpoint/2010/main" val="2446589122"/>
      </p:ext>
    </p:extLst>
  </p:cSld>
  <p:clrMapOvr>
    <a:masterClrMapping/>
  </p:clrMapOvr>
</p:sld>
</file>

<file path=ppt/theme/theme1.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8B316118-E5CC-447C-B594-6CB3F8FC91A1}" vid="{45619784-22B5-40E4-9216-C4A12042F9B4}"/>
    </a:ext>
  </a:extLst>
</a:theme>
</file>

<file path=ppt/theme/theme2.xml><?xml version="1.0" encoding="utf-8"?>
<a:theme xmlns:a="http://schemas.openxmlformats.org/drawingml/2006/main" name="3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8B316118-E5CC-447C-B594-6CB3F8FC91A1}" vid="{4F024854-CE54-4419-939B-D4D0286177AD}"/>
    </a:ext>
  </a:extLst>
</a:theme>
</file>

<file path=ppt/theme/theme3.xml><?xml version="1.0" encoding="utf-8"?>
<a:theme xmlns:a="http://schemas.openxmlformats.org/drawingml/2006/main" name="6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_2020_4-3.potx" id="{5B03B6B9-2846-4CE2-BD2B-983815E105AF}" vid="{8703D5A7-50F5-4D45-AE6C-9E9971EE0EBF}"/>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577cb3d-eb86-42eb-997a-a692a6216bf2">
      <Terms xmlns="http://schemas.microsoft.com/office/infopath/2007/PartnerControls"/>
    </lcf76f155ced4ddcb4097134ff3c332f>
    <TaxCatchAll xmlns="9043eea9-c6a2-41bd-a216-33d45f9f09e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5B5CA2B52F5574DB165C31E956FD7F3" ma:contentTypeVersion="18" ma:contentTypeDescription="Create a new document." ma:contentTypeScope="" ma:versionID="34993ad1d10dd45c9750bb26c8e50af4">
  <xsd:schema xmlns:xsd="http://www.w3.org/2001/XMLSchema" xmlns:xs="http://www.w3.org/2001/XMLSchema" xmlns:p="http://schemas.microsoft.com/office/2006/metadata/properties" xmlns:ns2="5577cb3d-eb86-42eb-997a-a692a6216bf2" xmlns:ns3="eb49ae03-a505-4617-a4c8-335ce93e5b29" xmlns:ns4="9043eea9-c6a2-41bd-a216-33d45f9f09e1" targetNamespace="http://schemas.microsoft.com/office/2006/metadata/properties" ma:root="true" ma:fieldsID="b7e5ba835ce40caa801d89305cc3f2b5" ns2:_="" ns3:_="" ns4:_="">
    <xsd:import namespace="5577cb3d-eb86-42eb-997a-a692a6216bf2"/>
    <xsd:import namespace="eb49ae03-a505-4617-a4c8-335ce93e5b29"/>
    <xsd:import namespace="9043eea9-c6a2-41bd-a216-33d45f9f09e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77cb3d-eb86-42eb-997a-a692a6216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49ae03-a505-4617-a4c8-335ce93e5b2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43eea9-c6a2-41bd-a216-33d45f9f09e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ec5c01e-b6da-4320-ad13-fad51859b966}" ma:internalName="TaxCatchAll" ma:showField="CatchAllData" ma:web="eb49ae03-a505-4617-a4c8-335ce93e5b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14A5CD-710E-4B88-8FD7-CCA54C5FDB04}">
  <ds:schemaRefs>
    <ds:schemaRef ds:uri="5577cb3d-eb86-42eb-997a-a692a6216bf2"/>
    <ds:schemaRef ds:uri="9043eea9-c6a2-41bd-a216-33d45f9f09e1"/>
    <ds:schemaRef ds:uri="eb49ae03-a505-4617-a4c8-335ce93e5b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824AA00-E5C3-4D31-B477-686BA5DED1A4}">
  <ds:schemaRefs>
    <ds:schemaRef ds:uri="http://schemas.microsoft.com/sharepoint/v3/contenttype/forms"/>
  </ds:schemaRefs>
</ds:datastoreItem>
</file>

<file path=customXml/itemProps3.xml><?xml version="1.0" encoding="utf-8"?>
<ds:datastoreItem xmlns:ds="http://schemas.openxmlformats.org/officeDocument/2006/customXml" ds:itemID="{AE540FBC-74BC-40DF-904A-51BA71D62D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77cb3d-eb86-42eb-997a-a692a6216bf2"/>
    <ds:schemaRef ds:uri="eb49ae03-a505-4617-a4c8-335ce93e5b29"/>
    <ds:schemaRef ds:uri="9043eea9-c6a2-41bd-a216-33d45f9f09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Presentatiemodel2024 16_9 (1)</Template>
  <Application>Microsoft Office PowerPoint</Application>
  <PresentationFormat>Widescreen</PresentationFormat>
  <Slides>25</Slides>
  <Notes>0</Notes>
  <HiddenSlides>0</HiddenSlide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2_kathondvla_09-2018</vt:lpstr>
      <vt:lpstr>3_kathondvla_09-2018</vt:lpstr>
      <vt:lpstr>6_kathondvla_09-2018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Jolien Dewaegeneere</dc:creator>
  <cp:revision>16</cp:revision>
  <dcterms:created xsi:type="dcterms:W3CDTF">2024-10-14T12:06:03Z</dcterms:created>
  <dcterms:modified xsi:type="dcterms:W3CDTF">2025-04-01T07:24:05Z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0x01010055B5CA2B52F5574DB165C31E956FD7F3</vt:lpwstr>
  </property>
  <property fmtid="{D5CDD505-2E9C-101B-9397-08002B2CF9AE}" pid="3" name="MediaServiceImageTags">
    <vt:lpwstr/>
  </property>
</Properties>
</file>