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542" r:id="rId5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CB"/>
    <a:srgbClr val="800000"/>
    <a:srgbClr val="BF18B3"/>
    <a:srgbClr val="999D00"/>
    <a:srgbClr val="FF8414"/>
    <a:srgbClr val="FACECB"/>
    <a:srgbClr val="FC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2443" autoAdjust="0"/>
  </p:normalViewPr>
  <p:slideViewPr>
    <p:cSldViewPr snapToGrid="0">
      <p:cViewPr varScale="1">
        <p:scale>
          <a:sx n="100" d="100"/>
          <a:sy n="100" d="100"/>
        </p:scale>
        <p:origin x="1776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0" d="100"/>
        <a:sy n="90" d="100"/>
      </p:scale>
      <p:origin x="0" y="-2001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De Pue" userId="e9c18a9f-1a31-40e1-8897-659981da5e91" providerId="ADAL" clId="{AEDF6D67-1792-4415-BF11-F8F5AF588D84}"/>
    <pc:docChg chg="addSld delSld modSld">
      <pc:chgData name="Wim De Pue" userId="e9c18a9f-1a31-40e1-8897-659981da5e91" providerId="ADAL" clId="{AEDF6D67-1792-4415-BF11-F8F5AF588D84}" dt="2024-06-25T07:37:24.134" v="1" actId="47"/>
      <pc:docMkLst>
        <pc:docMk/>
      </pc:docMkLst>
      <pc:sldChg chg="del">
        <pc:chgData name="Wim De Pue" userId="e9c18a9f-1a31-40e1-8897-659981da5e91" providerId="ADAL" clId="{AEDF6D67-1792-4415-BF11-F8F5AF588D84}" dt="2024-06-25T07:37:24.134" v="1" actId="47"/>
        <pc:sldMkLst>
          <pc:docMk/>
          <pc:sldMk cId="1436747496" sldId="541"/>
        </pc:sldMkLst>
      </pc:sldChg>
      <pc:sldChg chg="add">
        <pc:chgData name="Wim De Pue" userId="e9c18a9f-1a31-40e1-8897-659981da5e91" providerId="ADAL" clId="{AEDF6D67-1792-4415-BF11-F8F5AF588D84}" dt="2024-06-25T07:37:22.095" v="0"/>
        <pc:sldMkLst>
          <pc:docMk/>
          <pc:sldMk cId="2186459304" sldId="542"/>
        </pc:sldMkLst>
      </pc:sldChg>
    </pc:docChg>
  </pc:docChgLst>
  <pc:docChgLst>
    <pc:chgData name="Wim De Pue" userId="e9c18a9f-1a31-40e1-8897-659981da5e91" providerId="ADAL" clId="{4E106984-370C-47D3-833A-9BF330AA9D29}"/>
    <pc:docChg chg="modSld">
      <pc:chgData name="Wim De Pue" userId="e9c18a9f-1a31-40e1-8897-659981da5e91" providerId="ADAL" clId="{4E106984-370C-47D3-833A-9BF330AA9D29}" dt="2023-06-14T08:16:47.429" v="32" actId="20577"/>
      <pc:docMkLst>
        <pc:docMk/>
      </pc:docMkLst>
      <pc:sldChg chg="modSp mod">
        <pc:chgData name="Wim De Pue" userId="e9c18a9f-1a31-40e1-8897-659981da5e91" providerId="ADAL" clId="{4E106984-370C-47D3-833A-9BF330AA9D29}" dt="2023-06-14T08:16:47.429" v="32" actId="20577"/>
        <pc:sldMkLst>
          <pc:docMk/>
          <pc:sldMk cId="1436747496" sldId="541"/>
        </pc:sldMkLst>
        <pc:graphicFrameChg chg="mod modGraphic">
          <ac:chgData name="Wim De Pue" userId="e9c18a9f-1a31-40e1-8897-659981da5e91" providerId="ADAL" clId="{4E106984-370C-47D3-833A-9BF330AA9D29}" dt="2023-06-14T08:16:47.429" v="32" actId="20577"/>
          <ac:graphicFrameMkLst>
            <pc:docMk/>
            <pc:sldMk cId="1436747496" sldId="541"/>
            <ac:graphicFrameMk id="11" creationId="{4346B9DB-5032-47DA-8D0F-C654112797F8}"/>
          </ac:graphicFrameMkLst>
        </pc:graphicFrameChg>
      </pc:sldChg>
    </pc:docChg>
  </pc:docChgLst>
  <pc:docChgLst>
    <pc:chgData name="Wim De Pue" userId="e9c18a9f-1a31-40e1-8897-659981da5e91" providerId="ADAL" clId="{37A0C95C-2EA1-48DD-A075-B704D4B6D4B6}"/>
    <pc:docChg chg="custSel modSld">
      <pc:chgData name="Wim De Pue" userId="e9c18a9f-1a31-40e1-8897-659981da5e91" providerId="ADAL" clId="{37A0C95C-2EA1-48DD-A075-B704D4B6D4B6}" dt="2022-02-04T11:31:47.044" v="965" actId="20577"/>
      <pc:docMkLst>
        <pc:docMk/>
      </pc:docMkLst>
      <pc:sldChg chg="modSp mod">
        <pc:chgData name="Wim De Pue" userId="e9c18a9f-1a31-40e1-8897-659981da5e91" providerId="ADAL" clId="{37A0C95C-2EA1-48DD-A075-B704D4B6D4B6}" dt="2022-02-04T11:31:47.044" v="965" actId="20577"/>
        <pc:sldMkLst>
          <pc:docMk/>
          <pc:sldMk cId="1436747496" sldId="541"/>
        </pc:sldMkLst>
        <pc:spChg chg="mod">
          <ac:chgData name="Wim De Pue" userId="e9c18a9f-1a31-40e1-8897-659981da5e91" providerId="ADAL" clId="{37A0C95C-2EA1-48DD-A075-B704D4B6D4B6}" dt="2022-02-04T11:20:01.587" v="0" actId="14100"/>
          <ac:spMkLst>
            <pc:docMk/>
            <pc:sldMk cId="1436747496" sldId="541"/>
            <ac:spMk id="10" creationId="{3A59243C-E5AD-4222-AEED-75ED49DF41DB}"/>
          </ac:spMkLst>
        </pc:spChg>
        <pc:spChg chg="mod">
          <ac:chgData name="Wim De Pue" userId="e9c18a9f-1a31-40e1-8897-659981da5e91" providerId="ADAL" clId="{37A0C95C-2EA1-48DD-A075-B704D4B6D4B6}" dt="2022-02-04T11:24:47.731" v="88" actId="20577"/>
          <ac:spMkLst>
            <pc:docMk/>
            <pc:sldMk cId="1436747496" sldId="541"/>
            <ac:spMk id="12" creationId="{0E23D403-60DA-4949-AE81-E7EF444D15F9}"/>
          </ac:spMkLst>
        </pc:spChg>
        <pc:spChg chg="mod">
          <ac:chgData name="Wim De Pue" userId="e9c18a9f-1a31-40e1-8897-659981da5e91" providerId="ADAL" clId="{37A0C95C-2EA1-48DD-A075-B704D4B6D4B6}" dt="2022-02-04T11:25:02.979" v="101" actId="20577"/>
          <ac:spMkLst>
            <pc:docMk/>
            <pc:sldMk cId="1436747496" sldId="541"/>
            <ac:spMk id="13" creationId="{ACEEB183-0E1B-41ED-88E3-55A9DB31416B}"/>
          </ac:spMkLst>
        </pc:spChg>
        <pc:spChg chg="mod">
          <ac:chgData name="Wim De Pue" userId="e9c18a9f-1a31-40e1-8897-659981da5e91" providerId="ADAL" clId="{37A0C95C-2EA1-48DD-A075-B704D4B6D4B6}" dt="2022-02-04T11:24:31.282" v="76" actId="20577"/>
          <ac:spMkLst>
            <pc:docMk/>
            <pc:sldMk cId="1436747496" sldId="541"/>
            <ac:spMk id="14" creationId="{0040EB0E-D479-41FD-B80F-C73A7C66AFD1}"/>
          </ac:spMkLst>
        </pc:spChg>
        <pc:spChg chg="mod">
          <ac:chgData name="Wim De Pue" userId="e9c18a9f-1a31-40e1-8897-659981da5e91" providerId="ADAL" clId="{37A0C95C-2EA1-48DD-A075-B704D4B6D4B6}" dt="2022-02-04T11:24:18.963" v="65" actId="20577"/>
          <ac:spMkLst>
            <pc:docMk/>
            <pc:sldMk cId="1436747496" sldId="541"/>
            <ac:spMk id="15" creationId="{0C550EF7-DF92-425E-AD45-18DEEBEA5151}"/>
          </ac:spMkLst>
        </pc:spChg>
        <pc:graphicFrameChg chg="mod modGraphic">
          <ac:chgData name="Wim De Pue" userId="e9c18a9f-1a31-40e1-8897-659981da5e91" providerId="ADAL" clId="{37A0C95C-2EA1-48DD-A075-B704D4B6D4B6}" dt="2022-02-04T11:31:47.044" v="965" actId="20577"/>
          <ac:graphicFrameMkLst>
            <pc:docMk/>
            <pc:sldMk cId="1436747496" sldId="541"/>
            <ac:graphicFrameMk id="11" creationId="{4346B9DB-5032-47DA-8D0F-C654112797F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A2B28B8-0725-4B3D-B58B-0ACE841212AE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EA7E6DF-B950-426A-8942-8086AB18F59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824C16-71C1-4B05-8F78-E8408B012A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24C16-71C1-4B05-8F78-E8408B012A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26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  <p:sldLayoutId id="2147483740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3A59243C-E5AD-4222-AEED-75ED49DF41DB}"/>
              </a:ext>
            </a:extLst>
          </p:cNvPr>
          <p:cNvSpPr txBox="1">
            <a:spLocks/>
          </p:cNvSpPr>
          <p:nvPr/>
        </p:nvSpPr>
        <p:spPr>
          <a:xfrm>
            <a:off x="2152974" y="306870"/>
            <a:ext cx="4083439" cy="80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 dirty="0"/>
              <a:t>Leerplandoelen </a:t>
            </a:r>
            <a:br>
              <a:rPr lang="nl-BE" sz="2000" dirty="0"/>
            </a:br>
            <a:r>
              <a:rPr lang="nl-BE" sz="2000" dirty="0"/>
              <a:t>Medewerker kamerdienst (A)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346B9DB-5032-47DA-8D0F-C654112797F8}"/>
              </a:ext>
            </a:extLst>
          </p:cNvPr>
          <p:cNvGraphicFramePr>
            <a:graphicFrameLocks noGrp="1"/>
          </p:cNvGraphicFramePr>
          <p:nvPr/>
        </p:nvGraphicFramePr>
        <p:xfrm>
          <a:off x="0" y="1820784"/>
          <a:ext cx="9172135" cy="47582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073">
                  <a:extLst>
                    <a:ext uri="{9D8B030D-6E8A-4147-A177-3AD203B41FA5}">
                      <a16:colId xmlns:a16="http://schemas.microsoft.com/office/drawing/2014/main" val="4246393896"/>
                    </a:ext>
                  </a:extLst>
                </a:gridCol>
                <a:gridCol w="2493990">
                  <a:extLst>
                    <a:ext uri="{9D8B030D-6E8A-4147-A177-3AD203B41FA5}">
                      <a16:colId xmlns:a16="http://schemas.microsoft.com/office/drawing/2014/main" val="2098171689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2001081403"/>
                    </a:ext>
                  </a:extLst>
                </a:gridCol>
                <a:gridCol w="2836188">
                  <a:extLst>
                    <a:ext uri="{9D8B030D-6E8A-4147-A177-3AD203B41FA5}">
                      <a16:colId xmlns:a16="http://schemas.microsoft.com/office/drawing/2014/main" val="2167599013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3719860671"/>
                    </a:ext>
                  </a:extLst>
                </a:gridCol>
                <a:gridCol w="2679082">
                  <a:extLst>
                    <a:ext uri="{9D8B030D-6E8A-4147-A177-3AD203B41FA5}">
                      <a16:colId xmlns:a16="http://schemas.microsoft.com/office/drawing/2014/main" val="353411211"/>
                    </a:ext>
                  </a:extLst>
                </a:gridCol>
              </a:tblGrid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Functie van medewerker kamerdienst situeren</a:t>
                      </a: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Schoonmaakproducten kiezen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Linnen en wasgoed verzamelen, sorteren, verdelen, controleren en opbergen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982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Hygiënisch handelen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Schoonmaakmateriaal en –toestellen gebruiken en onderhouden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Linnen en wasgoed reinigen en onderhouden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92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Basisveiligheidsregels respecteren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Technieken toepassen bij het schoonmaken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Linnen en wasgoed strijken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47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Volgens ergonomische principes handelen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Sanitair schoonmaken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Ontbijtdienst voorbereiden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589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Methodisch en kwaliteitsbewust handelen</a:t>
                      </a:r>
                      <a:endParaRPr lang="nl-BE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Afval sorteren en verwijderen volgens milieuvoorschriften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Dienst van het ontbijt in de zaal verzorgen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95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Communicatieve en sociale vaardigheden toepassen</a:t>
                      </a:r>
                      <a:endParaRPr lang="nl-BE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Lakens verversen, bedden opmaken en handdoeken vervangen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Dienst van het ontbijt op de </a:t>
                      </a:r>
                      <a:r>
                        <a:rPr lang="nl-NL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kamer verzorgen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1585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7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Werken in teamverband</a:t>
                      </a:r>
                      <a:endParaRPr lang="nl-BE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Kamer opnieuw inrichten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Oplossing voor een probleem of uitdaging ontwerpen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57596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8+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Administratieve formaliteiten vervullen</a:t>
                      </a:r>
                      <a:endParaRPr lang="nl-BE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N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Gemeenschappelijke ruimtes gebruiksklaar maken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162883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Werkvoorraad organiseren, controleren en aanvullen</a:t>
                      </a:r>
                      <a:endParaRPr lang="nl-BE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498156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B1B89046-85EF-4BAE-A667-4E06F377431A}"/>
              </a:ext>
            </a:extLst>
          </p:cNvPr>
          <p:cNvSpPr/>
          <p:nvPr/>
        </p:nvSpPr>
        <p:spPr>
          <a:xfrm>
            <a:off x="6498637" y="177516"/>
            <a:ext cx="2560294" cy="207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Overkoepelende vaardigheden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E23D403-60DA-4949-AE81-E7EF444D15F9}"/>
              </a:ext>
            </a:extLst>
          </p:cNvPr>
          <p:cNvSpPr/>
          <p:nvPr/>
        </p:nvSpPr>
        <p:spPr>
          <a:xfrm>
            <a:off x="6498169" y="912414"/>
            <a:ext cx="2560294" cy="2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Linnendienst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EEB183-0E1B-41ED-88E3-55A9DB31416B}"/>
              </a:ext>
            </a:extLst>
          </p:cNvPr>
          <p:cNvSpPr/>
          <p:nvPr/>
        </p:nvSpPr>
        <p:spPr>
          <a:xfrm>
            <a:off x="6506052" y="1156410"/>
            <a:ext cx="2564483" cy="231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Ontbijtdienst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040EB0E-D479-41FD-B80F-C73A7C66AFD1}"/>
              </a:ext>
            </a:extLst>
          </p:cNvPr>
          <p:cNvSpPr/>
          <p:nvPr/>
        </p:nvSpPr>
        <p:spPr>
          <a:xfrm>
            <a:off x="6499224" y="678061"/>
            <a:ext cx="2560294" cy="1818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Kamerdienst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C550EF7-DF92-425E-AD45-18DEEBEA5151}"/>
              </a:ext>
            </a:extLst>
          </p:cNvPr>
          <p:cNvSpPr/>
          <p:nvPr/>
        </p:nvSpPr>
        <p:spPr>
          <a:xfrm>
            <a:off x="6504578" y="428118"/>
            <a:ext cx="2560294" cy="2070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Schoonmaakvaardigheden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5CB10BF-56AD-EC38-48A1-B3FFD2482BE1}"/>
              </a:ext>
            </a:extLst>
          </p:cNvPr>
          <p:cNvSpPr/>
          <p:nvPr/>
        </p:nvSpPr>
        <p:spPr>
          <a:xfrm>
            <a:off x="6504578" y="1421391"/>
            <a:ext cx="2564483" cy="231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Onderzoekend leren</a:t>
            </a:r>
          </a:p>
        </p:txBody>
      </p:sp>
    </p:spTree>
    <p:extLst>
      <p:ext uri="{BB962C8B-B14F-4D97-AF65-F5344CB8AC3E}">
        <p14:creationId xmlns:p14="http://schemas.microsoft.com/office/powerpoint/2010/main" val="2186459304"/>
      </p:ext>
    </p:extLst>
  </p:cSld>
  <p:clrMapOvr>
    <a:masterClrMapping/>
  </p:clrMapOvr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17D8A4B23846A909E00285BB5A7F" ma:contentTypeVersion="13" ma:contentTypeDescription="Create a new document." ma:contentTypeScope="" ma:versionID="4362cde2a080c0e6045271ae0b7b540e">
  <xsd:schema xmlns:xsd="http://www.w3.org/2001/XMLSchema" xmlns:xs="http://www.w3.org/2001/XMLSchema" xmlns:p="http://schemas.microsoft.com/office/2006/metadata/properties" xmlns:ns3="6d20de2e-ad57-44c6-8f91-1e42c88d37b5" xmlns:ns4="1223dfce-8b43-47a2-8450-f87249613979" targetNamespace="http://schemas.microsoft.com/office/2006/metadata/properties" ma:root="true" ma:fieldsID="0daba46f2a7c75c4d8d549e6ae5783b7" ns3:_="" ns4:_="">
    <xsd:import namespace="6d20de2e-ad57-44c6-8f91-1e42c88d37b5"/>
    <xsd:import namespace="1223dfce-8b43-47a2-8450-f872496139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de2e-ad57-44c6-8f91-1e42c88d3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dfce-8b43-47a2-8450-f87249613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F73AE9-8756-435D-A6B5-5A506514F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0de2e-ad57-44c6-8f91-1e42c88d37b5"/>
    <ds:schemaRef ds:uri="1223dfce-8b43-47a2-8450-f87249613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5ABB02-8347-4D8C-83B6-B4B7FB449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9F4DC6-297E-430E-838A-D93F04BE7954}">
  <ds:schemaRefs>
    <ds:schemaRef ds:uri="1223dfce-8b43-47a2-8450-f87249613979"/>
    <ds:schemaRef ds:uri="http://purl.org/dc/terms/"/>
    <ds:schemaRef ds:uri="http://schemas.openxmlformats.org/package/2006/metadata/core-properties"/>
    <ds:schemaRef ds:uri="6d20de2e-ad57-44c6-8f91-1e42c88d37b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Presentatiemodel_sept_2018.potx%3B filename%2a</Template>
  <TotalTime>3876</TotalTime>
  <Words>160</Words>
  <Application>Microsoft Office PowerPoint</Application>
  <PresentationFormat>Diavoorstelling (4:3)</PresentationFormat>
  <Paragraphs>56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kathondvla_09-2018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wim.depue@rhizo.be</dc:creator>
  <cp:lastModifiedBy>Wim De Pue</cp:lastModifiedBy>
  <cp:revision>265</cp:revision>
  <cp:lastPrinted>2019-03-23T16:21:15Z</cp:lastPrinted>
  <dcterms:created xsi:type="dcterms:W3CDTF">2018-09-13T13:37:25Z</dcterms:created>
  <dcterms:modified xsi:type="dcterms:W3CDTF">2024-06-25T07:37:25Z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0x010100282F17D8A4B23846A909E00285BB5A7F</vt:lpwstr>
  </property>
</Properties>
</file>