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1886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2443" autoAdjust="0"/>
  </p:normalViewPr>
  <p:slideViewPr>
    <p:cSldViewPr snapToGrid="0">
      <p:cViewPr varScale="1">
        <p:scale>
          <a:sx n="100" d="100"/>
          <a:sy n="100" d="100"/>
        </p:scale>
        <p:origin x="177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AC5D0DF8-819A-43CA-BABA-3421A21D562F}"/>
    <pc:docChg chg="undo custSel modSld">
      <pc:chgData name="Wim De Pue" userId="e9c18a9f-1a31-40e1-8897-659981da5e91" providerId="ADAL" clId="{AC5D0DF8-819A-43CA-BABA-3421A21D562F}" dt="2023-03-23T09:39:24.228" v="404" actId="20577"/>
      <pc:docMkLst>
        <pc:docMk/>
      </pc:docMkLst>
      <pc:sldChg chg="delSp modSp mod">
        <pc:chgData name="Wim De Pue" userId="e9c18a9f-1a31-40e1-8897-659981da5e91" providerId="ADAL" clId="{AC5D0DF8-819A-43CA-BABA-3421A21D562F}" dt="2023-03-23T09:39:24.228" v="404" actId="20577"/>
        <pc:sldMkLst>
          <pc:docMk/>
          <pc:sldMk cId="394324950" sldId="542"/>
        </pc:sldMkLst>
        <pc:spChg chg="mod">
          <ac:chgData name="Wim De Pue" userId="e9c18a9f-1a31-40e1-8897-659981da5e91" providerId="ADAL" clId="{AC5D0DF8-819A-43CA-BABA-3421A21D562F}" dt="2023-03-20T15:32:10.366" v="65" actId="20577"/>
          <ac:spMkLst>
            <pc:docMk/>
            <pc:sldMk cId="394324950" sldId="542"/>
            <ac:spMk id="8" creationId="{619C05DC-D664-47F2-B492-F9D10363217A}"/>
          </ac:spMkLst>
        </pc:spChg>
        <pc:spChg chg="del">
          <ac:chgData name="Wim De Pue" userId="e9c18a9f-1a31-40e1-8897-659981da5e91" providerId="ADAL" clId="{AC5D0DF8-819A-43CA-BABA-3421A21D562F}" dt="2023-03-20T15:32:14.286" v="66" actId="478"/>
          <ac:spMkLst>
            <pc:docMk/>
            <pc:sldMk cId="394324950" sldId="542"/>
            <ac:spMk id="9" creationId="{16049B21-CB21-415E-A634-482C32340B13}"/>
          </ac:spMkLst>
        </pc:spChg>
        <pc:spChg chg="mod">
          <ac:chgData name="Wim De Pue" userId="e9c18a9f-1a31-40e1-8897-659981da5e91" providerId="ADAL" clId="{AC5D0DF8-819A-43CA-BABA-3421A21D562F}" dt="2023-03-20T15:29:38.190" v="24" actId="6549"/>
          <ac:spMkLst>
            <pc:docMk/>
            <pc:sldMk cId="394324950" sldId="542"/>
            <ac:spMk id="10" creationId="{3A59243C-E5AD-4222-AEED-75ED49DF41DB}"/>
          </ac:spMkLst>
        </pc:spChg>
        <pc:spChg chg="mod">
          <ac:chgData name="Wim De Pue" userId="e9c18a9f-1a31-40e1-8897-659981da5e91" providerId="ADAL" clId="{AC5D0DF8-819A-43CA-BABA-3421A21D562F}" dt="2023-03-20T15:32:47.102" v="75" actId="1038"/>
          <ac:spMkLst>
            <pc:docMk/>
            <pc:sldMk cId="394324950" sldId="542"/>
            <ac:spMk id="12" creationId="{0E23D403-60DA-4949-AE81-E7EF444D15F9}"/>
          </ac:spMkLst>
        </pc:spChg>
        <pc:spChg chg="mod">
          <ac:chgData name="Wim De Pue" userId="e9c18a9f-1a31-40e1-8897-659981da5e91" providerId="ADAL" clId="{AC5D0DF8-819A-43CA-BABA-3421A21D562F}" dt="2023-03-20T15:32:47.102" v="75" actId="1038"/>
          <ac:spMkLst>
            <pc:docMk/>
            <pc:sldMk cId="394324950" sldId="542"/>
            <ac:spMk id="13" creationId="{ACEEB183-0E1B-41ED-88E3-55A9DB31416B}"/>
          </ac:spMkLst>
        </pc:spChg>
        <pc:graphicFrameChg chg="mod modGraphic">
          <ac:chgData name="Wim De Pue" userId="e9c18a9f-1a31-40e1-8897-659981da5e91" providerId="ADAL" clId="{AC5D0DF8-819A-43CA-BABA-3421A21D562F}" dt="2023-03-23T09:39:24.228" v="404" actId="20577"/>
          <ac:graphicFrameMkLst>
            <pc:docMk/>
            <pc:sldMk cId="394324950" sldId="542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2EB73590-C89C-45AD-ABA4-96FD1F08DF54}"/>
    <pc:docChg chg="addSld delSld modSld">
      <pc:chgData name="Wim De Pue" userId="e9c18a9f-1a31-40e1-8897-659981da5e91" providerId="ADAL" clId="{2EB73590-C89C-45AD-ABA4-96FD1F08DF54}" dt="2023-03-25T20:12:00.838" v="7" actId="6549"/>
      <pc:docMkLst>
        <pc:docMk/>
      </pc:docMkLst>
      <pc:sldChg chg="modSp del mod">
        <pc:chgData name="Wim De Pue" userId="e9c18a9f-1a31-40e1-8897-659981da5e91" providerId="ADAL" clId="{2EB73590-C89C-45AD-ABA4-96FD1F08DF54}" dt="2023-03-25T18:41:47.092" v="2" actId="47"/>
        <pc:sldMkLst>
          <pc:docMk/>
          <pc:sldMk cId="394324950" sldId="542"/>
        </pc:sldMkLst>
        <pc:spChg chg="mod">
          <ac:chgData name="Wim De Pue" userId="e9c18a9f-1a31-40e1-8897-659981da5e91" providerId="ADAL" clId="{2EB73590-C89C-45AD-ABA4-96FD1F08DF54}" dt="2023-03-25T08:24:26.074" v="0" actId="207"/>
          <ac:spMkLst>
            <pc:docMk/>
            <pc:sldMk cId="394324950" sldId="542"/>
            <ac:spMk id="8" creationId="{619C05DC-D664-47F2-B492-F9D10363217A}"/>
          </ac:spMkLst>
        </pc:spChg>
      </pc:sldChg>
      <pc:sldChg chg="modSp add mod">
        <pc:chgData name="Wim De Pue" userId="e9c18a9f-1a31-40e1-8897-659981da5e91" providerId="ADAL" clId="{2EB73590-C89C-45AD-ABA4-96FD1F08DF54}" dt="2023-03-25T20:12:00.838" v="7" actId="6549"/>
        <pc:sldMkLst>
          <pc:docMk/>
          <pc:sldMk cId="177464182" sldId="1885"/>
        </pc:sldMkLst>
        <pc:spChg chg="mod">
          <ac:chgData name="Wim De Pue" userId="e9c18a9f-1a31-40e1-8897-659981da5e91" providerId="ADAL" clId="{2EB73590-C89C-45AD-ABA4-96FD1F08DF54}" dt="2023-03-25T18:42:37.879" v="3" actId="207"/>
          <ac:spMkLst>
            <pc:docMk/>
            <pc:sldMk cId="177464182" sldId="1885"/>
            <ac:spMk id="8" creationId="{619C05DC-D664-47F2-B492-F9D10363217A}"/>
          </ac:spMkLst>
        </pc:spChg>
        <pc:graphicFrameChg chg="modGraphic">
          <ac:chgData name="Wim De Pue" userId="e9c18a9f-1a31-40e1-8897-659981da5e91" providerId="ADAL" clId="{2EB73590-C89C-45AD-ABA4-96FD1F08DF54}" dt="2023-03-25T20:12:00.838" v="7" actId="6549"/>
          <ac:graphicFrameMkLst>
            <pc:docMk/>
            <pc:sldMk cId="177464182" sldId="1885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EB01F309-7EAF-4A7D-95B1-4003884BEE8D}"/>
    <pc:docChg chg="addSld delSld modSld">
      <pc:chgData name="Wim De Pue" userId="e9c18a9f-1a31-40e1-8897-659981da5e91" providerId="ADAL" clId="{EB01F309-7EAF-4A7D-95B1-4003884BEE8D}" dt="2024-06-25T07:31:31.484" v="1" actId="47"/>
      <pc:docMkLst>
        <pc:docMk/>
      </pc:docMkLst>
      <pc:sldChg chg="del">
        <pc:chgData name="Wim De Pue" userId="e9c18a9f-1a31-40e1-8897-659981da5e91" providerId="ADAL" clId="{EB01F309-7EAF-4A7D-95B1-4003884BEE8D}" dt="2024-06-25T07:31:31.484" v="1" actId="47"/>
        <pc:sldMkLst>
          <pc:docMk/>
          <pc:sldMk cId="177464182" sldId="1885"/>
        </pc:sldMkLst>
      </pc:sldChg>
      <pc:sldChg chg="add">
        <pc:chgData name="Wim De Pue" userId="e9c18a9f-1a31-40e1-8897-659981da5e91" providerId="ADAL" clId="{EB01F309-7EAF-4A7D-95B1-4003884BEE8D}" dt="2024-06-25T07:31:28.471" v="0"/>
        <pc:sldMkLst>
          <pc:docMk/>
          <pc:sldMk cId="2326058749" sldId="1886"/>
        </pc:sldMkLst>
      </pc:sldChg>
    </pc:docChg>
  </pc:docChgLst>
  <pc:docChgLst>
    <pc:chgData name="Wim De Pue" userId="e9c18a9f-1a31-40e1-8897-659981da5e91" providerId="ADAL" clId="{B579F29B-C719-46BE-916D-184FF61FE9B6}"/>
    <pc:docChg chg="modSld">
      <pc:chgData name="Wim De Pue" userId="e9c18a9f-1a31-40e1-8897-659981da5e91" providerId="ADAL" clId="{B579F29B-C719-46BE-916D-184FF61FE9B6}" dt="2023-05-15T14:58:03.534" v="0" actId="20577"/>
      <pc:docMkLst>
        <pc:docMk/>
      </pc:docMkLst>
      <pc:sldChg chg="modSp mod">
        <pc:chgData name="Wim De Pue" userId="e9c18a9f-1a31-40e1-8897-659981da5e91" providerId="ADAL" clId="{B579F29B-C719-46BE-916D-184FF61FE9B6}" dt="2023-05-15T14:58:03.534" v="0" actId="20577"/>
        <pc:sldMkLst>
          <pc:docMk/>
          <pc:sldMk cId="177464182" sldId="1885"/>
        </pc:sldMkLst>
        <pc:graphicFrameChg chg="modGraphic">
          <ac:chgData name="Wim De Pue" userId="e9c18a9f-1a31-40e1-8897-659981da5e91" providerId="ADAL" clId="{B579F29B-C719-46BE-916D-184FF61FE9B6}" dt="2023-05-15T14:58:03.534" v="0" actId="20577"/>
          <ac:graphicFrameMkLst>
            <pc:docMk/>
            <pc:sldMk cId="177464182" sldId="1885"/>
            <ac:graphicFrameMk id="11" creationId="{4346B9DB-5032-47DA-8D0F-C654112797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481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0" y="-123313"/>
            <a:ext cx="742716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3</a:t>
            </a:r>
            <a:r>
              <a:rPr lang="nl-BE" sz="2000" baseline="30000" dirty="0"/>
              <a:t>de</a:t>
            </a:r>
            <a:r>
              <a:rPr lang="nl-BE" sz="2000" dirty="0"/>
              <a:t> gr Grootkeuken en catering (A)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-28135" y="1346902"/>
          <a:ext cx="9172135" cy="52559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Uitbatingsvormen vergelijken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Activiteiten plannen, organiseren en voorbereiden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Duurzaam omgaan met productiemiddelen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Grondstoffen en convenienceproducten selecteren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Kostprijs berekenen en verklaren hoe verkoopprijs tot stand komt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Grootkeukenmateriaal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Goederen ontvangen, controleren en beheren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Menu’s en gerechten ontleden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Grondstoffen schoonmaken, bewerken, versnijden en portioneren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19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Bestelbon opmaken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Nieuw of aangepast product ontwikkelen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Grootkeukentechnieken </a:t>
                      </a: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toepassen en motiveren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HACCP-procedures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Basisbereidingen en afleidingen klaarmaken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Materiaal 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Gerechten klaarmaken in functie van doelgroep, kwaliteit beoordelen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Veiligheidsregels respecteren en ergonomisch 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Technieken toepassen om gerechten te presenteren op bord en op buffet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Oplossing voor een probleem of uitdaging ontwerpen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Maaltijddistributie verzorgen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347159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Gasten bedienen en gastvriendelijk handelen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167447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92714" y="229812"/>
            <a:ext cx="2560294" cy="207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handelen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90246" y="460850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88798" y="704846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B7E4543-50CC-5701-F875-D0390BC40DA5}"/>
              </a:ext>
            </a:extLst>
          </p:cNvPr>
          <p:cNvSpPr/>
          <p:nvPr/>
        </p:nvSpPr>
        <p:spPr>
          <a:xfrm>
            <a:off x="6588798" y="978571"/>
            <a:ext cx="2564483" cy="23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23260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29"/>
    </mc:Choice>
    <mc:Fallback xmlns="">
      <p:transition spd="slow" advTm="49929"/>
    </mc:Fallback>
  </mc:AlternateContent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F4DC6-297E-430E-838A-D93F04BE7954}">
  <ds:schemaRefs>
    <ds:schemaRef ds:uri="1223dfce-8b43-47a2-8450-f87249613979"/>
    <ds:schemaRef ds:uri="http://purl.org/dc/terms/"/>
    <ds:schemaRef ds:uri="http://schemas.openxmlformats.org/package/2006/metadata/core-properties"/>
    <ds:schemaRef ds:uri="6d20de2e-ad57-44c6-8f91-1e42c88d37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3789</TotalTime>
  <Words>165</Words>
  <Application>Microsoft Office PowerPoint</Application>
  <PresentationFormat>Diavoorstelling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262</cp:revision>
  <cp:lastPrinted>2019-03-23T16:21:15Z</cp:lastPrinted>
  <dcterms:created xsi:type="dcterms:W3CDTF">2018-09-13T13:37:25Z</dcterms:created>
  <dcterms:modified xsi:type="dcterms:W3CDTF">2024-06-25T07:31:33Z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