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0" r:id="rId3"/>
  </p:sldMasterIdLst>
  <p:notesMasterIdLst>
    <p:notesMasterId r:id="rId31"/>
  </p:notesMasterIdLst>
  <p:handoutMasterIdLst>
    <p:handoutMasterId r:id="rId32"/>
  </p:handoutMasterIdLst>
  <p:sldIdLst>
    <p:sldId id="1191" r:id="rId4"/>
    <p:sldId id="1223" r:id="rId5"/>
    <p:sldId id="1193" r:id="rId6"/>
    <p:sldId id="1192" r:id="rId7"/>
    <p:sldId id="1218" r:id="rId8"/>
    <p:sldId id="1212" r:id="rId9"/>
    <p:sldId id="1195" r:id="rId10"/>
    <p:sldId id="376" r:id="rId11"/>
    <p:sldId id="1194" r:id="rId12"/>
    <p:sldId id="1219" r:id="rId13"/>
    <p:sldId id="1196" r:id="rId14"/>
    <p:sldId id="1217" r:id="rId15"/>
    <p:sldId id="1197" r:id="rId16"/>
    <p:sldId id="1204" r:id="rId17"/>
    <p:sldId id="1198" r:id="rId18"/>
    <p:sldId id="1213" r:id="rId19"/>
    <p:sldId id="1220" r:id="rId20"/>
    <p:sldId id="1205" r:id="rId21"/>
    <p:sldId id="1214" r:id="rId22"/>
    <p:sldId id="1221" r:id="rId23"/>
    <p:sldId id="1215" r:id="rId24"/>
    <p:sldId id="1199" r:id="rId25"/>
    <p:sldId id="1202" r:id="rId26"/>
    <p:sldId id="1200" r:id="rId27"/>
    <p:sldId id="1201" r:id="rId28"/>
    <p:sldId id="1222" r:id="rId29"/>
    <p:sldId id="382" r:id="rId30"/>
  </p:sldIdLst>
  <p:sldSz cx="12192000" cy="6858000"/>
  <p:notesSz cx="6889750" cy="967105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ustomXml" Target="../customXml/item2.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38"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37" Type="http://schemas.microsoft.com/office/2016/11/relationships/changesInfo" Target="changesInfos/changesInfo1.xml"/><Relationship Id="rId40"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nt Geerts" userId="1878867f-8ba8-48ab-a0ba-17005a7f16af" providerId="ADAL" clId="{C156106E-0663-42FB-ADE7-B63E7EE24F82}"/>
    <pc:docChg chg="modSld">
      <pc:chgData name="Brent Geerts" userId="1878867f-8ba8-48ab-a0ba-17005a7f16af" providerId="ADAL" clId="{C156106E-0663-42FB-ADE7-B63E7EE24F82}" dt="2025-10-08T14:36:11.824" v="0" actId="123"/>
      <pc:docMkLst>
        <pc:docMk/>
      </pc:docMkLst>
      <pc:sldChg chg="modSp mod">
        <pc:chgData name="Brent Geerts" userId="1878867f-8ba8-48ab-a0ba-17005a7f16af" providerId="ADAL" clId="{C156106E-0663-42FB-ADE7-B63E7EE24F82}" dt="2025-10-08T14:36:11.824" v="0" actId="123"/>
        <pc:sldMkLst>
          <pc:docMk/>
          <pc:sldMk cId="4189296133" sldId="1193"/>
        </pc:sldMkLst>
        <pc:spChg chg="mod">
          <ac:chgData name="Brent Geerts" userId="1878867f-8ba8-48ab-a0ba-17005a7f16af" providerId="ADAL" clId="{C156106E-0663-42FB-ADE7-B63E7EE24F82}" dt="2025-10-08T14:36:11.824" v="0" actId="123"/>
          <ac:spMkLst>
            <pc:docMk/>
            <pc:sldMk cId="4189296133" sldId="1193"/>
            <ac:spMk id="4" creationId="{9AA8DDC9-1A68-8665-D120-0ED938D18E8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85558" cy="485232"/>
          </a:xfrm>
          <a:prstGeom prst="rect">
            <a:avLst/>
          </a:prstGeom>
        </p:spPr>
        <p:txBody>
          <a:bodyPr vert="horz" lIns="94631" tIns="47316" rIns="94631" bIns="47316" rtlCol="0"/>
          <a:lstStyle>
            <a:lvl1pPr algn="l">
              <a:defRPr sz="1200"/>
            </a:lvl1pPr>
          </a:lstStyle>
          <a:p>
            <a:endParaRPr lang="nl-BE"/>
          </a:p>
        </p:txBody>
      </p:sp>
      <p:sp>
        <p:nvSpPr>
          <p:cNvPr id="3" name="Tijdelijke aanduiding voor datum 2"/>
          <p:cNvSpPr>
            <a:spLocks noGrp="1"/>
          </p:cNvSpPr>
          <p:nvPr>
            <p:ph type="dt" sz="quarter" idx="1"/>
          </p:nvPr>
        </p:nvSpPr>
        <p:spPr>
          <a:xfrm>
            <a:off x="3902597" y="0"/>
            <a:ext cx="2985558" cy="485232"/>
          </a:xfrm>
          <a:prstGeom prst="rect">
            <a:avLst/>
          </a:prstGeom>
        </p:spPr>
        <p:txBody>
          <a:bodyPr vert="horz" lIns="94631" tIns="47316" rIns="94631" bIns="47316" rtlCol="0"/>
          <a:lstStyle>
            <a:lvl1pPr algn="r">
              <a:defRPr sz="1200"/>
            </a:lvl1pPr>
          </a:lstStyle>
          <a:p>
            <a:fld id="{A1D4F8E2-5772-4E2E-8051-6562EB8FD776}" type="datetimeFigureOut">
              <a:rPr lang="nl-BE" smtClean="0"/>
              <a:t>8/10/2025</a:t>
            </a:fld>
            <a:endParaRPr lang="nl-BE"/>
          </a:p>
        </p:txBody>
      </p:sp>
      <p:sp>
        <p:nvSpPr>
          <p:cNvPr id="4" name="Tijdelijke aanduiding voor voettekst 3"/>
          <p:cNvSpPr>
            <a:spLocks noGrp="1"/>
          </p:cNvSpPr>
          <p:nvPr>
            <p:ph type="ftr" sz="quarter" idx="2"/>
          </p:nvPr>
        </p:nvSpPr>
        <p:spPr>
          <a:xfrm>
            <a:off x="0" y="9185820"/>
            <a:ext cx="2985558" cy="485231"/>
          </a:xfrm>
          <a:prstGeom prst="rect">
            <a:avLst/>
          </a:prstGeom>
        </p:spPr>
        <p:txBody>
          <a:bodyPr vert="horz" lIns="94631" tIns="47316" rIns="94631" bIns="47316"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902597" y="9185820"/>
            <a:ext cx="2985558" cy="485231"/>
          </a:xfrm>
          <a:prstGeom prst="rect">
            <a:avLst/>
          </a:prstGeom>
        </p:spPr>
        <p:txBody>
          <a:bodyPr vert="horz" lIns="94631" tIns="47316" rIns="94631" bIns="47316" rtlCol="0" anchor="b"/>
          <a:lstStyle>
            <a:lvl1pPr algn="r">
              <a:defRPr sz="1200"/>
            </a:lvl1pPr>
          </a:lstStyle>
          <a:p>
            <a:fld id="{9382078A-76BA-41ED-B0BF-94BBA69C8D9B}" type="slidenum">
              <a:rPr lang="nl-BE" smtClean="0"/>
              <a:t>‹#›</a:t>
            </a:fld>
            <a:endParaRPr lang="nl-BE"/>
          </a:p>
        </p:txBody>
      </p:sp>
    </p:spTree>
    <p:extLst>
      <p:ext uri="{BB962C8B-B14F-4D97-AF65-F5344CB8AC3E}">
        <p14:creationId xmlns:p14="http://schemas.microsoft.com/office/powerpoint/2010/main" val="1844109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85558" cy="485232"/>
          </a:xfrm>
          <a:prstGeom prst="rect">
            <a:avLst/>
          </a:prstGeom>
        </p:spPr>
        <p:txBody>
          <a:bodyPr vert="horz" lIns="94631" tIns="47316" rIns="94631" bIns="47316" rtlCol="0"/>
          <a:lstStyle>
            <a:lvl1pPr algn="l">
              <a:defRPr sz="1200"/>
            </a:lvl1pPr>
          </a:lstStyle>
          <a:p>
            <a:endParaRPr lang="nl-BE"/>
          </a:p>
        </p:txBody>
      </p:sp>
      <p:sp>
        <p:nvSpPr>
          <p:cNvPr id="3" name="Tijdelijke aanduiding voor datum 2"/>
          <p:cNvSpPr>
            <a:spLocks noGrp="1"/>
          </p:cNvSpPr>
          <p:nvPr>
            <p:ph type="dt" idx="1"/>
          </p:nvPr>
        </p:nvSpPr>
        <p:spPr>
          <a:xfrm>
            <a:off x="3902597" y="0"/>
            <a:ext cx="2985558" cy="485232"/>
          </a:xfrm>
          <a:prstGeom prst="rect">
            <a:avLst/>
          </a:prstGeom>
        </p:spPr>
        <p:txBody>
          <a:bodyPr vert="horz" lIns="94631" tIns="47316" rIns="94631" bIns="47316" rtlCol="0"/>
          <a:lstStyle>
            <a:lvl1pPr algn="r">
              <a:defRPr sz="1200"/>
            </a:lvl1pPr>
          </a:lstStyle>
          <a:p>
            <a:fld id="{442C1867-ADC3-4318-831A-EA8A11ABDF77}" type="datetimeFigureOut">
              <a:rPr lang="nl-BE" smtClean="0"/>
              <a:t>8/10/2025</a:t>
            </a:fld>
            <a:endParaRPr lang="nl-BE"/>
          </a:p>
        </p:txBody>
      </p:sp>
      <p:sp>
        <p:nvSpPr>
          <p:cNvPr id="4" name="Tijdelijke aanduiding voor dia-afbeelding 3"/>
          <p:cNvSpPr>
            <a:spLocks noGrp="1" noRot="1" noChangeAspect="1"/>
          </p:cNvSpPr>
          <p:nvPr>
            <p:ph type="sldImg" idx="2"/>
          </p:nvPr>
        </p:nvSpPr>
        <p:spPr>
          <a:xfrm>
            <a:off x="542925" y="1208088"/>
            <a:ext cx="5803900" cy="3265487"/>
          </a:xfrm>
          <a:prstGeom prst="rect">
            <a:avLst/>
          </a:prstGeom>
          <a:noFill/>
          <a:ln w="12700">
            <a:solidFill>
              <a:prstClr val="black"/>
            </a:solidFill>
          </a:ln>
        </p:spPr>
        <p:txBody>
          <a:bodyPr vert="horz" lIns="94631" tIns="47316" rIns="94631" bIns="47316" rtlCol="0" anchor="ctr"/>
          <a:lstStyle/>
          <a:p>
            <a:endParaRPr lang="nl-BE"/>
          </a:p>
        </p:txBody>
      </p:sp>
      <p:sp>
        <p:nvSpPr>
          <p:cNvPr id="5" name="Tijdelijke aanduiding voor notities 4"/>
          <p:cNvSpPr>
            <a:spLocks noGrp="1"/>
          </p:cNvSpPr>
          <p:nvPr>
            <p:ph type="body" sz="quarter" idx="3"/>
          </p:nvPr>
        </p:nvSpPr>
        <p:spPr>
          <a:xfrm>
            <a:off x="688975" y="4654193"/>
            <a:ext cx="5511800" cy="3807976"/>
          </a:xfrm>
          <a:prstGeom prst="rect">
            <a:avLst/>
          </a:prstGeom>
        </p:spPr>
        <p:txBody>
          <a:bodyPr vert="horz" lIns="94631" tIns="47316" rIns="94631" bIns="47316"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185820"/>
            <a:ext cx="2985558" cy="485231"/>
          </a:xfrm>
          <a:prstGeom prst="rect">
            <a:avLst/>
          </a:prstGeom>
        </p:spPr>
        <p:txBody>
          <a:bodyPr vert="horz" lIns="94631" tIns="47316" rIns="94631" bIns="47316"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902597" y="9185820"/>
            <a:ext cx="2985558" cy="485231"/>
          </a:xfrm>
          <a:prstGeom prst="rect">
            <a:avLst/>
          </a:prstGeom>
        </p:spPr>
        <p:txBody>
          <a:bodyPr vert="horz" lIns="94631" tIns="47316" rIns="94631" bIns="47316" rtlCol="0" anchor="b"/>
          <a:lstStyle>
            <a:lvl1pPr algn="r">
              <a:defRPr sz="1200"/>
            </a:lvl1pPr>
          </a:lstStyle>
          <a:p>
            <a:fld id="{26EBBDFE-BBFD-4879-B0F9-7C24DFD15EF2}" type="slidenum">
              <a:rPr lang="nl-BE" smtClean="0"/>
              <a:t>‹#›</a:t>
            </a:fld>
            <a:endParaRPr lang="nl-BE"/>
          </a:p>
        </p:txBody>
      </p:sp>
    </p:spTree>
    <p:extLst>
      <p:ext uri="{BB962C8B-B14F-4D97-AF65-F5344CB8AC3E}">
        <p14:creationId xmlns:p14="http://schemas.microsoft.com/office/powerpoint/2010/main" val="3706735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0C99BDC9-811D-43BD-AD1E-08A6151C7C35}" type="slidenum">
              <a:rPr lang="nl-BE" smtClean="0"/>
              <a:t>3</a:t>
            </a:fld>
            <a:endParaRPr lang="nl-BE"/>
          </a:p>
        </p:txBody>
      </p:sp>
    </p:spTree>
    <p:extLst>
      <p:ext uri="{BB962C8B-B14F-4D97-AF65-F5344CB8AC3E}">
        <p14:creationId xmlns:p14="http://schemas.microsoft.com/office/powerpoint/2010/main" val="1623937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002DE-D7A9-30AA-A19B-82CAC150C0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8143C7-B1E8-68B4-51B6-2C8BA16EF4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C08FBE-4DD4-90E8-1B6A-37BFAF68DCF2}"/>
              </a:ext>
            </a:extLst>
          </p:cNvPr>
          <p:cNvSpPr>
            <a:spLocks noGrp="1"/>
          </p:cNvSpPr>
          <p:nvPr>
            <p:ph type="body" idx="1"/>
          </p:nvPr>
        </p:nvSpPr>
        <p:spPr/>
        <p:txBody>
          <a:bodyPr/>
          <a:lstStyle/>
          <a:p>
            <a:endParaRPr lang="nl-BE"/>
          </a:p>
        </p:txBody>
      </p:sp>
      <p:sp>
        <p:nvSpPr>
          <p:cNvPr id="4" name="Slide Number Placeholder 3">
            <a:extLst>
              <a:ext uri="{FF2B5EF4-FFF2-40B4-BE49-F238E27FC236}">
                <a16:creationId xmlns:a16="http://schemas.microsoft.com/office/drawing/2014/main" id="{947838B8-2F89-CB48-5603-38989FD6F446}"/>
              </a:ext>
            </a:extLst>
          </p:cNvPr>
          <p:cNvSpPr>
            <a:spLocks noGrp="1"/>
          </p:cNvSpPr>
          <p:nvPr>
            <p:ph type="sldNum" sz="quarter" idx="5"/>
          </p:nvPr>
        </p:nvSpPr>
        <p:spPr/>
        <p:txBody>
          <a:bodyPr/>
          <a:lstStyle/>
          <a:p>
            <a:fld id="{0C99BDC9-811D-43BD-AD1E-08A6151C7C35}" type="slidenum">
              <a:rPr lang="nl-BE" smtClean="0"/>
              <a:t>24</a:t>
            </a:fld>
            <a:endParaRPr lang="nl-BE"/>
          </a:p>
        </p:txBody>
      </p:sp>
    </p:spTree>
    <p:extLst>
      <p:ext uri="{BB962C8B-B14F-4D97-AF65-F5344CB8AC3E}">
        <p14:creationId xmlns:p14="http://schemas.microsoft.com/office/powerpoint/2010/main" val="3367185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59032-0D57-1908-0254-A96B959C26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0AB4A5-367A-3762-2762-29673C174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3DD25C-990E-7CAC-0C67-1CF5544BEAF7}"/>
              </a:ext>
            </a:extLst>
          </p:cNvPr>
          <p:cNvSpPr>
            <a:spLocks noGrp="1"/>
          </p:cNvSpPr>
          <p:nvPr>
            <p:ph type="body" idx="1"/>
          </p:nvPr>
        </p:nvSpPr>
        <p:spPr/>
        <p:txBody>
          <a:bodyPr/>
          <a:lstStyle/>
          <a:p>
            <a:endParaRPr lang="nl-BE"/>
          </a:p>
        </p:txBody>
      </p:sp>
      <p:sp>
        <p:nvSpPr>
          <p:cNvPr id="4" name="Slide Number Placeholder 3">
            <a:extLst>
              <a:ext uri="{FF2B5EF4-FFF2-40B4-BE49-F238E27FC236}">
                <a16:creationId xmlns:a16="http://schemas.microsoft.com/office/drawing/2014/main" id="{7C4C1F88-61EE-C619-345F-D26285578D36}"/>
              </a:ext>
            </a:extLst>
          </p:cNvPr>
          <p:cNvSpPr>
            <a:spLocks noGrp="1"/>
          </p:cNvSpPr>
          <p:nvPr>
            <p:ph type="sldNum" sz="quarter" idx="5"/>
          </p:nvPr>
        </p:nvSpPr>
        <p:spPr/>
        <p:txBody>
          <a:bodyPr/>
          <a:lstStyle/>
          <a:p>
            <a:fld id="{0C99BDC9-811D-43BD-AD1E-08A6151C7C35}" type="slidenum">
              <a:rPr lang="nl-BE" smtClean="0"/>
              <a:t>25</a:t>
            </a:fld>
            <a:endParaRPr lang="nl-BE"/>
          </a:p>
        </p:txBody>
      </p:sp>
    </p:spTree>
    <p:extLst>
      <p:ext uri="{BB962C8B-B14F-4D97-AF65-F5344CB8AC3E}">
        <p14:creationId xmlns:p14="http://schemas.microsoft.com/office/powerpoint/2010/main" val="1606462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26EBBDFE-BBFD-4879-B0F9-7C24DFD15EF2}" type="slidenum">
              <a:rPr lang="nl-BE" smtClean="0"/>
              <a:t>26</a:t>
            </a:fld>
            <a:endParaRPr lang="nl-BE"/>
          </a:p>
        </p:txBody>
      </p:sp>
    </p:spTree>
    <p:extLst>
      <p:ext uri="{BB962C8B-B14F-4D97-AF65-F5344CB8AC3E}">
        <p14:creationId xmlns:p14="http://schemas.microsoft.com/office/powerpoint/2010/main" val="4140111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65DBC119-920E-4F37-B868-A4DFC7513C37}" type="slidenum">
              <a:rPr lang="nl-BE" smtClean="0"/>
              <a:t>27</a:t>
            </a:fld>
            <a:endParaRPr lang="nl-BE"/>
          </a:p>
        </p:txBody>
      </p:sp>
    </p:spTree>
    <p:extLst>
      <p:ext uri="{BB962C8B-B14F-4D97-AF65-F5344CB8AC3E}">
        <p14:creationId xmlns:p14="http://schemas.microsoft.com/office/powerpoint/2010/main" val="763604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0C73C-7A66-24E9-1599-C5FBC8EC89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E0FBA2-B473-1DED-2CD3-9D759D97EE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8C2A4-D9F4-99EC-90F0-954FE757CC84}"/>
              </a:ext>
            </a:extLst>
          </p:cNvPr>
          <p:cNvSpPr>
            <a:spLocks noGrp="1"/>
          </p:cNvSpPr>
          <p:nvPr>
            <p:ph type="body" idx="1"/>
          </p:nvPr>
        </p:nvSpPr>
        <p:spPr/>
        <p:txBody>
          <a:bodyPr/>
          <a:lstStyle/>
          <a:p>
            <a:endParaRPr lang="nl-BE"/>
          </a:p>
        </p:txBody>
      </p:sp>
      <p:sp>
        <p:nvSpPr>
          <p:cNvPr id="4" name="Slide Number Placeholder 3">
            <a:extLst>
              <a:ext uri="{FF2B5EF4-FFF2-40B4-BE49-F238E27FC236}">
                <a16:creationId xmlns:a16="http://schemas.microsoft.com/office/drawing/2014/main" id="{41DE64B9-930B-A223-DDAF-73F281691E58}"/>
              </a:ext>
            </a:extLst>
          </p:cNvPr>
          <p:cNvSpPr>
            <a:spLocks noGrp="1"/>
          </p:cNvSpPr>
          <p:nvPr>
            <p:ph type="sldNum" sz="quarter" idx="5"/>
          </p:nvPr>
        </p:nvSpPr>
        <p:spPr/>
        <p:txBody>
          <a:bodyPr/>
          <a:lstStyle/>
          <a:p>
            <a:fld id="{0C99BDC9-811D-43BD-AD1E-08A6151C7C35}" type="slidenum">
              <a:rPr lang="nl-BE" smtClean="0"/>
              <a:t>5</a:t>
            </a:fld>
            <a:endParaRPr lang="nl-BE"/>
          </a:p>
        </p:txBody>
      </p:sp>
    </p:spTree>
    <p:extLst>
      <p:ext uri="{BB962C8B-B14F-4D97-AF65-F5344CB8AC3E}">
        <p14:creationId xmlns:p14="http://schemas.microsoft.com/office/powerpoint/2010/main" val="878771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0C99BDC9-811D-43BD-AD1E-08A6151C7C35}" type="slidenum">
              <a:rPr lang="nl-BE" smtClean="0"/>
              <a:t>8</a:t>
            </a:fld>
            <a:endParaRPr lang="nl-BE"/>
          </a:p>
        </p:txBody>
      </p:sp>
    </p:spTree>
    <p:extLst>
      <p:ext uri="{BB962C8B-B14F-4D97-AF65-F5344CB8AC3E}">
        <p14:creationId xmlns:p14="http://schemas.microsoft.com/office/powerpoint/2010/main" val="327870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A32A9-A905-7B0A-32B7-5E818E99FD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2E8639-1549-2435-D89F-4F838C08E0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504BC8-DEF1-CB59-9E85-C6F97F3D6414}"/>
              </a:ext>
            </a:extLst>
          </p:cNvPr>
          <p:cNvSpPr>
            <a:spLocks noGrp="1"/>
          </p:cNvSpPr>
          <p:nvPr>
            <p:ph type="body" idx="1"/>
          </p:nvPr>
        </p:nvSpPr>
        <p:spPr/>
        <p:txBody>
          <a:bodyPr/>
          <a:lstStyle/>
          <a:p>
            <a:endParaRPr lang="nl-BE"/>
          </a:p>
        </p:txBody>
      </p:sp>
      <p:sp>
        <p:nvSpPr>
          <p:cNvPr id="4" name="Slide Number Placeholder 3">
            <a:extLst>
              <a:ext uri="{FF2B5EF4-FFF2-40B4-BE49-F238E27FC236}">
                <a16:creationId xmlns:a16="http://schemas.microsoft.com/office/drawing/2014/main" id="{076BF26F-4E99-2617-8E23-09ED41101708}"/>
              </a:ext>
            </a:extLst>
          </p:cNvPr>
          <p:cNvSpPr>
            <a:spLocks noGrp="1"/>
          </p:cNvSpPr>
          <p:nvPr>
            <p:ph type="sldNum" sz="quarter" idx="5"/>
          </p:nvPr>
        </p:nvSpPr>
        <p:spPr/>
        <p:txBody>
          <a:bodyPr/>
          <a:lstStyle/>
          <a:p>
            <a:fld id="{0C99BDC9-811D-43BD-AD1E-08A6151C7C35}" type="slidenum">
              <a:rPr lang="nl-BE" smtClean="0"/>
              <a:t>12</a:t>
            </a:fld>
            <a:endParaRPr lang="nl-BE"/>
          </a:p>
        </p:txBody>
      </p:sp>
    </p:spTree>
    <p:extLst>
      <p:ext uri="{BB962C8B-B14F-4D97-AF65-F5344CB8AC3E}">
        <p14:creationId xmlns:p14="http://schemas.microsoft.com/office/powerpoint/2010/main" val="4248525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5806B-4B62-DAB0-2866-8318074834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7A0151-A4AD-9943-E635-B71BED729D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FA1F6E-28B8-6AEF-3DD4-E8E5DCB0EBA9}"/>
              </a:ext>
            </a:extLst>
          </p:cNvPr>
          <p:cNvSpPr>
            <a:spLocks noGrp="1"/>
          </p:cNvSpPr>
          <p:nvPr>
            <p:ph type="body" idx="1"/>
          </p:nvPr>
        </p:nvSpPr>
        <p:spPr/>
        <p:txBody>
          <a:bodyPr/>
          <a:lstStyle/>
          <a:p>
            <a:endParaRPr lang="nl-BE"/>
          </a:p>
        </p:txBody>
      </p:sp>
      <p:sp>
        <p:nvSpPr>
          <p:cNvPr id="4" name="Slide Number Placeholder 3">
            <a:extLst>
              <a:ext uri="{FF2B5EF4-FFF2-40B4-BE49-F238E27FC236}">
                <a16:creationId xmlns:a16="http://schemas.microsoft.com/office/drawing/2014/main" id="{6855CDC3-5407-F5B5-77D8-8D6F558D56BB}"/>
              </a:ext>
            </a:extLst>
          </p:cNvPr>
          <p:cNvSpPr>
            <a:spLocks noGrp="1"/>
          </p:cNvSpPr>
          <p:nvPr>
            <p:ph type="sldNum" sz="quarter" idx="5"/>
          </p:nvPr>
        </p:nvSpPr>
        <p:spPr/>
        <p:txBody>
          <a:bodyPr/>
          <a:lstStyle/>
          <a:p>
            <a:fld id="{0C99BDC9-811D-43BD-AD1E-08A6151C7C35}" type="slidenum">
              <a:rPr lang="nl-BE" smtClean="0"/>
              <a:t>16</a:t>
            </a:fld>
            <a:endParaRPr lang="nl-BE"/>
          </a:p>
        </p:txBody>
      </p:sp>
    </p:spTree>
    <p:extLst>
      <p:ext uri="{BB962C8B-B14F-4D97-AF65-F5344CB8AC3E}">
        <p14:creationId xmlns:p14="http://schemas.microsoft.com/office/powerpoint/2010/main" val="414798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43FAE-26D0-5089-336D-BAFC1539C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6D598F-FF4A-F55D-5164-0C007377C8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833C5-3E7A-7596-E22D-E8161E4CA7AF}"/>
              </a:ext>
            </a:extLst>
          </p:cNvPr>
          <p:cNvSpPr>
            <a:spLocks noGrp="1"/>
          </p:cNvSpPr>
          <p:nvPr>
            <p:ph type="body" idx="1"/>
          </p:nvPr>
        </p:nvSpPr>
        <p:spPr/>
        <p:txBody>
          <a:bodyPr/>
          <a:lstStyle/>
          <a:p>
            <a:endParaRPr lang="nl-BE"/>
          </a:p>
        </p:txBody>
      </p:sp>
      <p:sp>
        <p:nvSpPr>
          <p:cNvPr id="4" name="Slide Number Placeholder 3">
            <a:extLst>
              <a:ext uri="{FF2B5EF4-FFF2-40B4-BE49-F238E27FC236}">
                <a16:creationId xmlns:a16="http://schemas.microsoft.com/office/drawing/2014/main" id="{DA39D4C4-9301-686C-F272-7004BD10E861}"/>
              </a:ext>
            </a:extLst>
          </p:cNvPr>
          <p:cNvSpPr>
            <a:spLocks noGrp="1"/>
          </p:cNvSpPr>
          <p:nvPr>
            <p:ph type="sldNum" sz="quarter" idx="5"/>
          </p:nvPr>
        </p:nvSpPr>
        <p:spPr/>
        <p:txBody>
          <a:bodyPr/>
          <a:lstStyle/>
          <a:p>
            <a:fld id="{0C99BDC9-811D-43BD-AD1E-08A6151C7C35}" type="slidenum">
              <a:rPr lang="nl-BE" smtClean="0"/>
              <a:t>17</a:t>
            </a:fld>
            <a:endParaRPr lang="nl-BE"/>
          </a:p>
        </p:txBody>
      </p:sp>
    </p:spTree>
    <p:extLst>
      <p:ext uri="{BB962C8B-B14F-4D97-AF65-F5344CB8AC3E}">
        <p14:creationId xmlns:p14="http://schemas.microsoft.com/office/powerpoint/2010/main" val="29195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DC2C-6AEC-22B0-404E-85E51CBDF9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04E8BB-9ED1-69AB-491C-D48884DC15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6D7179-5F04-2A9E-DF32-74D074C183D3}"/>
              </a:ext>
            </a:extLst>
          </p:cNvPr>
          <p:cNvSpPr>
            <a:spLocks noGrp="1"/>
          </p:cNvSpPr>
          <p:nvPr>
            <p:ph type="body" idx="1"/>
          </p:nvPr>
        </p:nvSpPr>
        <p:spPr/>
        <p:txBody>
          <a:bodyPr/>
          <a:lstStyle/>
          <a:p>
            <a:endParaRPr lang="nl-BE"/>
          </a:p>
        </p:txBody>
      </p:sp>
      <p:sp>
        <p:nvSpPr>
          <p:cNvPr id="4" name="Slide Number Placeholder 3">
            <a:extLst>
              <a:ext uri="{FF2B5EF4-FFF2-40B4-BE49-F238E27FC236}">
                <a16:creationId xmlns:a16="http://schemas.microsoft.com/office/drawing/2014/main" id="{6E46B15D-5560-07FE-BCFC-A2EDA95394A4}"/>
              </a:ext>
            </a:extLst>
          </p:cNvPr>
          <p:cNvSpPr>
            <a:spLocks noGrp="1"/>
          </p:cNvSpPr>
          <p:nvPr>
            <p:ph type="sldNum" sz="quarter" idx="5"/>
          </p:nvPr>
        </p:nvSpPr>
        <p:spPr/>
        <p:txBody>
          <a:bodyPr/>
          <a:lstStyle/>
          <a:p>
            <a:fld id="{0C99BDC9-811D-43BD-AD1E-08A6151C7C35}" type="slidenum">
              <a:rPr lang="nl-BE" smtClean="0"/>
              <a:t>19</a:t>
            </a:fld>
            <a:endParaRPr lang="nl-BE"/>
          </a:p>
        </p:txBody>
      </p:sp>
    </p:spTree>
    <p:extLst>
      <p:ext uri="{BB962C8B-B14F-4D97-AF65-F5344CB8AC3E}">
        <p14:creationId xmlns:p14="http://schemas.microsoft.com/office/powerpoint/2010/main" val="3955043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029A9-3B8B-A6C3-0967-6D2ACF7718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0B38E1-6F6C-78D6-31D7-D4939AE85A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5C0DB3-C0B5-310A-CF46-40A83DCD2A7E}"/>
              </a:ext>
            </a:extLst>
          </p:cNvPr>
          <p:cNvSpPr>
            <a:spLocks noGrp="1"/>
          </p:cNvSpPr>
          <p:nvPr>
            <p:ph type="body" idx="1"/>
          </p:nvPr>
        </p:nvSpPr>
        <p:spPr/>
        <p:txBody>
          <a:bodyPr/>
          <a:lstStyle/>
          <a:p>
            <a:endParaRPr lang="nl-BE"/>
          </a:p>
        </p:txBody>
      </p:sp>
      <p:sp>
        <p:nvSpPr>
          <p:cNvPr id="4" name="Slide Number Placeholder 3">
            <a:extLst>
              <a:ext uri="{FF2B5EF4-FFF2-40B4-BE49-F238E27FC236}">
                <a16:creationId xmlns:a16="http://schemas.microsoft.com/office/drawing/2014/main" id="{86325845-A18A-B9D9-52BD-B5B06EC6195E}"/>
              </a:ext>
            </a:extLst>
          </p:cNvPr>
          <p:cNvSpPr>
            <a:spLocks noGrp="1"/>
          </p:cNvSpPr>
          <p:nvPr>
            <p:ph type="sldNum" sz="quarter" idx="5"/>
          </p:nvPr>
        </p:nvSpPr>
        <p:spPr/>
        <p:txBody>
          <a:bodyPr/>
          <a:lstStyle/>
          <a:p>
            <a:fld id="{0C99BDC9-811D-43BD-AD1E-08A6151C7C35}" type="slidenum">
              <a:rPr lang="nl-BE" smtClean="0"/>
              <a:t>20</a:t>
            </a:fld>
            <a:endParaRPr lang="nl-BE"/>
          </a:p>
        </p:txBody>
      </p:sp>
    </p:spTree>
    <p:extLst>
      <p:ext uri="{BB962C8B-B14F-4D97-AF65-F5344CB8AC3E}">
        <p14:creationId xmlns:p14="http://schemas.microsoft.com/office/powerpoint/2010/main" val="992143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57197-30FD-88D7-42C0-3083C738AC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39D3B5-1D8B-A047-464D-0298D0FD46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16C03B-8FFF-F0DC-8362-3DB197580853}"/>
              </a:ext>
            </a:extLst>
          </p:cNvPr>
          <p:cNvSpPr>
            <a:spLocks noGrp="1"/>
          </p:cNvSpPr>
          <p:nvPr>
            <p:ph type="body" idx="1"/>
          </p:nvPr>
        </p:nvSpPr>
        <p:spPr/>
        <p:txBody>
          <a:bodyPr/>
          <a:lstStyle/>
          <a:p>
            <a:endParaRPr lang="nl-BE"/>
          </a:p>
        </p:txBody>
      </p:sp>
      <p:sp>
        <p:nvSpPr>
          <p:cNvPr id="4" name="Slide Number Placeholder 3">
            <a:extLst>
              <a:ext uri="{FF2B5EF4-FFF2-40B4-BE49-F238E27FC236}">
                <a16:creationId xmlns:a16="http://schemas.microsoft.com/office/drawing/2014/main" id="{FE3D024B-02BE-92B5-37FE-9348AC11EFFF}"/>
              </a:ext>
            </a:extLst>
          </p:cNvPr>
          <p:cNvSpPr>
            <a:spLocks noGrp="1"/>
          </p:cNvSpPr>
          <p:nvPr>
            <p:ph type="sldNum" sz="quarter" idx="5"/>
          </p:nvPr>
        </p:nvSpPr>
        <p:spPr/>
        <p:txBody>
          <a:bodyPr/>
          <a:lstStyle/>
          <a:p>
            <a:fld id="{0C99BDC9-811D-43BD-AD1E-08A6151C7C35}" type="slidenum">
              <a:rPr lang="nl-BE" smtClean="0"/>
              <a:t>23</a:t>
            </a:fld>
            <a:endParaRPr lang="nl-BE"/>
          </a:p>
        </p:txBody>
      </p:sp>
    </p:spTree>
    <p:extLst>
      <p:ext uri="{BB962C8B-B14F-4D97-AF65-F5344CB8AC3E}">
        <p14:creationId xmlns:p14="http://schemas.microsoft.com/office/powerpoint/2010/main" val="14862257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4" name="Rechthoek 9">
            <a:extLst>
              <a:ext uri="{FF2B5EF4-FFF2-40B4-BE49-F238E27FC236}">
                <a16:creationId xmlns:a16="http://schemas.microsoft.com/office/drawing/2014/main" id="{E8182C30-0C4A-4762-9C40-1EB96152341E}"/>
              </a:ext>
            </a:extLst>
          </p:cNvPr>
          <p:cNvSpPr/>
          <p:nvPr userDrawn="1"/>
        </p:nvSpPr>
        <p:spPr>
          <a:xfrm>
            <a:off x="0" y="647701"/>
            <a:ext cx="12192000" cy="62277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FFFFF"/>
              </a:solidFill>
            </a:endParaRPr>
          </a:p>
        </p:txBody>
      </p:sp>
      <p:pic>
        <p:nvPicPr>
          <p:cNvPr id="5" name="Afbeelding 10">
            <a:extLst>
              <a:ext uri="{FF2B5EF4-FFF2-40B4-BE49-F238E27FC236}">
                <a16:creationId xmlns:a16="http://schemas.microsoft.com/office/drawing/2014/main" id="{57B9CF63-4D94-4F1B-BB9F-419E75871F4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7034" y="1800225"/>
            <a:ext cx="2453217"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11">
            <a:extLst>
              <a:ext uri="{FF2B5EF4-FFF2-40B4-BE49-F238E27FC236}">
                <a16:creationId xmlns:a16="http://schemas.microsoft.com/office/drawing/2014/main" id="{1D70BC80-A072-4B57-8BEF-3ED1C184AB6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044767" y="5705476"/>
            <a:ext cx="5715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12">
            <a:extLst>
              <a:ext uri="{FF2B5EF4-FFF2-40B4-BE49-F238E27FC236}">
                <a16:creationId xmlns:a16="http://schemas.microsoft.com/office/drawing/2014/main" id="{2106B1AD-BE9A-4701-89E2-BE652DAC50B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80485" y="360364"/>
            <a:ext cx="2686049"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p:cNvSpPr>
            <a:spLocks noGrp="1"/>
          </p:cNvSpPr>
          <p:nvPr>
            <p:ph type="ctrTitle"/>
          </p:nvPr>
        </p:nvSpPr>
        <p:spPr>
          <a:xfrm>
            <a:off x="4128000" y="2088000"/>
            <a:ext cx="7440000" cy="1800000"/>
          </a:xfrm>
        </p:spPr>
        <p:txBody>
          <a:bodyPr>
            <a:noAutofit/>
          </a:bodyPr>
          <a:lstStyle>
            <a:lvl1pPr>
              <a:defRPr sz="4000">
                <a:solidFill>
                  <a:schemeClr val="bg1"/>
                </a:solidFill>
              </a:defRPr>
            </a:lvl1pPr>
          </a:lstStyle>
          <a:p>
            <a:r>
              <a:rPr lang="nl-NL"/>
              <a:t>Klik om stijl te bewerken</a:t>
            </a:r>
            <a:endParaRPr lang="nl-BE"/>
          </a:p>
        </p:txBody>
      </p:sp>
      <p:sp>
        <p:nvSpPr>
          <p:cNvPr id="10" name="Ondertitel 2"/>
          <p:cNvSpPr>
            <a:spLocks noGrp="1"/>
          </p:cNvSpPr>
          <p:nvPr>
            <p:ph type="subTitle" idx="1"/>
          </p:nvPr>
        </p:nvSpPr>
        <p:spPr>
          <a:xfrm>
            <a:off x="4128000" y="4193675"/>
            <a:ext cx="7440000" cy="1080000"/>
          </a:xfrm>
        </p:spPr>
        <p:txBody>
          <a:bodyPr/>
          <a:lstStyle>
            <a:lvl1pPr marL="0" indent="0" algn="l">
              <a:spcBef>
                <a:spcPts val="0"/>
              </a:spcBef>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BE"/>
          </a:p>
        </p:txBody>
      </p:sp>
    </p:spTree>
    <p:extLst>
      <p:ext uri="{BB962C8B-B14F-4D97-AF65-F5344CB8AC3E}">
        <p14:creationId xmlns:p14="http://schemas.microsoft.com/office/powerpoint/2010/main" val="3407328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Inhoudsopgave">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D3C5C3F-FC1D-435E-B24D-432E57E7D861}"/>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2" name="Titel 1">
            <a:extLst>
              <a:ext uri="{FF2B5EF4-FFF2-40B4-BE49-F238E27FC236}">
                <a16:creationId xmlns:a16="http://schemas.microsoft.com/office/drawing/2014/main" id="{1A01C767-1DA0-4AE3-8BAA-EE235D95EDA4}"/>
              </a:ext>
            </a:extLst>
          </p:cNvPr>
          <p:cNvSpPr>
            <a:spLocks noGrp="1"/>
          </p:cNvSpPr>
          <p:nvPr>
            <p:ph type="title" hasCustomPrompt="1"/>
          </p:nvPr>
        </p:nvSpPr>
        <p:spPr>
          <a:xfrm>
            <a:off x="1920000" y="1260000"/>
            <a:ext cx="8352000" cy="576912"/>
          </a:xfrm>
        </p:spPr>
        <p:txBody>
          <a:bodyPr anchor="t" anchorCtr="0"/>
          <a:lstStyle>
            <a:lvl1pPr>
              <a:defRPr>
                <a:solidFill>
                  <a:schemeClr val="accent4"/>
                </a:solidFill>
              </a:defRPr>
            </a:lvl1pPr>
          </a:lstStyle>
          <a:p>
            <a:r>
              <a:rPr lang="nl-BE" noProof="0"/>
              <a:t>Titel inhoudstafel hier plaatsen</a:t>
            </a:r>
          </a:p>
        </p:txBody>
      </p:sp>
      <p:sp>
        <p:nvSpPr>
          <p:cNvPr id="3" name="Tijdelijke aanduiding voor inhoud 2">
            <a:extLst>
              <a:ext uri="{FF2B5EF4-FFF2-40B4-BE49-F238E27FC236}">
                <a16:creationId xmlns:a16="http://schemas.microsoft.com/office/drawing/2014/main" id="{F18AEF7E-01A3-4D60-A31B-45918660EBBF}"/>
              </a:ext>
            </a:extLst>
          </p:cNvPr>
          <p:cNvSpPr>
            <a:spLocks noGrp="1"/>
          </p:cNvSpPr>
          <p:nvPr>
            <p:ph idx="1" hasCustomPrompt="1"/>
          </p:nvPr>
        </p:nvSpPr>
        <p:spPr>
          <a:xfrm>
            <a:off x="1920000" y="2520000"/>
            <a:ext cx="8352000" cy="3960000"/>
          </a:xfrm>
        </p:spPr>
        <p:txBody>
          <a:bodyPr/>
          <a:lstStyle>
            <a:lvl1pPr marL="720000" indent="-270000">
              <a:lnSpc>
                <a:spcPct val="114000"/>
              </a:lnSpc>
              <a:spcBef>
                <a:spcPts val="1200"/>
              </a:spcBef>
              <a:spcAft>
                <a:spcPts val="0"/>
              </a:spcAft>
              <a:buClr>
                <a:schemeClr val="accent2"/>
              </a:buClr>
              <a:buSzPct val="110000"/>
              <a:buFont typeface="OpenSymbol" panose="05010000000000000000" pitchFamily="2" charset="0"/>
              <a:buChar char=""/>
              <a:defRPr sz="1800">
                <a:solidFill>
                  <a:schemeClr val="tx1"/>
                </a:solidFill>
              </a:defRPr>
            </a:lvl1pPr>
            <a:lvl2pPr marL="720000">
              <a:lnSpc>
                <a:spcPct val="114000"/>
              </a:lnSpc>
              <a:defRPr sz="1800">
                <a:solidFill>
                  <a:schemeClr val="tx1"/>
                </a:solidFill>
              </a:defRPr>
            </a:lvl2pPr>
            <a:lvl3pPr marL="1080000">
              <a:defRPr/>
            </a:lvl3pPr>
            <a:lvl4pPr marL="1440000">
              <a:defRPr/>
            </a:lvl4pPr>
            <a:lvl5pPr marL="1800000">
              <a:defRPr sz="1200"/>
            </a:lvl5pPr>
          </a:lstStyle>
          <a:p>
            <a:pPr lvl="0"/>
            <a:r>
              <a:rPr lang="nl-BE" noProof="0"/>
              <a:t>Inhoud niveau 1</a:t>
            </a:r>
          </a:p>
          <a:p>
            <a:pPr lvl="1"/>
            <a:r>
              <a:rPr lang="nl-BE" noProof="0"/>
              <a:t>Extra lijn(en)</a:t>
            </a:r>
          </a:p>
          <a:p>
            <a:pPr lvl="2"/>
            <a:r>
              <a:rPr lang="nl-BE" noProof="0"/>
              <a:t>Insprong</a:t>
            </a:r>
          </a:p>
          <a:p>
            <a:pPr lvl="3"/>
            <a:r>
              <a:rPr lang="nl-BE" noProof="0"/>
              <a:t>Inhoud niveau 2</a:t>
            </a:r>
          </a:p>
          <a:p>
            <a:pPr lvl="4"/>
            <a:r>
              <a:rPr lang="nl-BE" noProof="0"/>
              <a:t>Inhoud niveau 3</a:t>
            </a:r>
          </a:p>
        </p:txBody>
      </p:sp>
      <p:pic>
        <p:nvPicPr>
          <p:cNvPr id="9" name="Afbeelding 8">
            <a:extLst>
              <a:ext uri="{FF2B5EF4-FFF2-40B4-BE49-F238E27FC236}">
                <a16:creationId xmlns:a16="http://schemas.microsoft.com/office/drawing/2014/main" id="{D6108D7E-48FE-4ED3-8D0C-27D8AE9097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836000"/>
            <a:ext cx="574613" cy="1022000"/>
          </a:xfrm>
          <a:prstGeom prst="rect">
            <a:avLst/>
          </a:prstGeom>
        </p:spPr>
      </p:pic>
    </p:spTree>
    <p:extLst>
      <p:ext uri="{BB962C8B-B14F-4D97-AF65-F5344CB8AC3E}">
        <p14:creationId xmlns:p14="http://schemas.microsoft.com/office/powerpoint/2010/main" val="1744496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sp>
        <p:nvSpPr>
          <p:cNvPr id="13" name="Rechthoek 12"/>
          <p:cNvSpPr/>
          <p:nvPr/>
        </p:nvSpPr>
        <p:spPr>
          <a:xfrm>
            <a:off x="0" y="648000"/>
            <a:ext cx="12192000" cy="6228000"/>
          </a:xfrm>
          <a:prstGeom prst="rect">
            <a:avLst/>
          </a:prstGeom>
          <a:gradFill flip="none" rotWithShape="1">
            <a:gsLst>
              <a:gs pos="100000">
                <a:srgbClr val="116E8A"/>
              </a:gs>
              <a:gs pos="100000">
                <a:srgbClr val="116E8A"/>
              </a:gs>
              <a:gs pos="100000">
                <a:srgbClr val="116E8A"/>
              </a:gs>
              <a:gs pos="100000">
                <a:srgbClr val="116E8A"/>
              </a:gs>
              <a:gs pos="100000">
                <a:srgbClr val="177E9D"/>
              </a:gs>
              <a:gs pos="100000">
                <a:srgbClr val="116E8A"/>
              </a:gs>
              <a:gs pos="100000">
                <a:schemeClr val="accent1">
                  <a:tint val="44500"/>
                  <a:satMod val="160000"/>
                </a:schemeClr>
              </a:gs>
              <a:gs pos="0">
                <a:srgbClr val="1D8DB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srgbClr val="FFFFFF"/>
              </a:solidFill>
            </a:endParaRPr>
          </a:p>
        </p:txBody>
      </p:sp>
      <p:sp>
        <p:nvSpPr>
          <p:cNvPr id="9" name="Titel 1"/>
          <p:cNvSpPr>
            <a:spLocks noGrp="1"/>
          </p:cNvSpPr>
          <p:nvPr>
            <p:ph type="ctrTitle" hasCustomPrompt="1"/>
          </p:nvPr>
        </p:nvSpPr>
        <p:spPr>
          <a:xfrm>
            <a:off x="4128000" y="2088000"/>
            <a:ext cx="7440000" cy="1800000"/>
          </a:xfrm>
        </p:spPr>
        <p:txBody>
          <a:bodyPr>
            <a:noAutofit/>
          </a:bodyPr>
          <a:lstStyle>
            <a:lvl1pPr>
              <a:defRPr sz="3000">
                <a:solidFill>
                  <a:schemeClr val="bg1"/>
                </a:solidFill>
              </a:defRPr>
            </a:lvl1pPr>
          </a:lstStyle>
          <a:p>
            <a:r>
              <a:rPr lang="nl-NL"/>
              <a:t>Klik en typ de titel van de presentatie</a:t>
            </a:r>
            <a:endParaRPr lang="nl-BE"/>
          </a:p>
        </p:txBody>
      </p:sp>
      <p:sp>
        <p:nvSpPr>
          <p:cNvPr id="10" name="Ondertitel 2"/>
          <p:cNvSpPr>
            <a:spLocks noGrp="1"/>
          </p:cNvSpPr>
          <p:nvPr>
            <p:ph type="subTitle" idx="1" hasCustomPrompt="1"/>
          </p:nvPr>
        </p:nvSpPr>
        <p:spPr>
          <a:xfrm>
            <a:off x="4128000" y="4193675"/>
            <a:ext cx="7440000" cy="1080000"/>
          </a:xfrm>
        </p:spPr>
        <p:txBody>
          <a:bodyPr/>
          <a:lstStyle>
            <a:lvl1pPr marL="0" indent="0" algn="l">
              <a:spcBef>
                <a:spcPts val="0"/>
              </a:spcBef>
              <a:buNone/>
              <a:defRPr baseline="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 en typ de subtitel van de presentatie</a:t>
            </a:r>
            <a:endParaRPr lang="nl-BE"/>
          </a:p>
        </p:txBody>
      </p:sp>
      <p:pic>
        <p:nvPicPr>
          <p:cNvPr id="12" name="Afbeelding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000" y="1800000"/>
            <a:ext cx="2453397" cy="4294442"/>
          </a:xfrm>
          <a:prstGeom prst="rect">
            <a:avLst/>
          </a:prstGeom>
        </p:spPr>
      </p:pic>
      <p:pic>
        <p:nvPicPr>
          <p:cNvPr id="11" name="Afbeelding 10"/>
          <p:cNvPicPr>
            <a:picLocks noChangeAspect="1"/>
          </p:cNvPicPr>
          <p:nvPr/>
        </p:nvPicPr>
        <p:blipFill>
          <a:blip r:embed="rId3" cstate="print"/>
          <a:stretch>
            <a:fillRect/>
          </a:stretch>
        </p:blipFill>
        <p:spPr>
          <a:xfrm>
            <a:off x="11044800" y="5706000"/>
            <a:ext cx="571200" cy="720000"/>
          </a:xfrm>
          <a:prstGeom prst="rect">
            <a:avLst/>
          </a:prstGeom>
        </p:spPr>
      </p:pic>
      <p:pic>
        <p:nvPicPr>
          <p:cNvPr id="3" name="Afbeelding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00" y="360003"/>
            <a:ext cx="2686309" cy="719329"/>
          </a:xfrm>
          <a:prstGeom prst="rect">
            <a:avLst/>
          </a:prstGeom>
        </p:spPr>
      </p:pic>
    </p:spTree>
    <p:extLst>
      <p:ext uri="{BB962C8B-B14F-4D97-AF65-F5344CB8AC3E}">
        <p14:creationId xmlns:p14="http://schemas.microsoft.com/office/powerpoint/2010/main" val="869713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solidFill>
                  <a:srgbClr val="52BDEC"/>
                </a:solidFill>
              </a:defRPr>
            </a:lvl1pPr>
          </a:lstStyle>
          <a:p>
            <a:r>
              <a:rPr lang="nl-NL"/>
              <a:t>Klik en typ de titel</a:t>
            </a:r>
            <a:endParaRPr lang="nl-BE"/>
          </a:p>
        </p:txBody>
      </p:sp>
      <p:sp>
        <p:nvSpPr>
          <p:cNvPr id="3" name="Tijdelijke aanduiding voor datum 2"/>
          <p:cNvSpPr>
            <a:spLocks noGrp="1"/>
          </p:cNvSpPr>
          <p:nvPr>
            <p:ph type="dt" sz="half" idx="10"/>
          </p:nvPr>
        </p:nvSpPr>
        <p:spPr/>
        <p:txBody>
          <a:bodyPr/>
          <a:lstStyle/>
          <a:p>
            <a:fld id="{06FF8C5C-1764-4C51-AE2C-0004A4AC61A0}" type="datetimeFigureOut">
              <a:rPr lang="nl-BE" smtClean="0"/>
              <a:pPr/>
              <a:t>8/10/2025</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2D656686-10E6-4D50-BB0F-38A3E7E24672}" type="slidenum">
              <a:rPr lang="nl-BE" smtClean="0"/>
              <a:pPr/>
              <a:t>‹#›</a:t>
            </a:fld>
            <a:endParaRPr lang="nl-BE"/>
          </a:p>
        </p:txBody>
      </p:sp>
      <p:sp>
        <p:nvSpPr>
          <p:cNvPr id="6" name="Tijdelijke aanduiding voor tekst 2"/>
          <p:cNvSpPr>
            <a:spLocks noGrp="1"/>
          </p:cNvSpPr>
          <p:nvPr>
            <p:ph idx="1" hasCustomPrompt="1"/>
          </p:nvPr>
        </p:nvSpPr>
        <p:spPr>
          <a:xfrm>
            <a:off x="720000" y="1349999"/>
            <a:ext cx="11112000" cy="4428000"/>
          </a:xfrm>
          <a:prstGeom prst="rect">
            <a:avLst/>
          </a:prstGeom>
        </p:spPr>
        <p:txBody>
          <a:bodyPr vert="horz" lIns="0" tIns="0" rIns="0" bIns="0" rtlCol="0">
            <a:noAutofit/>
          </a:bodyPr>
          <a:lstStyle>
            <a:lvl1pPr>
              <a:defRPr/>
            </a:lvl1pPr>
          </a:lstStyle>
          <a:p>
            <a:pPr lvl="0"/>
            <a:r>
              <a:rPr lang="nl-NL"/>
              <a:t>Klik en typ de tekst</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547047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ectiekop">
    <p:spTree>
      <p:nvGrpSpPr>
        <p:cNvPr id="1" name=""/>
        <p:cNvGrpSpPr/>
        <p:nvPr/>
      </p:nvGrpSpPr>
      <p:grpSpPr>
        <a:xfrm>
          <a:off x="0" y="0"/>
          <a:ext cx="0" cy="0"/>
          <a:chOff x="0" y="0"/>
          <a:chExt cx="0" cy="0"/>
        </a:xfrm>
      </p:grpSpPr>
      <p:sp>
        <p:nvSpPr>
          <p:cNvPr id="13" name="Rechthoek 12"/>
          <p:cNvSpPr/>
          <p:nvPr/>
        </p:nvSpPr>
        <p:spPr>
          <a:xfrm>
            <a:off x="0" y="0"/>
            <a:ext cx="12192000" cy="6372000"/>
          </a:xfrm>
          <a:prstGeom prst="rect">
            <a:avLst/>
          </a:prstGeom>
          <a:gradFill flip="none" rotWithShape="1">
            <a:gsLst>
              <a:gs pos="100000">
                <a:srgbClr val="116E8A"/>
              </a:gs>
              <a:gs pos="100000">
                <a:srgbClr val="116E8A"/>
              </a:gs>
              <a:gs pos="100000">
                <a:srgbClr val="116E8A"/>
              </a:gs>
              <a:gs pos="100000">
                <a:srgbClr val="116E8A"/>
              </a:gs>
              <a:gs pos="100000">
                <a:srgbClr val="177E9D"/>
              </a:gs>
              <a:gs pos="100000">
                <a:srgbClr val="116E8A"/>
              </a:gs>
              <a:gs pos="100000">
                <a:schemeClr val="accent1">
                  <a:tint val="44500"/>
                  <a:satMod val="160000"/>
                </a:schemeClr>
              </a:gs>
              <a:gs pos="0">
                <a:srgbClr val="1D8DB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srgbClr val="FFFFFF"/>
              </a:solidFill>
            </a:endParaRPr>
          </a:p>
        </p:txBody>
      </p:sp>
      <p:sp>
        <p:nvSpPr>
          <p:cNvPr id="9" name="Titel 1"/>
          <p:cNvSpPr>
            <a:spLocks noGrp="1"/>
          </p:cNvSpPr>
          <p:nvPr>
            <p:ph type="ctrTitle" hasCustomPrompt="1"/>
          </p:nvPr>
        </p:nvSpPr>
        <p:spPr>
          <a:xfrm>
            <a:off x="5040000" y="2304000"/>
            <a:ext cx="6792000" cy="1800200"/>
          </a:xfrm>
        </p:spPr>
        <p:txBody>
          <a:bodyPr>
            <a:noAutofit/>
          </a:bodyPr>
          <a:lstStyle>
            <a:lvl1pPr>
              <a:defRPr sz="3000">
                <a:solidFill>
                  <a:schemeClr val="bg1"/>
                </a:solidFill>
              </a:defRPr>
            </a:lvl1pPr>
          </a:lstStyle>
          <a:p>
            <a:r>
              <a:rPr lang="nl-NL"/>
              <a:t>Klik en typ de titel van de sectie</a:t>
            </a:r>
            <a:endParaRPr lang="nl-BE"/>
          </a:p>
        </p:txBody>
      </p:sp>
      <p:sp>
        <p:nvSpPr>
          <p:cNvPr id="10" name="Ondertitel 2"/>
          <p:cNvSpPr>
            <a:spLocks noGrp="1"/>
          </p:cNvSpPr>
          <p:nvPr>
            <p:ph type="subTitle" idx="1" hasCustomPrompt="1"/>
          </p:nvPr>
        </p:nvSpPr>
        <p:spPr>
          <a:xfrm>
            <a:off x="5040000" y="4419108"/>
            <a:ext cx="6792000" cy="1080000"/>
          </a:xfrm>
        </p:spPr>
        <p:txBody>
          <a:bodyPr anchor="t" anchorCtr="0"/>
          <a:lstStyle>
            <a:lvl1pPr marL="0" indent="0" algn="l">
              <a:spcBef>
                <a:spcPts val="0"/>
              </a:spcBef>
              <a:buNone/>
              <a:defRPr baseline="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 en typ de subtitel van de sectie</a:t>
            </a:r>
            <a:endParaRPr lang="nl-BE"/>
          </a:p>
        </p:txBody>
      </p:sp>
      <p:pic>
        <p:nvPicPr>
          <p:cNvPr id="17" name="Afbeelding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6001" y="6048000"/>
            <a:ext cx="2016611" cy="540000"/>
          </a:xfrm>
          <a:prstGeom prst="rect">
            <a:avLst/>
          </a:prstGeom>
        </p:spPr>
      </p:pic>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3150003"/>
            <a:ext cx="4401321" cy="3209551"/>
          </a:xfrm>
          <a:prstGeom prst="rect">
            <a:avLst/>
          </a:prstGeom>
        </p:spPr>
      </p:pic>
    </p:spTree>
    <p:extLst>
      <p:ext uri="{BB962C8B-B14F-4D97-AF65-F5344CB8AC3E}">
        <p14:creationId xmlns:p14="http://schemas.microsoft.com/office/powerpoint/2010/main" val="3319730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solidFill>
                  <a:srgbClr val="52BDEC"/>
                </a:solidFill>
              </a:defRPr>
            </a:lvl1pPr>
          </a:lstStyle>
          <a:p>
            <a:r>
              <a:rPr lang="nl-NL"/>
              <a:t>Klik en typ de titel</a:t>
            </a:r>
            <a:endParaRPr lang="nl-BE"/>
          </a:p>
        </p:txBody>
      </p:sp>
      <p:sp>
        <p:nvSpPr>
          <p:cNvPr id="3" name="Tijdelijke aanduiding voor inhoud 2"/>
          <p:cNvSpPr>
            <a:spLocks noGrp="1"/>
          </p:cNvSpPr>
          <p:nvPr>
            <p:ph sz="half" idx="1" hasCustomPrompt="1"/>
          </p:nvPr>
        </p:nvSpPr>
        <p:spPr>
          <a:xfrm>
            <a:off x="720000" y="1350000"/>
            <a:ext cx="5384800" cy="4428000"/>
          </a:xfrm>
        </p:spPr>
        <p:txBody>
          <a:bodyPr/>
          <a:lstStyle>
            <a:lvl1pPr>
              <a:defRPr sz="1800"/>
            </a:lvl1pPr>
            <a:lvl2pPr>
              <a:defRPr sz="1800"/>
            </a:lvl2pPr>
            <a:lvl3pPr>
              <a:defRPr sz="1500"/>
            </a:lvl3pPr>
            <a:lvl4pPr>
              <a:defRPr sz="1200"/>
            </a:lvl4pPr>
            <a:lvl5pPr marL="1076325" indent="-171450">
              <a:buFont typeface="Arial" pitchFamily="34" charset="0"/>
              <a:buChar char="-"/>
              <a:defRPr sz="1200">
                <a:solidFill>
                  <a:srgbClr val="00407A"/>
                </a:solidFill>
              </a:defRPr>
            </a:lvl5pPr>
            <a:lvl6pPr>
              <a:defRPr sz="1350"/>
            </a:lvl6pPr>
            <a:lvl7pPr>
              <a:defRPr sz="1350"/>
            </a:lvl7pPr>
            <a:lvl8pPr>
              <a:defRPr sz="1350"/>
            </a:lvl8pPr>
            <a:lvl9pPr>
              <a:defRPr sz="1350"/>
            </a:lvl9pPr>
          </a:lstStyle>
          <a:p>
            <a:pPr lvl="0"/>
            <a:r>
              <a:rPr lang="nl-NL"/>
              <a:t>Klik en typ de tekst</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hasCustomPrompt="1"/>
          </p:nvPr>
        </p:nvSpPr>
        <p:spPr>
          <a:xfrm>
            <a:off x="6447200" y="1350000"/>
            <a:ext cx="5384800" cy="4428000"/>
          </a:xfrm>
        </p:spPr>
        <p:txBody>
          <a:bodyPr/>
          <a:lstStyle>
            <a:lvl1pPr>
              <a:defRPr sz="1800"/>
            </a:lvl1pPr>
            <a:lvl2pPr>
              <a:defRPr sz="1800"/>
            </a:lvl2pPr>
            <a:lvl3pPr>
              <a:defRPr sz="1500"/>
            </a:lvl3pPr>
            <a:lvl4pPr>
              <a:defRPr sz="1350"/>
            </a:lvl4pPr>
            <a:lvl5pPr marL="1076325" indent="-171450">
              <a:buFont typeface="Arial" pitchFamily="34" charset="0"/>
              <a:buChar char="-"/>
              <a:defRPr sz="1200">
                <a:solidFill>
                  <a:srgbClr val="00407A"/>
                </a:solidFill>
              </a:defRPr>
            </a:lvl5pPr>
            <a:lvl6pPr>
              <a:defRPr sz="1350"/>
            </a:lvl6pPr>
            <a:lvl7pPr>
              <a:defRPr sz="1350"/>
            </a:lvl7pPr>
            <a:lvl8pPr>
              <a:defRPr sz="1350"/>
            </a:lvl8pPr>
            <a:lvl9pPr>
              <a:defRPr sz="1350"/>
            </a:lvl9pPr>
          </a:lstStyle>
          <a:p>
            <a:pPr lvl="0"/>
            <a:r>
              <a:rPr lang="nl-NL"/>
              <a:t>Klik en typ de tekst</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06FF8C5C-1764-4C51-AE2C-0004A4AC61A0}" type="datetimeFigureOut">
              <a:rPr lang="nl-BE" smtClean="0"/>
              <a:pPr/>
              <a:t>8/10/2025</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2D656686-10E6-4D50-BB0F-38A3E7E24672}" type="slidenum">
              <a:rPr lang="nl-BE" smtClean="0"/>
              <a:pPr/>
              <a:t>‹#›</a:t>
            </a:fld>
            <a:endParaRPr lang="nl-BE"/>
          </a:p>
        </p:txBody>
      </p:sp>
    </p:spTree>
    <p:extLst>
      <p:ext uri="{BB962C8B-B14F-4D97-AF65-F5344CB8AC3E}">
        <p14:creationId xmlns:p14="http://schemas.microsoft.com/office/powerpoint/2010/main" val="2571544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a:t>Klik en typ de titel</a:t>
            </a:r>
            <a:endParaRPr lang="nl-BE"/>
          </a:p>
        </p:txBody>
      </p:sp>
      <p:sp>
        <p:nvSpPr>
          <p:cNvPr id="3" name="Tijdelijke aanduiding voor tekst 2"/>
          <p:cNvSpPr>
            <a:spLocks noGrp="1"/>
          </p:cNvSpPr>
          <p:nvPr>
            <p:ph type="body" idx="1" hasCustomPrompt="1"/>
          </p:nvPr>
        </p:nvSpPr>
        <p:spPr>
          <a:xfrm>
            <a:off x="720000" y="1350000"/>
            <a:ext cx="5386917" cy="639762"/>
          </a:xfrm>
        </p:spPr>
        <p:txBody>
          <a:bodyPr anchor="b"/>
          <a:lstStyle>
            <a:lvl1pPr marL="0" indent="0">
              <a:buNone/>
              <a:defRPr sz="1800" b="1">
                <a:solidFill>
                  <a:srgbClr val="00407A"/>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en typ de tekst</a:t>
            </a:r>
          </a:p>
        </p:txBody>
      </p:sp>
      <p:sp>
        <p:nvSpPr>
          <p:cNvPr id="4" name="Tijdelijke aanduiding voor inhoud 3"/>
          <p:cNvSpPr>
            <a:spLocks noGrp="1"/>
          </p:cNvSpPr>
          <p:nvPr>
            <p:ph sz="half" idx="2" hasCustomPrompt="1"/>
          </p:nvPr>
        </p:nvSpPr>
        <p:spPr>
          <a:xfrm>
            <a:off x="720000" y="1991922"/>
            <a:ext cx="5386917" cy="3798000"/>
          </a:xfrm>
        </p:spPr>
        <p:txBody>
          <a:bodyPr/>
          <a:lstStyle>
            <a:lvl1pPr>
              <a:defRPr sz="1800"/>
            </a:lvl1pPr>
            <a:lvl2pPr>
              <a:defRPr sz="1500"/>
            </a:lvl2pPr>
            <a:lvl3pPr>
              <a:defRPr sz="1500"/>
            </a:lvl3pPr>
            <a:lvl4pPr>
              <a:defRPr sz="1200"/>
            </a:lvl4pPr>
            <a:lvl5pPr marL="1076325" indent="-135000">
              <a:buFont typeface="Arial" pitchFamily="34" charset="0"/>
              <a:buChar char="-"/>
              <a:defRPr sz="1200">
                <a:solidFill>
                  <a:srgbClr val="00407A"/>
                </a:solidFill>
              </a:defRPr>
            </a:lvl5pPr>
            <a:lvl6pPr>
              <a:defRPr sz="1200"/>
            </a:lvl6pPr>
            <a:lvl7pPr>
              <a:defRPr sz="1200"/>
            </a:lvl7pPr>
            <a:lvl8pPr>
              <a:defRPr sz="1200"/>
            </a:lvl8pPr>
            <a:lvl9pPr>
              <a:defRPr sz="1200"/>
            </a:lvl9pPr>
          </a:lstStyle>
          <a:p>
            <a:pPr lvl="0"/>
            <a:r>
              <a:rPr lang="nl-NL"/>
              <a:t>Klik en typ de tekst</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hasCustomPrompt="1"/>
          </p:nvPr>
        </p:nvSpPr>
        <p:spPr>
          <a:xfrm>
            <a:off x="6432000" y="1350000"/>
            <a:ext cx="5385600"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en typ de tekst</a:t>
            </a:r>
          </a:p>
        </p:txBody>
      </p:sp>
      <p:sp>
        <p:nvSpPr>
          <p:cNvPr id="6" name="Tijdelijke aanduiding voor inhoud 5"/>
          <p:cNvSpPr>
            <a:spLocks noGrp="1"/>
          </p:cNvSpPr>
          <p:nvPr>
            <p:ph sz="quarter" idx="4" hasCustomPrompt="1"/>
          </p:nvPr>
        </p:nvSpPr>
        <p:spPr>
          <a:xfrm>
            <a:off x="6432000" y="1991922"/>
            <a:ext cx="5385600" cy="3798000"/>
          </a:xfrm>
        </p:spPr>
        <p:txBody>
          <a:bodyPr/>
          <a:lstStyle>
            <a:lvl1pPr>
              <a:defRPr sz="1800"/>
            </a:lvl1pPr>
            <a:lvl2pPr>
              <a:defRPr sz="1500"/>
            </a:lvl2pPr>
            <a:lvl3pPr>
              <a:defRPr sz="1500"/>
            </a:lvl3pPr>
            <a:lvl4pPr>
              <a:defRPr sz="1200"/>
            </a:lvl4pPr>
            <a:lvl5pPr marL="1188244" indent="-214313">
              <a:buFont typeface="Arial" pitchFamily="34" charset="0"/>
              <a:buChar char="-"/>
              <a:defRPr lang="nl-BE" sz="1200" kern="1200" dirty="0">
                <a:solidFill>
                  <a:srgbClr val="00407A"/>
                </a:solidFill>
                <a:latin typeface="Arial" pitchFamily="34" charset="0"/>
                <a:ea typeface="+mn-ea"/>
                <a:cs typeface="Arial" pitchFamily="34" charset="0"/>
              </a:defRPr>
            </a:lvl5pPr>
            <a:lvl6pPr>
              <a:defRPr sz="1200"/>
            </a:lvl6pPr>
            <a:lvl7pPr>
              <a:defRPr sz="1200"/>
            </a:lvl7pPr>
            <a:lvl8pPr>
              <a:defRPr sz="1200"/>
            </a:lvl8pPr>
            <a:lvl9pPr>
              <a:defRPr sz="1200"/>
            </a:lvl9pPr>
          </a:lstStyle>
          <a:p>
            <a:pPr lvl="0"/>
            <a:r>
              <a:rPr lang="nl-NL"/>
              <a:t>Klik en typ de tekst</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06FF8C5C-1764-4C51-AE2C-0004A4AC61A0}" type="datetimeFigureOut">
              <a:rPr lang="nl-BE" smtClean="0"/>
              <a:pPr/>
              <a:t>8/10/2025</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2D656686-10E6-4D50-BB0F-38A3E7E24672}" type="slidenum">
              <a:rPr lang="nl-BE" smtClean="0"/>
              <a:pPr/>
              <a:t>‹#›</a:t>
            </a:fld>
            <a:endParaRPr lang="nl-BE"/>
          </a:p>
        </p:txBody>
      </p:sp>
    </p:spTree>
    <p:extLst>
      <p:ext uri="{BB962C8B-B14F-4D97-AF65-F5344CB8AC3E}">
        <p14:creationId xmlns:p14="http://schemas.microsoft.com/office/powerpoint/2010/main" val="1465582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a:t>Klik en typ de titel</a:t>
            </a:r>
            <a:endParaRPr lang="nl-BE"/>
          </a:p>
        </p:txBody>
      </p:sp>
      <p:sp>
        <p:nvSpPr>
          <p:cNvPr id="3" name="Tijdelijke aanduiding voor datum 2"/>
          <p:cNvSpPr>
            <a:spLocks noGrp="1"/>
          </p:cNvSpPr>
          <p:nvPr>
            <p:ph type="dt" sz="half" idx="10"/>
          </p:nvPr>
        </p:nvSpPr>
        <p:spPr/>
        <p:txBody>
          <a:bodyPr/>
          <a:lstStyle/>
          <a:p>
            <a:fld id="{06FF8C5C-1764-4C51-AE2C-0004A4AC61A0}" type="datetimeFigureOut">
              <a:rPr lang="nl-BE" smtClean="0"/>
              <a:pPr/>
              <a:t>8/10/2025</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2D656686-10E6-4D50-BB0F-38A3E7E24672}" type="slidenum">
              <a:rPr lang="nl-BE" smtClean="0"/>
              <a:pPr/>
              <a:t>‹#›</a:t>
            </a:fld>
            <a:endParaRPr lang="nl-BE"/>
          </a:p>
        </p:txBody>
      </p:sp>
    </p:spTree>
    <p:extLst>
      <p:ext uri="{BB962C8B-B14F-4D97-AF65-F5344CB8AC3E}">
        <p14:creationId xmlns:p14="http://schemas.microsoft.com/office/powerpoint/2010/main" val="1557274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06FF8C5C-1764-4C51-AE2C-0004A4AC61A0}" type="datetimeFigureOut">
              <a:rPr lang="nl-BE" smtClean="0"/>
              <a:pPr/>
              <a:t>8/10/2025</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2D656686-10E6-4D50-BB0F-38A3E7E24672}" type="slidenum">
              <a:rPr lang="nl-BE" smtClean="0"/>
              <a:pPr/>
              <a:t>‹#›</a:t>
            </a:fld>
            <a:endParaRPr lang="nl-BE"/>
          </a:p>
        </p:txBody>
      </p:sp>
    </p:spTree>
    <p:extLst>
      <p:ext uri="{BB962C8B-B14F-4D97-AF65-F5344CB8AC3E}">
        <p14:creationId xmlns:p14="http://schemas.microsoft.com/office/powerpoint/2010/main" val="1505032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02" y="540000"/>
            <a:ext cx="4011084" cy="895100"/>
          </a:xfrm>
        </p:spPr>
        <p:txBody>
          <a:bodyPr anchor="t" anchorCtr="0"/>
          <a:lstStyle>
            <a:lvl1pPr algn="l">
              <a:defRPr sz="1500" b="1"/>
            </a:lvl1pPr>
          </a:lstStyle>
          <a:p>
            <a:r>
              <a:rPr lang="nl-NL"/>
              <a:t>Klik en typ de titel</a:t>
            </a:r>
            <a:endParaRPr lang="nl-BE"/>
          </a:p>
        </p:txBody>
      </p:sp>
      <p:sp>
        <p:nvSpPr>
          <p:cNvPr id="3" name="Tijdelijke aanduiding voor inhoud 2"/>
          <p:cNvSpPr>
            <a:spLocks noGrp="1"/>
          </p:cNvSpPr>
          <p:nvPr>
            <p:ph idx="1" hasCustomPrompt="1"/>
          </p:nvPr>
        </p:nvSpPr>
        <p:spPr>
          <a:xfrm>
            <a:off x="5015879" y="540000"/>
            <a:ext cx="6806852" cy="5256000"/>
          </a:xfrm>
        </p:spPr>
        <p:txBody>
          <a:bodyPr/>
          <a:lstStyle>
            <a:lvl1pPr>
              <a:defRPr sz="1800"/>
            </a:lvl1pPr>
            <a:lvl2pPr>
              <a:defRPr sz="1800"/>
            </a:lvl2pPr>
            <a:lvl3pPr>
              <a:defRPr sz="1500"/>
            </a:lvl3pPr>
            <a:lvl4pPr>
              <a:defRPr sz="1200"/>
            </a:lvl4pPr>
            <a:lvl5pPr marL="1076325" indent="-171450">
              <a:buFont typeface="Arial" pitchFamily="34" charset="0"/>
              <a:buChar char="-"/>
              <a:tabLst/>
              <a:defRPr sz="1200">
                <a:solidFill>
                  <a:srgbClr val="00407A"/>
                </a:solidFill>
              </a:defRPr>
            </a:lvl5pPr>
            <a:lvl6pPr>
              <a:defRPr sz="1500"/>
            </a:lvl6pPr>
            <a:lvl7pPr>
              <a:defRPr sz="1500"/>
            </a:lvl7pPr>
            <a:lvl8pPr>
              <a:defRPr sz="1500"/>
            </a:lvl8pPr>
            <a:lvl9pPr>
              <a:defRPr sz="1500"/>
            </a:lvl9pPr>
          </a:lstStyle>
          <a:p>
            <a:pPr lvl="0"/>
            <a:r>
              <a:rPr lang="nl-NL"/>
              <a:t>Klik en typ de tekst</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hasCustomPrompt="1"/>
          </p:nvPr>
        </p:nvSpPr>
        <p:spPr>
          <a:xfrm>
            <a:off x="719403" y="1435101"/>
            <a:ext cx="4011084" cy="43560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Klik en typ de tekst</a:t>
            </a:r>
          </a:p>
        </p:txBody>
      </p:sp>
      <p:sp>
        <p:nvSpPr>
          <p:cNvPr id="5" name="Tijdelijke aanduiding voor datum 4"/>
          <p:cNvSpPr>
            <a:spLocks noGrp="1"/>
          </p:cNvSpPr>
          <p:nvPr>
            <p:ph type="dt" sz="half" idx="10"/>
          </p:nvPr>
        </p:nvSpPr>
        <p:spPr/>
        <p:txBody>
          <a:bodyPr/>
          <a:lstStyle/>
          <a:p>
            <a:fld id="{06FF8C5C-1764-4C51-AE2C-0004A4AC61A0}" type="datetimeFigureOut">
              <a:rPr lang="nl-BE" smtClean="0"/>
              <a:pPr/>
              <a:t>8/10/2025</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2D656686-10E6-4D50-BB0F-38A3E7E24672}" type="slidenum">
              <a:rPr lang="nl-BE" smtClean="0"/>
              <a:pPr/>
              <a:t>‹#›</a:t>
            </a:fld>
            <a:endParaRPr lang="nl-BE"/>
          </a:p>
        </p:txBody>
      </p:sp>
    </p:spTree>
    <p:extLst>
      <p:ext uri="{BB962C8B-B14F-4D97-AF65-F5344CB8AC3E}">
        <p14:creationId xmlns:p14="http://schemas.microsoft.com/office/powerpoint/2010/main" val="4230927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00" y="4788000"/>
            <a:ext cx="11112000" cy="540000"/>
          </a:xfrm>
        </p:spPr>
        <p:txBody>
          <a:bodyPr anchor="t" anchorCtr="0">
            <a:noAutofit/>
          </a:bodyPr>
          <a:lstStyle>
            <a:lvl1pPr algn="l">
              <a:defRPr sz="1500" b="1"/>
            </a:lvl1pPr>
          </a:lstStyle>
          <a:p>
            <a:r>
              <a:rPr lang="nl-NL"/>
              <a:t>Klik en typ de tekst</a:t>
            </a:r>
            <a:endParaRPr lang="nl-BE"/>
          </a:p>
        </p:txBody>
      </p:sp>
      <p:sp>
        <p:nvSpPr>
          <p:cNvPr id="3" name="Tijdelijke aanduiding voor afbeelding 2"/>
          <p:cNvSpPr>
            <a:spLocks noGrp="1"/>
          </p:cNvSpPr>
          <p:nvPr>
            <p:ph type="pic" idx="1"/>
          </p:nvPr>
        </p:nvSpPr>
        <p:spPr>
          <a:xfrm>
            <a:off x="720000" y="540000"/>
            <a:ext cx="111120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nl-BE"/>
          </a:p>
        </p:txBody>
      </p:sp>
      <p:sp>
        <p:nvSpPr>
          <p:cNvPr id="4" name="Tijdelijke aanduiding voor tekst 3"/>
          <p:cNvSpPr>
            <a:spLocks noGrp="1"/>
          </p:cNvSpPr>
          <p:nvPr>
            <p:ph type="body" sz="half" idx="2" hasCustomPrompt="1"/>
          </p:nvPr>
        </p:nvSpPr>
        <p:spPr>
          <a:xfrm>
            <a:off x="720000" y="5445224"/>
            <a:ext cx="11112000" cy="3600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Klik en typ de tekst</a:t>
            </a:r>
          </a:p>
        </p:txBody>
      </p:sp>
      <p:sp>
        <p:nvSpPr>
          <p:cNvPr id="5" name="Tijdelijke aanduiding voor datum 4"/>
          <p:cNvSpPr>
            <a:spLocks noGrp="1"/>
          </p:cNvSpPr>
          <p:nvPr>
            <p:ph type="dt" sz="half" idx="10"/>
          </p:nvPr>
        </p:nvSpPr>
        <p:spPr>
          <a:xfrm>
            <a:off x="720000" y="6048000"/>
            <a:ext cx="1248000" cy="288000"/>
          </a:xfrm>
        </p:spPr>
        <p:txBody>
          <a:bodyPr/>
          <a:lstStyle/>
          <a:p>
            <a:fld id="{06FF8C5C-1764-4C51-AE2C-0004A4AC61A0}" type="datetimeFigureOut">
              <a:rPr lang="nl-BE" smtClean="0"/>
              <a:pPr/>
              <a:t>8/10/2025</a:t>
            </a:fld>
            <a:endParaRPr lang="nl-BE"/>
          </a:p>
        </p:txBody>
      </p:sp>
      <p:sp>
        <p:nvSpPr>
          <p:cNvPr id="7" name="Tijdelijke aanduiding voor dianummer 6"/>
          <p:cNvSpPr>
            <a:spLocks noGrp="1"/>
          </p:cNvSpPr>
          <p:nvPr>
            <p:ph type="sldNum" sz="quarter" idx="12"/>
          </p:nvPr>
        </p:nvSpPr>
        <p:spPr/>
        <p:txBody>
          <a:bodyPr/>
          <a:lstStyle/>
          <a:p>
            <a:fld id="{2D656686-10E6-4D50-BB0F-38A3E7E24672}" type="slidenum">
              <a:rPr lang="nl-BE" smtClean="0"/>
              <a:pPr/>
              <a:t>‹#›</a:t>
            </a:fld>
            <a:endParaRPr lang="nl-BE"/>
          </a:p>
        </p:txBody>
      </p:sp>
      <p:sp>
        <p:nvSpPr>
          <p:cNvPr id="8" name="Tijdelijke aanduiding voor voettekst 3"/>
          <p:cNvSpPr>
            <a:spLocks noGrp="1"/>
          </p:cNvSpPr>
          <p:nvPr>
            <p:ph type="ftr" sz="quarter" idx="11"/>
          </p:nvPr>
        </p:nvSpPr>
        <p:spPr>
          <a:xfrm>
            <a:off x="2088000" y="6048000"/>
            <a:ext cx="2640000" cy="288000"/>
          </a:xfrm>
        </p:spPr>
        <p:txBody>
          <a:bodyPr/>
          <a:lstStyle/>
          <a:p>
            <a:endParaRPr lang="nl-BE"/>
          </a:p>
        </p:txBody>
      </p:sp>
    </p:spTree>
    <p:extLst>
      <p:ext uri="{BB962C8B-B14F-4D97-AF65-F5344CB8AC3E}">
        <p14:creationId xmlns:p14="http://schemas.microsoft.com/office/powerpoint/2010/main" val="1532849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lang="nl-BE" dirty="0"/>
            </a:lvl1pPr>
          </a:lstStyle>
          <a:p>
            <a:r>
              <a:rPr lang="nl-NL"/>
              <a:t>Klik om stijl te bewerken</a:t>
            </a:r>
            <a:endParaRPr lang="nl-BE"/>
          </a:p>
        </p:txBody>
      </p:sp>
      <p:sp>
        <p:nvSpPr>
          <p:cNvPr id="6" name="Tijdelijke aanduiding voor tekst 2"/>
          <p:cNvSpPr>
            <a:spLocks noGrp="1"/>
          </p:cNvSpPr>
          <p:nvPr>
            <p:ph idx="1"/>
          </p:nvPr>
        </p:nvSpPr>
        <p:spPr>
          <a:xfrm>
            <a:off x="720000" y="1349999"/>
            <a:ext cx="11112000" cy="4428000"/>
          </a:xfrm>
          <a:prstGeom prst="rect">
            <a:avLst/>
          </a:prstGeom>
        </p:spPr>
        <p:txBody>
          <a:bodyPr rtlCol="0">
            <a:noAutofit/>
          </a:bodyPr>
          <a:lstStyle>
            <a:lvl1pPr>
              <a:defRPr lang="nl-NL" dirty="0" smtClean="0"/>
            </a:lvl1pPr>
            <a:lvl2pPr>
              <a:defRPr lang="nl-NL" dirty="0" smtClean="0"/>
            </a:lvl2pPr>
            <a:lvl3pPr>
              <a:defRPr lang="nl-NL" dirty="0" smtClean="0"/>
            </a:lvl3pPr>
            <a:lvl4pPr>
              <a:defRPr lang="nl-NL" dirty="0" smtClean="0"/>
            </a:lvl4pPr>
            <a:lvl5pPr>
              <a:defRPr lang="nl-BE" dirty="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C26EB86-1AB0-4B2D-BCC8-C7E851D6DC8E}"/>
              </a:ext>
            </a:extLst>
          </p:cNvPr>
          <p:cNvSpPr>
            <a:spLocks noGrp="1"/>
          </p:cNvSpPr>
          <p:nvPr>
            <p:ph type="dt" sz="half" idx="10"/>
          </p:nvPr>
        </p:nvSpPr>
        <p:spPr/>
        <p:txBody>
          <a:bodyPr/>
          <a:lstStyle>
            <a:lvl1pPr>
              <a:defRPr/>
            </a:lvl1pPr>
          </a:lstStyle>
          <a:p>
            <a:pPr>
              <a:defRPr/>
            </a:pPr>
            <a:fld id="{9398DEDD-763C-4836-96C2-22A09F4AEE54}" type="datetimeFigureOut">
              <a:rPr lang="nl-BE">
                <a:solidFill>
                  <a:srgbClr val="00407A"/>
                </a:solidFill>
              </a:rPr>
              <a:pPr>
                <a:defRPr/>
              </a:pPr>
              <a:t>8/10/2025</a:t>
            </a:fld>
            <a:endParaRPr lang="nl-BE">
              <a:solidFill>
                <a:srgbClr val="00407A"/>
              </a:solidFill>
            </a:endParaRPr>
          </a:p>
        </p:txBody>
      </p:sp>
      <p:sp>
        <p:nvSpPr>
          <p:cNvPr id="5" name="Tijdelijke aanduiding voor voettekst 4">
            <a:extLst>
              <a:ext uri="{FF2B5EF4-FFF2-40B4-BE49-F238E27FC236}">
                <a16:creationId xmlns:a16="http://schemas.microsoft.com/office/drawing/2014/main" id="{FFFDAD6F-E019-45CE-BEE6-6A9B3AE0B838}"/>
              </a:ext>
            </a:extLst>
          </p:cNvPr>
          <p:cNvSpPr>
            <a:spLocks noGrp="1"/>
          </p:cNvSpPr>
          <p:nvPr>
            <p:ph type="ftr" sz="quarter" idx="11"/>
          </p:nvPr>
        </p:nvSpPr>
        <p:spPr/>
        <p:txBody>
          <a:bodyPr/>
          <a:lstStyle>
            <a:lvl1pPr>
              <a:defRPr/>
            </a:lvl1pPr>
          </a:lstStyle>
          <a:p>
            <a:pPr>
              <a:defRPr/>
            </a:pPr>
            <a:endParaRPr lang="nl-BE">
              <a:solidFill>
                <a:srgbClr val="00407A"/>
              </a:solidFill>
            </a:endParaRPr>
          </a:p>
        </p:txBody>
      </p:sp>
      <p:sp>
        <p:nvSpPr>
          <p:cNvPr id="7" name="Tijdelijke aanduiding voor dianummer 5">
            <a:extLst>
              <a:ext uri="{FF2B5EF4-FFF2-40B4-BE49-F238E27FC236}">
                <a16:creationId xmlns:a16="http://schemas.microsoft.com/office/drawing/2014/main" id="{6C6940F7-224F-4A9F-9248-9583BA1B5BBE}"/>
              </a:ext>
            </a:extLst>
          </p:cNvPr>
          <p:cNvSpPr>
            <a:spLocks noGrp="1"/>
          </p:cNvSpPr>
          <p:nvPr>
            <p:ph type="sldNum" sz="quarter" idx="12"/>
          </p:nvPr>
        </p:nvSpPr>
        <p:spPr/>
        <p:txBody>
          <a:bodyPr/>
          <a:lstStyle>
            <a:lvl1pPr>
              <a:defRPr/>
            </a:lvl1pPr>
          </a:lstStyle>
          <a:p>
            <a:pPr>
              <a:defRPr/>
            </a:pPr>
            <a:fld id="{4CBE5D60-5DF9-4ABF-A9CE-1706DDDAEDEA}" type="slidenum">
              <a:rPr lang="nl-BE">
                <a:solidFill>
                  <a:srgbClr val="00407A"/>
                </a:solidFill>
              </a:rPr>
              <a:pPr>
                <a:defRPr/>
              </a:pPr>
              <a:t>‹#›</a:t>
            </a:fld>
            <a:endParaRPr lang="nl-BE">
              <a:solidFill>
                <a:srgbClr val="00407A"/>
              </a:solidFill>
            </a:endParaRPr>
          </a:p>
        </p:txBody>
      </p:sp>
    </p:spTree>
    <p:extLst>
      <p:ext uri="{BB962C8B-B14F-4D97-AF65-F5344CB8AC3E}">
        <p14:creationId xmlns:p14="http://schemas.microsoft.com/office/powerpoint/2010/main" val="169188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3" name="Rechthoek 12"/>
          <p:cNvSpPr/>
          <p:nvPr userDrawn="1"/>
        </p:nvSpPr>
        <p:spPr>
          <a:xfrm>
            <a:off x="0" y="648000"/>
            <a:ext cx="12192000" cy="622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FFFFF"/>
              </a:solidFill>
            </a:endParaRPr>
          </a:p>
        </p:txBody>
      </p:sp>
      <p:sp>
        <p:nvSpPr>
          <p:cNvPr id="9" name="Titel 1"/>
          <p:cNvSpPr>
            <a:spLocks noGrp="1"/>
          </p:cNvSpPr>
          <p:nvPr>
            <p:ph type="ctrTitle" hasCustomPrompt="1"/>
          </p:nvPr>
        </p:nvSpPr>
        <p:spPr>
          <a:xfrm>
            <a:off x="4128000" y="2088000"/>
            <a:ext cx="7440000" cy="1800000"/>
          </a:xfrm>
        </p:spPr>
        <p:txBody>
          <a:bodyPr>
            <a:noAutofit/>
          </a:bodyPr>
          <a:lstStyle>
            <a:lvl1pPr>
              <a:defRPr sz="4000">
                <a:solidFill>
                  <a:schemeClr val="bg1"/>
                </a:solidFill>
              </a:defRPr>
            </a:lvl1pPr>
          </a:lstStyle>
          <a:p>
            <a:r>
              <a:rPr lang="nl-NL"/>
              <a:t>Klik en typ de titel van de presentatie</a:t>
            </a:r>
            <a:endParaRPr lang="nl-BE"/>
          </a:p>
        </p:txBody>
      </p:sp>
      <p:sp>
        <p:nvSpPr>
          <p:cNvPr id="10" name="Ondertitel 2"/>
          <p:cNvSpPr>
            <a:spLocks noGrp="1"/>
          </p:cNvSpPr>
          <p:nvPr>
            <p:ph type="subTitle" idx="1" hasCustomPrompt="1"/>
          </p:nvPr>
        </p:nvSpPr>
        <p:spPr>
          <a:xfrm>
            <a:off x="4128000" y="4193675"/>
            <a:ext cx="7440000" cy="1080000"/>
          </a:xfrm>
        </p:spPr>
        <p:txBody>
          <a:bodyPr/>
          <a:lstStyle>
            <a:lvl1pPr marL="0" indent="0" algn="l">
              <a:spcBef>
                <a:spcPts val="0"/>
              </a:spcBef>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en typ de subtitel van de presentatie</a:t>
            </a:r>
            <a:endParaRPr lang="nl-BE"/>
          </a:p>
        </p:txBody>
      </p:sp>
      <p:pic>
        <p:nvPicPr>
          <p:cNvPr id="12" name="Afbeelding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000" y="1800000"/>
            <a:ext cx="2453397" cy="4294442"/>
          </a:xfrm>
          <a:prstGeom prst="rect">
            <a:avLst/>
          </a:prstGeom>
        </p:spPr>
      </p:pic>
      <p:pic>
        <p:nvPicPr>
          <p:cNvPr id="11" name="Afbeelding 10"/>
          <p:cNvPicPr>
            <a:picLocks noChangeAspect="1"/>
          </p:cNvPicPr>
          <p:nvPr userDrawn="1"/>
        </p:nvPicPr>
        <p:blipFill>
          <a:blip r:embed="rId3" cstate="print"/>
          <a:stretch>
            <a:fillRect/>
          </a:stretch>
        </p:blipFill>
        <p:spPr>
          <a:xfrm>
            <a:off x="11044800" y="5706000"/>
            <a:ext cx="571200" cy="720000"/>
          </a:xfrm>
          <a:prstGeom prst="rect">
            <a:avLst/>
          </a:prstGeom>
        </p:spPr>
      </p:pic>
      <p:pic>
        <p:nvPicPr>
          <p:cNvPr id="3" name="Afbeelding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000" y="360001"/>
            <a:ext cx="2686309" cy="719329"/>
          </a:xfrm>
          <a:prstGeom prst="rect">
            <a:avLst/>
          </a:prstGeom>
        </p:spPr>
      </p:pic>
    </p:spTree>
    <p:extLst>
      <p:ext uri="{BB962C8B-B14F-4D97-AF65-F5344CB8AC3E}">
        <p14:creationId xmlns:p14="http://schemas.microsoft.com/office/powerpoint/2010/main" val="912292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lang="nl-BE" dirty="0"/>
            </a:lvl1pPr>
          </a:lstStyle>
          <a:p>
            <a:r>
              <a:rPr lang="nl-NL"/>
              <a:t>Klik en typ de titel</a:t>
            </a:r>
            <a:endParaRPr lang="nl-BE"/>
          </a:p>
        </p:txBody>
      </p:sp>
      <p:sp>
        <p:nvSpPr>
          <p:cNvPr id="3" name="Tijdelijke aanduiding voor datum 2"/>
          <p:cNvSpPr>
            <a:spLocks noGrp="1"/>
          </p:cNvSpPr>
          <p:nvPr>
            <p:ph type="dt" sz="half" idx="10"/>
          </p:nvPr>
        </p:nvSpPr>
        <p:spPr/>
        <p:txBody>
          <a:bodyPr/>
          <a:lstStyle/>
          <a:p>
            <a:fld id="{C4DDCD72-59EE-436D-B435-201699A5BB49}" type="datetimeFigureOut">
              <a:rPr lang="nl-BE" smtClean="0">
                <a:solidFill>
                  <a:srgbClr val="00407A"/>
                </a:solidFill>
              </a:rPr>
              <a:pPr/>
              <a:t>8/10/2025</a:t>
            </a:fld>
            <a:endParaRPr lang="nl-BE">
              <a:solidFill>
                <a:srgbClr val="00407A"/>
              </a:solidFill>
            </a:endParaRPr>
          </a:p>
        </p:txBody>
      </p:sp>
      <p:sp>
        <p:nvSpPr>
          <p:cNvPr id="4" name="Tijdelijke aanduiding voor voettekst 3"/>
          <p:cNvSpPr>
            <a:spLocks noGrp="1"/>
          </p:cNvSpPr>
          <p:nvPr>
            <p:ph type="ftr" sz="quarter" idx="11"/>
          </p:nvPr>
        </p:nvSpPr>
        <p:spPr/>
        <p:txBody>
          <a:bodyPr/>
          <a:lstStyle/>
          <a:p>
            <a:endParaRPr lang="nl-BE">
              <a:solidFill>
                <a:srgbClr val="00407A"/>
              </a:solidFill>
            </a:endParaRPr>
          </a:p>
        </p:txBody>
      </p:sp>
      <p:sp>
        <p:nvSpPr>
          <p:cNvPr id="5" name="Tijdelijke aanduiding voor dianummer 4"/>
          <p:cNvSpPr>
            <a:spLocks noGrp="1"/>
          </p:cNvSpPr>
          <p:nvPr>
            <p:ph type="sldNum" sz="quarter" idx="12"/>
          </p:nvPr>
        </p:nvSpPr>
        <p:spPr/>
        <p:txBody>
          <a:bodyPr/>
          <a:lstStyle/>
          <a:p>
            <a:fld id="{F35D8031-C8E5-48F8-A3B6-81643B27A3AF}" type="slidenum">
              <a:rPr lang="nl-BE" smtClean="0">
                <a:solidFill>
                  <a:srgbClr val="00407A"/>
                </a:solidFill>
              </a:rPr>
              <a:pPr/>
              <a:t>‹#›</a:t>
            </a:fld>
            <a:endParaRPr lang="nl-BE">
              <a:solidFill>
                <a:srgbClr val="00407A"/>
              </a:solidFill>
            </a:endParaRPr>
          </a:p>
        </p:txBody>
      </p:sp>
      <p:sp>
        <p:nvSpPr>
          <p:cNvPr id="6" name="Tijdelijke aanduiding voor tekst 2"/>
          <p:cNvSpPr>
            <a:spLocks noGrp="1"/>
          </p:cNvSpPr>
          <p:nvPr>
            <p:ph idx="1" hasCustomPrompt="1"/>
          </p:nvPr>
        </p:nvSpPr>
        <p:spPr>
          <a:xfrm>
            <a:off x="720000" y="1349999"/>
            <a:ext cx="11112000" cy="4428000"/>
          </a:xfrm>
          <a:prstGeom prst="rect">
            <a:avLst/>
          </a:prstGeom>
        </p:spPr>
        <p:txBody>
          <a:bodyPr vert="horz" lIns="0" tIns="0" rIns="0" bIns="0" rtlCol="0">
            <a:noAutofit/>
          </a:bodyPr>
          <a:lstStyle>
            <a:lvl1pPr>
              <a:defRPr lang="nl-NL" dirty="0" smtClean="0"/>
            </a:lvl1pPr>
            <a:lvl2pPr>
              <a:defRPr lang="nl-NL" dirty="0" smtClean="0"/>
            </a:lvl2pPr>
            <a:lvl3pPr>
              <a:defRPr lang="nl-NL" dirty="0" smtClean="0"/>
            </a:lvl3pPr>
            <a:lvl4pPr>
              <a:defRPr lang="nl-NL" dirty="0" smtClean="0"/>
            </a:lvl4pPr>
            <a:lvl5pPr>
              <a:defRPr lang="nl-BE" dirty="0"/>
            </a:lvl5pPr>
          </a:lstStyle>
          <a:p>
            <a:pPr lvl="0"/>
            <a:r>
              <a:rPr lang="nl-NL"/>
              <a:t>Klik en typ de tekst</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213003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3" name="Rechthoek 12"/>
          <p:cNvSpPr/>
          <p:nvPr userDrawn="1"/>
        </p:nvSpPr>
        <p:spPr>
          <a:xfrm>
            <a:off x="0" y="0"/>
            <a:ext cx="12192000" cy="63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FFFFF"/>
              </a:solidFill>
            </a:endParaRPr>
          </a:p>
        </p:txBody>
      </p:sp>
      <p:sp>
        <p:nvSpPr>
          <p:cNvPr id="9" name="Titel 1"/>
          <p:cNvSpPr>
            <a:spLocks noGrp="1"/>
          </p:cNvSpPr>
          <p:nvPr>
            <p:ph type="ctrTitle" hasCustomPrompt="1"/>
          </p:nvPr>
        </p:nvSpPr>
        <p:spPr>
          <a:xfrm>
            <a:off x="5040000" y="2304000"/>
            <a:ext cx="6792000" cy="1800200"/>
          </a:xfrm>
        </p:spPr>
        <p:txBody>
          <a:bodyPr>
            <a:noAutofit/>
          </a:bodyPr>
          <a:lstStyle>
            <a:lvl1pPr>
              <a:defRPr sz="4000">
                <a:solidFill>
                  <a:schemeClr val="bg1"/>
                </a:solidFill>
              </a:defRPr>
            </a:lvl1pPr>
          </a:lstStyle>
          <a:p>
            <a:r>
              <a:rPr lang="nl-NL"/>
              <a:t>Klik en typ de titel van de sectie</a:t>
            </a:r>
            <a:endParaRPr lang="nl-BE"/>
          </a:p>
        </p:txBody>
      </p:sp>
      <p:sp>
        <p:nvSpPr>
          <p:cNvPr id="10" name="Ondertitel 2"/>
          <p:cNvSpPr>
            <a:spLocks noGrp="1"/>
          </p:cNvSpPr>
          <p:nvPr>
            <p:ph type="subTitle" idx="1" hasCustomPrompt="1"/>
          </p:nvPr>
        </p:nvSpPr>
        <p:spPr>
          <a:xfrm>
            <a:off x="5040000" y="4419108"/>
            <a:ext cx="6792000" cy="1080000"/>
          </a:xfrm>
        </p:spPr>
        <p:txBody>
          <a:bodyPr anchor="t" anchorCtr="0"/>
          <a:lstStyle>
            <a:lvl1pPr marL="0" indent="0" algn="l">
              <a:spcBef>
                <a:spcPts val="0"/>
              </a:spcBef>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en typ de subtitel van de sectie</a:t>
            </a:r>
            <a:endParaRPr lang="nl-BE"/>
          </a:p>
        </p:txBody>
      </p:sp>
      <p:pic>
        <p:nvPicPr>
          <p:cNvPr id="17" name="Afbeelding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000" y="6048000"/>
            <a:ext cx="2016611" cy="540000"/>
          </a:xfrm>
          <a:prstGeom prst="rect">
            <a:avLst/>
          </a:prstGeom>
        </p:spPr>
      </p:pic>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150001"/>
            <a:ext cx="4401321" cy="3209551"/>
          </a:xfrm>
          <a:prstGeom prst="rect">
            <a:avLst/>
          </a:prstGeom>
        </p:spPr>
      </p:pic>
    </p:spTree>
    <p:extLst>
      <p:ext uri="{BB962C8B-B14F-4D97-AF65-F5344CB8AC3E}">
        <p14:creationId xmlns:p14="http://schemas.microsoft.com/office/powerpoint/2010/main" val="19569935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lang="nl-BE" dirty="0"/>
            </a:lvl1pPr>
          </a:lstStyle>
          <a:p>
            <a:r>
              <a:rPr lang="nl-NL"/>
              <a:t>Klik en typ de titel</a:t>
            </a:r>
            <a:endParaRPr lang="nl-BE"/>
          </a:p>
        </p:txBody>
      </p:sp>
      <p:sp>
        <p:nvSpPr>
          <p:cNvPr id="3" name="Tijdelijke aanduiding voor inhoud 2"/>
          <p:cNvSpPr>
            <a:spLocks noGrp="1"/>
          </p:cNvSpPr>
          <p:nvPr>
            <p:ph sz="half" idx="1" hasCustomPrompt="1"/>
          </p:nvPr>
        </p:nvSpPr>
        <p:spPr>
          <a:xfrm>
            <a:off x="720000" y="1350000"/>
            <a:ext cx="5384800" cy="4428000"/>
          </a:xfrm>
        </p:spPr>
        <p:txBody>
          <a:bodyPr/>
          <a:lstStyle>
            <a:lvl1pPr>
              <a:defRPr lang="nl-NL" dirty="0" smtClean="0"/>
            </a:lvl1pPr>
            <a:lvl2pPr>
              <a:defRPr lang="nl-NL" dirty="0" smtClean="0"/>
            </a:lvl2pPr>
            <a:lvl3pPr>
              <a:defRPr lang="nl-NL" dirty="0" smtClean="0"/>
            </a:lvl3pPr>
            <a:lvl4pPr>
              <a:defRPr lang="nl-NL" dirty="0" smtClean="0"/>
            </a:lvl4pPr>
            <a:lvl5pPr marL="1435100" indent="-228600">
              <a:buFont typeface="Arial" pitchFamily="34" charset="0"/>
              <a:buChar char="-"/>
              <a:defRPr lang="nl-BE" dirty="0"/>
            </a:lvl5pPr>
            <a:lvl6pPr>
              <a:defRPr sz="1800"/>
            </a:lvl6pPr>
            <a:lvl7pPr>
              <a:defRPr sz="1800"/>
            </a:lvl7pPr>
            <a:lvl8pPr>
              <a:defRPr sz="1800"/>
            </a:lvl8pPr>
            <a:lvl9pPr>
              <a:defRPr sz="1800"/>
            </a:lvl9pPr>
          </a:lstStyle>
          <a:p>
            <a:pPr lvl="0"/>
            <a:r>
              <a:rPr lang="nl-NL"/>
              <a:t>Klik en typ de tekst</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hasCustomPrompt="1"/>
          </p:nvPr>
        </p:nvSpPr>
        <p:spPr>
          <a:xfrm>
            <a:off x="6447200" y="1350000"/>
            <a:ext cx="5384800" cy="4428000"/>
          </a:xfrm>
        </p:spPr>
        <p:txBody>
          <a:bodyPr/>
          <a:lstStyle>
            <a:lvl1pPr>
              <a:defRPr lang="nl-NL" dirty="0" smtClean="0"/>
            </a:lvl1pPr>
            <a:lvl2pPr>
              <a:defRPr lang="nl-NL" dirty="0" smtClean="0"/>
            </a:lvl2pPr>
            <a:lvl3pPr>
              <a:defRPr lang="nl-NL" dirty="0" smtClean="0"/>
            </a:lvl3pPr>
            <a:lvl4pPr>
              <a:defRPr lang="nl-NL" dirty="0" smtClean="0"/>
            </a:lvl4pPr>
            <a:lvl5pPr marL="1435100" indent="-228600">
              <a:buFont typeface="Arial" pitchFamily="34" charset="0"/>
              <a:buChar char="-"/>
              <a:defRPr lang="nl-BE" dirty="0"/>
            </a:lvl5pPr>
            <a:lvl6pPr>
              <a:defRPr sz="1800"/>
            </a:lvl6pPr>
            <a:lvl7pPr>
              <a:defRPr sz="1800"/>
            </a:lvl7pPr>
            <a:lvl8pPr>
              <a:defRPr sz="1800"/>
            </a:lvl8pPr>
            <a:lvl9pPr>
              <a:defRPr sz="1800"/>
            </a:lvl9pPr>
          </a:lstStyle>
          <a:p>
            <a:pPr lvl="0"/>
            <a:r>
              <a:rPr lang="nl-NL"/>
              <a:t>Klik en typ de tekst</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C4DDCD72-59EE-436D-B435-201699A5BB49}" type="datetimeFigureOut">
              <a:rPr lang="nl-BE" smtClean="0">
                <a:solidFill>
                  <a:srgbClr val="00407A"/>
                </a:solidFill>
              </a:rPr>
              <a:pPr/>
              <a:t>8/10/2025</a:t>
            </a:fld>
            <a:endParaRPr lang="nl-BE">
              <a:solidFill>
                <a:srgbClr val="00407A"/>
              </a:solidFill>
            </a:endParaRPr>
          </a:p>
        </p:txBody>
      </p:sp>
      <p:sp>
        <p:nvSpPr>
          <p:cNvPr id="6" name="Tijdelijke aanduiding voor voettekst 5"/>
          <p:cNvSpPr>
            <a:spLocks noGrp="1"/>
          </p:cNvSpPr>
          <p:nvPr>
            <p:ph type="ftr" sz="quarter" idx="11"/>
          </p:nvPr>
        </p:nvSpPr>
        <p:spPr/>
        <p:txBody>
          <a:bodyPr/>
          <a:lstStyle/>
          <a:p>
            <a:endParaRPr lang="nl-BE">
              <a:solidFill>
                <a:srgbClr val="00407A"/>
              </a:solidFill>
            </a:endParaRPr>
          </a:p>
        </p:txBody>
      </p:sp>
      <p:sp>
        <p:nvSpPr>
          <p:cNvPr id="7" name="Tijdelijke aanduiding voor dianummer 6"/>
          <p:cNvSpPr>
            <a:spLocks noGrp="1"/>
          </p:cNvSpPr>
          <p:nvPr>
            <p:ph type="sldNum" sz="quarter" idx="12"/>
          </p:nvPr>
        </p:nvSpPr>
        <p:spPr/>
        <p:txBody>
          <a:bodyPr/>
          <a:lstStyle/>
          <a:p>
            <a:fld id="{F35D8031-C8E5-48F8-A3B6-81643B27A3AF}" type="slidenum">
              <a:rPr lang="nl-BE" smtClean="0">
                <a:solidFill>
                  <a:srgbClr val="00407A"/>
                </a:solidFill>
              </a:rPr>
              <a:pPr/>
              <a:t>‹#›</a:t>
            </a:fld>
            <a:endParaRPr lang="nl-BE">
              <a:solidFill>
                <a:srgbClr val="00407A"/>
              </a:solidFill>
            </a:endParaRPr>
          </a:p>
        </p:txBody>
      </p:sp>
    </p:spTree>
    <p:extLst>
      <p:ext uri="{BB962C8B-B14F-4D97-AF65-F5344CB8AC3E}">
        <p14:creationId xmlns:p14="http://schemas.microsoft.com/office/powerpoint/2010/main" val="483932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a:t>Klik en typ de titel</a:t>
            </a:r>
            <a:endParaRPr lang="nl-BE"/>
          </a:p>
        </p:txBody>
      </p:sp>
      <p:sp>
        <p:nvSpPr>
          <p:cNvPr id="3" name="Tijdelijke aanduiding voor tekst 2"/>
          <p:cNvSpPr>
            <a:spLocks noGrp="1"/>
          </p:cNvSpPr>
          <p:nvPr>
            <p:ph type="body" idx="1" hasCustomPrompt="1"/>
          </p:nvPr>
        </p:nvSpPr>
        <p:spPr>
          <a:xfrm>
            <a:off x="720000" y="1350000"/>
            <a:ext cx="5386917" cy="639762"/>
          </a:xfrm>
        </p:spPr>
        <p:txBody>
          <a:bodyPr anchor="b"/>
          <a:lstStyle>
            <a:lvl1pPr marL="0" indent="0">
              <a:buNone/>
              <a:defRPr sz="2400" b="1">
                <a:solidFill>
                  <a:srgbClr val="00407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en typ de tekst</a:t>
            </a:r>
          </a:p>
        </p:txBody>
      </p:sp>
      <p:sp>
        <p:nvSpPr>
          <p:cNvPr id="4" name="Tijdelijke aanduiding voor inhoud 3"/>
          <p:cNvSpPr>
            <a:spLocks noGrp="1"/>
          </p:cNvSpPr>
          <p:nvPr>
            <p:ph sz="half" idx="2" hasCustomPrompt="1"/>
          </p:nvPr>
        </p:nvSpPr>
        <p:spPr>
          <a:xfrm>
            <a:off x="720000" y="1991922"/>
            <a:ext cx="5386917" cy="3798000"/>
          </a:xfrm>
        </p:spPr>
        <p:txBody>
          <a:bodyPr/>
          <a:lstStyle>
            <a:lvl1pPr>
              <a:defRPr lang="nl-NL" dirty="0" smtClean="0"/>
            </a:lvl1pPr>
            <a:lvl2pPr>
              <a:defRPr lang="nl-NL" dirty="0" smtClean="0"/>
            </a:lvl2pPr>
            <a:lvl3pPr>
              <a:defRPr lang="nl-NL" dirty="0" smtClean="0"/>
            </a:lvl3pPr>
            <a:lvl4pPr>
              <a:defRPr lang="nl-NL" dirty="0" smtClean="0"/>
            </a:lvl4pPr>
            <a:lvl5pPr marL="1435100" indent="-180000">
              <a:buFont typeface="Arial" pitchFamily="34" charset="0"/>
              <a:buChar char="-"/>
              <a:defRPr lang="nl-BE" dirty="0"/>
            </a:lvl5pPr>
            <a:lvl6pPr>
              <a:defRPr sz="1600"/>
            </a:lvl6pPr>
            <a:lvl7pPr>
              <a:defRPr sz="1600"/>
            </a:lvl7pPr>
            <a:lvl8pPr>
              <a:defRPr sz="1600"/>
            </a:lvl8pPr>
            <a:lvl9pPr>
              <a:defRPr sz="1600"/>
            </a:lvl9pPr>
          </a:lstStyle>
          <a:p>
            <a:pPr lvl="0"/>
            <a:r>
              <a:rPr lang="nl-NL"/>
              <a:t>Klik en typ de tekst</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hasCustomPrompt="1"/>
          </p:nvPr>
        </p:nvSpPr>
        <p:spPr>
          <a:xfrm>
            <a:off x="6432000" y="1350000"/>
            <a:ext cx="5385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en typ de tekst</a:t>
            </a:r>
          </a:p>
        </p:txBody>
      </p:sp>
      <p:sp>
        <p:nvSpPr>
          <p:cNvPr id="6" name="Tijdelijke aanduiding voor inhoud 5"/>
          <p:cNvSpPr>
            <a:spLocks noGrp="1"/>
          </p:cNvSpPr>
          <p:nvPr>
            <p:ph sz="quarter" idx="4" hasCustomPrompt="1"/>
          </p:nvPr>
        </p:nvSpPr>
        <p:spPr>
          <a:xfrm>
            <a:off x="6432000" y="1991922"/>
            <a:ext cx="5385600" cy="3798000"/>
          </a:xfrm>
        </p:spPr>
        <p:txBody>
          <a:bodyPr/>
          <a:lstStyle>
            <a:lvl1pPr>
              <a:defRPr lang="nl-NL" dirty="0" smtClean="0"/>
            </a:lvl1pPr>
            <a:lvl2pPr>
              <a:defRPr lang="nl-NL" dirty="0" smtClean="0"/>
            </a:lvl2pPr>
            <a:lvl3pPr>
              <a:defRPr lang="nl-NL" dirty="0" smtClean="0"/>
            </a:lvl3pPr>
            <a:lvl4pPr>
              <a:defRPr lang="nl-NL" dirty="0" smtClean="0"/>
            </a:lvl4pPr>
            <a:lvl5pPr marL="1584325" indent="-285750">
              <a:buFont typeface="Arial" pitchFamily="34" charset="0"/>
              <a:buChar char="-"/>
              <a:defRPr lang="nl-BE" dirty="0"/>
            </a:lvl5pPr>
            <a:lvl6pPr>
              <a:defRPr sz="1600"/>
            </a:lvl6pPr>
            <a:lvl7pPr>
              <a:defRPr sz="1600"/>
            </a:lvl7pPr>
            <a:lvl8pPr>
              <a:defRPr sz="1600"/>
            </a:lvl8pPr>
            <a:lvl9pPr>
              <a:defRPr sz="1600"/>
            </a:lvl9pPr>
          </a:lstStyle>
          <a:p>
            <a:pPr lvl="0"/>
            <a:r>
              <a:rPr lang="nl-NL"/>
              <a:t>Klik en typ de tekst</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C4DDCD72-59EE-436D-B435-201699A5BB49}" type="datetimeFigureOut">
              <a:rPr lang="nl-BE" smtClean="0">
                <a:solidFill>
                  <a:srgbClr val="00407A"/>
                </a:solidFill>
              </a:rPr>
              <a:pPr/>
              <a:t>8/10/2025</a:t>
            </a:fld>
            <a:endParaRPr lang="nl-BE">
              <a:solidFill>
                <a:srgbClr val="00407A"/>
              </a:solidFill>
            </a:endParaRPr>
          </a:p>
        </p:txBody>
      </p:sp>
      <p:sp>
        <p:nvSpPr>
          <p:cNvPr id="8" name="Tijdelijke aanduiding voor voettekst 7"/>
          <p:cNvSpPr>
            <a:spLocks noGrp="1"/>
          </p:cNvSpPr>
          <p:nvPr>
            <p:ph type="ftr" sz="quarter" idx="11"/>
          </p:nvPr>
        </p:nvSpPr>
        <p:spPr/>
        <p:txBody>
          <a:bodyPr/>
          <a:lstStyle/>
          <a:p>
            <a:endParaRPr lang="nl-BE">
              <a:solidFill>
                <a:srgbClr val="00407A"/>
              </a:solidFill>
            </a:endParaRPr>
          </a:p>
        </p:txBody>
      </p:sp>
      <p:sp>
        <p:nvSpPr>
          <p:cNvPr id="9" name="Tijdelijke aanduiding voor dianummer 8"/>
          <p:cNvSpPr>
            <a:spLocks noGrp="1"/>
          </p:cNvSpPr>
          <p:nvPr>
            <p:ph type="sldNum" sz="quarter" idx="12"/>
          </p:nvPr>
        </p:nvSpPr>
        <p:spPr/>
        <p:txBody>
          <a:bodyPr/>
          <a:lstStyle/>
          <a:p>
            <a:fld id="{F35D8031-C8E5-48F8-A3B6-81643B27A3AF}" type="slidenum">
              <a:rPr lang="nl-BE" smtClean="0">
                <a:solidFill>
                  <a:srgbClr val="00407A"/>
                </a:solidFill>
              </a:rPr>
              <a:pPr/>
              <a:t>‹#›</a:t>
            </a:fld>
            <a:endParaRPr lang="nl-BE">
              <a:solidFill>
                <a:srgbClr val="00407A"/>
              </a:solidFill>
            </a:endParaRPr>
          </a:p>
        </p:txBody>
      </p:sp>
    </p:spTree>
    <p:extLst>
      <p:ext uri="{BB962C8B-B14F-4D97-AF65-F5344CB8AC3E}">
        <p14:creationId xmlns:p14="http://schemas.microsoft.com/office/powerpoint/2010/main" val="1566233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a:t>Klik en typ de titel</a:t>
            </a:r>
            <a:endParaRPr lang="nl-BE"/>
          </a:p>
        </p:txBody>
      </p:sp>
      <p:sp>
        <p:nvSpPr>
          <p:cNvPr id="3" name="Tijdelijke aanduiding voor datum 2"/>
          <p:cNvSpPr>
            <a:spLocks noGrp="1"/>
          </p:cNvSpPr>
          <p:nvPr>
            <p:ph type="dt" sz="half" idx="10"/>
          </p:nvPr>
        </p:nvSpPr>
        <p:spPr/>
        <p:txBody>
          <a:bodyPr/>
          <a:lstStyle/>
          <a:p>
            <a:fld id="{C4DDCD72-59EE-436D-B435-201699A5BB49}" type="datetimeFigureOut">
              <a:rPr lang="nl-BE" smtClean="0">
                <a:solidFill>
                  <a:srgbClr val="00407A"/>
                </a:solidFill>
              </a:rPr>
              <a:pPr/>
              <a:t>8/10/2025</a:t>
            </a:fld>
            <a:endParaRPr lang="nl-BE">
              <a:solidFill>
                <a:srgbClr val="00407A"/>
              </a:solidFill>
            </a:endParaRPr>
          </a:p>
        </p:txBody>
      </p:sp>
      <p:sp>
        <p:nvSpPr>
          <p:cNvPr id="4" name="Tijdelijke aanduiding voor voettekst 3"/>
          <p:cNvSpPr>
            <a:spLocks noGrp="1"/>
          </p:cNvSpPr>
          <p:nvPr>
            <p:ph type="ftr" sz="quarter" idx="11"/>
          </p:nvPr>
        </p:nvSpPr>
        <p:spPr/>
        <p:txBody>
          <a:bodyPr/>
          <a:lstStyle/>
          <a:p>
            <a:endParaRPr lang="nl-BE">
              <a:solidFill>
                <a:srgbClr val="00407A"/>
              </a:solidFill>
            </a:endParaRPr>
          </a:p>
        </p:txBody>
      </p:sp>
      <p:sp>
        <p:nvSpPr>
          <p:cNvPr id="5" name="Tijdelijke aanduiding voor dianummer 4"/>
          <p:cNvSpPr>
            <a:spLocks noGrp="1"/>
          </p:cNvSpPr>
          <p:nvPr>
            <p:ph type="sldNum" sz="quarter" idx="12"/>
          </p:nvPr>
        </p:nvSpPr>
        <p:spPr/>
        <p:txBody>
          <a:bodyPr/>
          <a:lstStyle/>
          <a:p>
            <a:fld id="{F35D8031-C8E5-48F8-A3B6-81643B27A3AF}" type="slidenum">
              <a:rPr lang="nl-BE" smtClean="0">
                <a:solidFill>
                  <a:srgbClr val="00407A"/>
                </a:solidFill>
              </a:rPr>
              <a:pPr/>
              <a:t>‹#›</a:t>
            </a:fld>
            <a:endParaRPr lang="nl-BE">
              <a:solidFill>
                <a:srgbClr val="00407A"/>
              </a:solidFill>
            </a:endParaRPr>
          </a:p>
        </p:txBody>
      </p:sp>
    </p:spTree>
    <p:extLst>
      <p:ext uri="{BB962C8B-B14F-4D97-AF65-F5344CB8AC3E}">
        <p14:creationId xmlns:p14="http://schemas.microsoft.com/office/powerpoint/2010/main" val="20376878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4DDCD72-59EE-436D-B435-201699A5BB49}" type="datetimeFigureOut">
              <a:rPr lang="nl-BE" smtClean="0">
                <a:solidFill>
                  <a:srgbClr val="00407A"/>
                </a:solidFill>
              </a:rPr>
              <a:pPr/>
              <a:t>8/10/2025</a:t>
            </a:fld>
            <a:endParaRPr lang="nl-BE">
              <a:solidFill>
                <a:srgbClr val="00407A"/>
              </a:solidFill>
            </a:endParaRPr>
          </a:p>
        </p:txBody>
      </p:sp>
      <p:sp>
        <p:nvSpPr>
          <p:cNvPr id="3" name="Tijdelijke aanduiding voor voettekst 2"/>
          <p:cNvSpPr>
            <a:spLocks noGrp="1"/>
          </p:cNvSpPr>
          <p:nvPr>
            <p:ph type="ftr" sz="quarter" idx="11"/>
          </p:nvPr>
        </p:nvSpPr>
        <p:spPr/>
        <p:txBody>
          <a:bodyPr/>
          <a:lstStyle/>
          <a:p>
            <a:endParaRPr lang="nl-BE">
              <a:solidFill>
                <a:srgbClr val="00407A"/>
              </a:solidFill>
            </a:endParaRPr>
          </a:p>
        </p:txBody>
      </p:sp>
      <p:sp>
        <p:nvSpPr>
          <p:cNvPr id="4" name="Tijdelijke aanduiding voor dianummer 3"/>
          <p:cNvSpPr>
            <a:spLocks noGrp="1"/>
          </p:cNvSpPr>
          <p:nvPr>
            <p:ph type="sldNum" sz="quarter" idx="12"/>
          </p:nvPr>
        </p:nvSpPr>
        <p:spPr/>
        <p:txBody>
          <a:bodyPr/>
          <a:lstStyle/>
          <a:p>
            <a:fld id="{F35D8031-C8E5-48F8-A3B6-81643B27A3AF}" type="slidenum">
              <a:rPr lang="nl-BE" smtClean="0">
                <a:solidFill>
                  <a:srgbClr val="00407A"/>
                </a:solidFill>
              </a:rPr>
              <a:pPr/>
              <a:t>‹#›</a:t>
            </a:fld>
            <a:endParaRPr lang="nl-BE">
              <a:solidFill>
                <a:srgbClr val="00407A"/>
              </a:solidFill>
            </a:endParaRPr>
          </a:p>
        </p:txBody>
      </p:sp>
    </p:spTree>
    <p:extLst>
      <p:ext uri="{BB962C8B-B14F-4D97-AF65-F5344CB8AC3E}">
        <p14:creationId xmlns:p14="http://schemas.microsoft.com/office/powerpoint/2010/main" val="4209389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01" y="540000"/>
            <a:ext cx="4011084" cy="895100"/>
          </a:xfrm>
        </p:spPr>
        <p:txBody>
          <a:bodyPr anchor="t" anchorCtr="0"/>
          <a:lstStyle>
            <a:lvl1pPr algn="l">
              <a:defRPr sz="2000" b="1"/>
            </a:lvl1pPr>
          </a:lstStyle>
          <a:p>
            <a:r>
              <a:rPr lang="nl-NL"/>
              <a:t>Klik en typ de titel</a:t>
            </a:r>
            <a:endParaRPr lang="nl-BE"/>
          </a:p>
        </p:txBody>
      </p:sp>
      <p:sp>
        <p:nvSpPr>
          <p:cNvPr id="3" name="Tijdelijke aanduiding voor inhoud 2"/>
          <p:cNvSpPr>
            <a:spLocks noGrp="1"/>
          </p:cNvSpPr>
          <p:nvPr>
            <p:ph idx="1" hasCustomPrompt="1"/>
          </p:nvPr>
        </p:nvSpPr>
        <p:spPr>
          <a:xfrm>
            <a:off x="5015879" y="540000"/>
            <a:ext cx="6806852" cy="5256000"/>
          </a:xfrm>
        </p:spPr>
        <p:txBody>
          <a:bodyPr/>
          <a:lstStyle>
            <a:lvl1pPr>
              <a:defRPr lang="nl-NL" dirty="0" smtClean="0"/>
            </a:lvl1pPr>
            <a:lvl2pPr>
              <a:defRPr lang="nl-NL" dirty="0" smtClean="0"/>
            </a:lvl2pPr>
            <a:lvl3pPr>
              <a:defRPr lang="nl-NL" dirty="0" smtClean="0"/>
            </a:lvl3pPr>
            <a:lvl4pPr>
              <a:defRPr lang="nl-NL" dirty="0" smtClean="0"/>
            </a:lvl4pPr>
            <a:lvl5pPr marL="1435100" indent="-228600">
              <a:buFont typeface="Arial" pitchFamily="34" charset="0"/>
              <a:buChar char="-"/>
              <a:tabLst/>
              <a:defRPr lang="nl-BE" dirty="0"/>
            </a:lvl5pPr>
            <a:lvl6pPr>
              <a:defRPr sz="2000"/>
            </a:lvl6pPr>
            <a:lvl7pPr>
              <a:defRPr sz="2000"/>
            </a:lvl7pPr>
            <a:lvl8pPr>
              <a:defRPr sz="2000"/>
            </a:lvl8pPr>
            <a:lvl9pPr>
              <a:defRPr sz="2000"/>
            </a:lvl9pPr>
          </a:lstStyle>
          <a:p>
            <a:pPr lvl="0"/>
            <a:r>
              <a:rPr lang="nl-NL"/>
              <a:t>Klik en typ de tekst</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hasCustomPrompt="1"/>
          </p:nvPr>
        </p:nvSpPr>
        <p:spPr>
          <a:xfrm>
            <a:off x="719403" y="1435101"/>
            <a:ext cx="4011084" cy="4356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en typ de tekst</a:t>
            </a:r>
          </a:p>
        </p:txBody>
      </p:sp>
      <p:sp>
        <p:nvSpPr>
          <p:cNvPr id="5" name="Tijdelijke aanduiding voor datum 4"/>
          <p:cNvSpPr>
            <a:spLocks noGrp="1"/>
          </p:cNvSpPr>
          <p:nvPr>
            <p:ph type="dt" sz="half" idx="10"/>
          </p:nvPr>
        </p:nvSpPr>
        <p:spPr/>
        <p:txBody>
          <a:bodyPr/>
          <a:lstStyle/>
          <a:p>
            <a:fld id="{C4DDCD72-59EE-436D-B435-201699A5BB49}" type="datetimeFigureOut">
              <a:rPr lang="nl-BE" smtClean="0">
                <a:solidFill>
                  <a:srgbClr val="00407A"/>
                </a:solidFill>
              </a:rPr>
              <a:pPr/>
              <a:t>8/10/2025</a:t>
            </a:fld>
            <a:endParaRPr lang="nl-BE">
              <a:solidFill>
                <a:srgbClr val="00407A"/>
              </a:solidFill>
            </a:endParaRPr>
          </a:p>
        </p:txBody>
      </p:sp>
      <p:sp>
        <p:nvSpPr>
          <p:cNvPr id="6" name="Tijdelijke aanduiding voor voettekst 5"/>
          <p:cNvSpPr>
            <a:spLocks noGrp="1"/>
          </p:cNvSpPr>
          <p:nvPr>
            <p:ph type="ftr" sz="quarter" idx="11"/>
          </p:nvPr>
        </p:nvSpPr>
        <p:spPr/>
        <p:txBody>
          <a:bodyPr/>
          <a:lstStyle/>
          <a:p>
            <a:endParaRPr lang="nl-BE">
              <a:solidFill>
                <a:srgbClr val="00407A"/>
              </a:solidFill>
            </a:endParaRPr>
          </a:p>
        </p:txBody>
      </p:sp>
      <p:sp>
        <p:nvSpPr>
          <p:cNvPr id="7" name="Tijdelijke aanduiding voor dianummer 6"/>
          <p:cNvSpPr>
            <a:spLocks noGrp="1"/>
          </p:cNvSpPr>
          <p:nvPr>
            <p:ph type="sldNum" sz="quarter" idx="12"/>
          </p:nvPr>
        </p:nvSpPr>
        <p:spPr/>
        <p:txBody>
          <a:bodyPr/>
          <a:lstStyle/>
          <a:p>
            <a:fld id="{F35D8031-C8E5-48F8-A3B6-81643B27A3AF}" type="slidenum">
              <a:rPr lang="nl-BE" smtClean="0">
                <a:solidFill>
                  <a:srgbClr val="00407A"/>
                </a:solidFill>
              </a:rPr>
              <a:pPr/>
              <a:t>‹#›</a:t>
            </a:fld>
            <a:endParaRPr lang="nl-BE">
              <a:solidFill>
                <a:srgbClr val="00407A"/>
              </a:solidFill>
            </a:endParaRPr>
          </a:p>
        </p:txBody>
      </p:sp>
    </p:spTree>
    <p:extLst>
      <p:ext uri="{BB962C8B-B14F-4D97-AF65-F5344CB8AC3E}">
        <p14:creationId xmlns:p14="http://schemas.microsoft.com/office/powerpoint/2010/main" val="28243980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00" y="4788000"/>
            <a:ext cx="11112000" cy="540000"/>
          </a:xfrm>
        </p:spPr>
        <p:txBody>
          <a:bodyPr anchor="t" anchorCtr="0">
            <a:noAutofit/>
          </a:bodyPr>
          <a:lstStyle>
            <a:lvl1pPr algn="l">
              <a:defRPr sz="2000" b="1"/>
            </a:lvl1pPr>
          </a:lstStyle>
          <a:p>
            <a:r>
              <a:rPr lang="nl-NL"/>
              <a:t>Klik en typ de tekst</a:t>
            </a:r>
            <a:endParaRPr lang="nl-BE"/>
          </a:p>
        </p:txBody>
      </p:sp>
      <p:sp>
        <p:nvSpPr>
          <p:cNvPr id="3" name="Tijdelijke aanduiding voor afbeelding 2"/>
          <p:cNvSpPr>
            <a:spLocks noGrp="1"/>
          </p:cNvSpPr>
          <p:nvPr>
            <p:ph type="pic" idx="1"/>
          </p:nvPr>
        </p:nvSpPr>
        <p:spPr>
          <a:xfrm>
            <a:off x="720000" y="540000"/>
            <a:ext cx="11112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p:cNvSpPr>
            <a:spLocks noGrp="1"/>
          </p:cNvSpPr>
          <p:nvPr>
            <p:ph type="body" sz="half" idx="2" hasCustomPrompt="1"/>
          </p:nvPr>
        </p:nvSpPr>
        <p:spPr>
          <a:xfrm>
            <a:off x="720000" y="5445224"/>
            <a:ext cx="11112000" cy="360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en typ de tekst</a:t>
            </a:r>
          </a:p>
        </p:txBody>
      </p:sp>
      <p:sp>
        <p:nvSpPr>
          <p:cNvPr id="5" name="Tijdelijke aanduiding voor datum 4"/>
          <p:cNvSpPr>
            <a:spLocks noGrp="1"/>
          </p:cNvSpPr>
          <p:nvPr>
            <p:ph type="dt" sz="half" idx="10"/>
          </p:nvPr>
        </p:nvSpPr>
        <p:spPr>
          <a:xfrm>
            <a:off x="720000" y="6048000"/>
            <a:ext cx="1248000" cy="288000"/>
          </a:xfrm>
        </p:spPr>
        <p:txBody>
          <a:bodyPr/>
          <a:lstStyle/>
          <a:p>
            <a:fld id="{C4DDCD72-59EE-436D-B435-201699A5BB49}" type="datetimeFigureOut">
              <a:rPr lang="nl-BE" smtClean="0">
                <a:solidFill>
                  <a:srgbClr val="00407A"/>
                </a:solidFill>
              </a:rPr>
              <a:pPr/>
              <a:t>8/10/2025</a:t>
            </a:fld>
            <a:endParaRPr lang="nl-BE">
              <a:solidFill>
                <a:srgbClr val="00407A"/>
              </a:solidFill>
            </a:endParaRPr>
          </a:p>
        </p:txBody>
      </p:sp>
      <p:sp>
        <p:nvSpPr>
          <p:cNvPr id="7" name="Tijdelijke aanduiding voor dianummer 6"/>
          <p:cNvSpPr>
            <a:spLocks noGrp="1"/>
          </p:cNvSpPr>
          <p:nvPr>
            <p:ph type="sldNum" sz="quarter" idx="12"/>
          </p:nvPr>
        </p:nvSpPr>
        <p:spPr/>
        <p:txBody>
          <a:bodyPr/>
          <a:lstStyle/>
          <a:p>
            <a:fld id="{F35D8031-C8E5-48F8-A3B6-81643B27A3AF}" type="slidenum">
              <a:rPr lang="nl-BE" smtClean="0">
                <a:solidFill>
                  <a:srgbClr val="00407A"/>
                </a:solidFill>
              </a:rPr>
              <a:pPr/>
              <a:t>‹#›</a:t>
            </a:fld>
            <a:endParaRPr lang="nl-BE">
              <a:solidFill>
                <a:srgbClr val="00407A"/>
              </a:solidFill>
            </a:endParaRPr>
          </a:p>
        </p:txBody>
      </p:sp>
      <p:sp>
        <p:nvSpPr>
          <p:cNvPr id="8" name="Tijdelijke aanduiding voor voettekst 3"/>
          <p:cNvSpPr>
            <a:spLocks noGrp="1"/>
          </p:cNvSpPr>
          <p:nvPr>
            <p:ph type="ftr" sz="quarter" idx="11"/>
          </p:nvPr>
        </p:nvSpPr>
        <p:spPr>
          <a:xfrm>
            <a:off x="2088000" y="6048000"/>
            <a:ext cx="2640000" cy="288000"/>
          </a:xfrm>
        </p:spPr>
        <p:txBody>
          <a:bodyPr/>
          <a:lstStyle/>
          <a:p>
            <a:endParaRPr lang="nl-BE">
              <a:solidFill>
                <a:srgbClr val="00407A"/>
              </a:solidFill>
            </a:endParaRPr>
          </a:p>
        </p:txBody>
      </p:sp>
    </p:spTree>
    <p:extLst>
      <p:ext uri="{BB962C8B-B14F-4D97-AF65-F5344CB8AC3E}">
        <p14:creationId xmlns:p14="http://schemas.microsoft.com/office/powerpoint/2010/main" val="3211376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4" name="Rechthoek 9">
            <a:extLst>
              <a:ext uri="{FF2B5EF4-FFF2-40B4-BE49-F238E27FC236}">
                <a16:creationId xmlns:a16="http://schemas.microsoft.com/office/drawing/2014/main" id="{3179234B-04E8-4344-A0A9-771F6AAB68DF}"/>
              </a:ext>
            </a:extLst>
          </p:cNvPr>
          <p:cNvSpPr/>
          <p:nvPr userDrawn="1"/>
        </p:nvSpPr>
        <p:spPr>
          <a:xfrm>
            <a:off x="0" y="1"/>
            <a:ext cx="12192000" cy="63722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FFFFF"/>
              </a:solidFill>
            </a:endParaRPr>
          </a:p>
        </p:txBody>
      </p:sp>
      <p:pic>
        <p:nvPicPr>
          <p:cNvPr id="5" name="Afbeelding 10">
            <a:extLst>
              <a:ext uri="{FF2B5EF4-FFF2-40B4-BE49-F238E27FC236}">
                <a16:creationId xmlns:a16="http://schemas.microsoft.com/office/drawing/2014/main" id="{1B5ABD53-94C0-4314-A8E8-45C7502C2A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14985" y="6048375"/>
            <a:ext cx="201718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11">
            <a:extLst>
              <a:ext uri="{FF2B5EF4-FFF2-40B4-BE49-F238E27FC236}">
                <a16:creationId xmlns:a16="http://schemas.microsoft.com/office/drawing/2014/main" id="{94993C1E-AF7F-4317-94E8-3219DF42F5C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3149601"/>
            <a:ext cx="4400551"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p:cNvSpPr>
            <a:spLocks noGrp="1"/>
          </p:cNvSpPr>
          <p:nvPr>
            <p:ph type="ctrTitle"/>
          </p:nvPr>
        </p:nvSpPr>
        <p:spPr>
          <a:xfrm>
            <a:off x="5040000" y="2304000"/>
            <a:ext cx="6792000" cy="1800200"/>
          </a:xfrm>
        </p:spPr>
        <p:txBody>
          <a:bodyPr>
            <a:noAutofit/>
          </a:bodyPr>
          <a:lstStyle>
            <a:lvl1pPr>
              <a:defRPr sz="4000">
                <a:solidFill>
                  <a:schemeClr val="bg1"/>
                </a:solidFill>
              </a:defRPr>
            </a:lvl1pPr>
          </a:lstStyle>
          <a:p>
            <a:r>
              <a:rPr lang="nl-NL"/>
              <a:t>Klik om stijl te bewerken</a:t>
            </a:r>
            <a:endParaRPr lang="nl-BE"/>
          </a:p>
        </p:txBody>
      </p:sp>
      <p:sp>
        <p:nvSpPr>
          <p:cNvPr id="10" name="Ondertitel 2"/>
          <p:cNvSpPr>
            <a:spLocks noGrp="1"/>
          </p:cNvSpPr>
          <p:nvPr>
            <p:ph type="subTitle" idx="1"/>
          </p:nvPr>
        </p:nvSpPr>
        <p:spPr>
          <a:xfrm>
            <a:off x="5040000" y="4419108"/>
            <a:ext cx="6792000" cy="1080000"/>
          </a:xfrm>
        </p:spPr>
        <p:txBody>
          <a:bodyPr/>
          <a:lstStyle>
            <a:lvl1pPr marL="0" indent="0" algn="l">
              <a:spcBef>
                <a:spcPts val="0"/>
              </a:spcBef>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BE"/>
          </a:p>
        </p:txBody>
      </p:sp>
    </p:spTree>
    <p:extLst>
      <p:ext uri="{BB962C8B-B14F-4D97-AF65-F5344CB8AC3E}">
        <p14:creationId xmlns:p14="http://schemas.microsoft.com/office/powerpoint/2010/main" val="683678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lang="nl-BE" dirty="0"/>
            </a:lvl1pPr>
          </a:lstStyle>
          <a:p>
            <a:r>
              <a:rPr lang="nl-NL"/>
              <a:t>Klik om stijl te bewerken</a:t>
            </a:r>
            <a:endParaRPr lang="nl-BE"/>
          </a:p>
        </p:txBody>
      </p:sp>
      <p:sp>
        <p:nvSpPr>
          <p:cNvPr id="3" name="Tijdelijke aanduiding voor inhoud 2"/>
          <p:cNvSpPr>
            <a:spLocks noGrp="1"/>
          </p:cNvSpPr>
          <p:nvPr>
            <p:ph sz="half" idx="1"/>
          </p:nvPr>
        </p:nvSpPr>
        <p:spPr>
          <a:xfrm>
            <a:off x="720000" y="1350000"/>
            <a:ext cx="5384800" cy="4428000"/>
          </a:xfrm>
        </p:spPr>
        <p:txBody>
          <a:bodyPr/>
          <a:lstStyle>
            <a:lvl1pPr>
              <a:defRPr lang="nl-NL" dirty="0" smtClean="0"/>
            </a:lvl1pPr>
            <a:lvl2pPr>
              <a:defRPr lang="nl-NL" dirty="0" smtClean="0"/>
            </a:lvl2pPr>
            <a:lvl3pPr>
              <a:defRPr lang="nl-NL" dirty="0" smtClean="0"/>
            </a:lvl3pPr>
            <a:lvl4pPr>
              <a:defRPr lang="nl-NL" dirty="0" smtClean="0"/>
            </a:lvl4pPr>
            <a:lvl5pPr marL="1435100" indent="-228600">
              <a:buFont typeface="Arial" pitchFamily="34" charset="0"/>
              <a:buChar char="-"/>
              <a:defRPr lang="nl-BE" dirty="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447200" y="1350000"/>
            <a:ext cx="5384800" cy="4428000"/>
          </a:xfrm>
        </p:spPr>
        <p:txBody>
          <a:bodyPr/>
          <a:lstStyle>
            <a:lvl1pPr>
              <a:defRPr lang="nl-NL" dirty="0" smtClean="0"/>
            </a:lvl1pPr>
            <a:lvl2pPr>
              <a:defRPr lang="nl-NL" dirty="0" smtClean="0"/>
            </a:lvl2pPr>
            <a:lvl3pPr>
              <a:defRPr lang="nl-NL" dirty="0" smtClean="0"/>
            </a:lvl3pPr>
            <a:lvl4pPr>
              <a:defRPr lang="nl-NL" dirty="0" smtClean="0"/>
            </a:lvl4pPr>
            <a:lvl5pPr marL="1435100" indent="-228600">
              <a:buFont typeface="Arial" pitchFamily="34" charset="0"/>
              <a:buChar char="-"/>
              <a:defRPr lang="nl-BE" dirty="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3">
            <a:extLst>
              <a:ext uri="{FF2B5EF4-FFF2-40B4-BE49-F238E27FC236}">
                <a16:creationId xmlns:a16="http://schemas.microsoft.com/office/drawing/2014/main" id="{78D6611C-7699-46C0-B606-20F6D6F5BE1D}"/>
              </a:ext>
            </a:extLst>
          </p:cNvPr>
          <p:cNvSpPr>
            <a:spLocks noGrp="1"/>
          </p:cNvSpPr>
          <p:nvPr>
            <p:ph type="dt" sz="half" idx="10"/>
          </p:nvPr>
        </p:nvSpPr>
        <p:spPr/>
        <p:txBody>
          <a:bodyPr/>
          <a:lstStyle>
            <a:lvl1pPr>
              <a:defRPr/>
            </a:lvl1pPr>
          </a:lstStyle>
          <a:p>
            <a:pPr>
              <a:defRPr/>
            </a:pPr>
            <a:fld id="{E31A09AE-9A15-4D45-A962-8223171E561D}" type="datetimeFigureOut">
              <a:rPr lang="nl-BE">
                <a:solidFill>
                  <a:srgbClr val="00407A"/>
                </a:solidFill>
              </a:rPr>
              <a:pPr>
                <a:defRPr/>
              </a:pPr>
              <a:t>8/10/2025</a:t>
            </a:fld>
            <a:endParaRPr lang="nl-BE">
              <a:solidFill>
                <a:srgbClr val="00407A"/>
              </a:solidFill>
            </a:endParaRPr>
          </a:p>
        </p:txBody>
      </p:sp>
      <p:sp>
        <p:nvSpPr>
          <p:cNvPr id="6" name="Tijdelijke aanduiding voor voettekst 4">
            <a:extLst>
              <a:ext uri="{FF2B5EF4-FFF2-40B4-BE49-F238E27FC236}">
                <a16:creationId xmlns:a16="http://schemas.microsoft.com/office/drawing/2014/main" id="{CB74CB8E-5565-4226-947A-A8379B8A7CAD}"/>
              </a:ext>
            </a:extLst>
          </p:cNvPr>
          <p:cNvSpPr>
            <a:spLocks noGrp="1"/>
          </p:cNvSpPr>
          <p:nvPr>
            <p:ph type="ftr" sz="quarter" idx="11"/>
          </p:nvPr>
        </p:nvSpPr>
        <p:spPr/>
        <p:txBody>
          <a:bodyPr/>
          <a:lstStyle>
            <a:lvl1pPr>
              <a:defRPr/>
            </a:lvl1pPr>
          </a:lstStyle>
          <a:p>
            <a:pPr>
              <a:defRPr/>
            </a:pPr>
            <a:endParaRPr lang="nl-BE">
              <a:solidFill>
                <a:srgbClr val="00407A"/>
              </a:solidFill>
            </a:endParaRPr>
          </a:p>
        </p:txBody>
      </p:sp>
      <p:sp>
        <p:nvSpPr>
          <p:cNvPr id="7" name="Tijdelijke aanduiding voor dianummer 5">
            <a:extLst>
              <a:ext uri="{FF2B5EF4-FFF2-40B4-BE49-F238E27FC236}">
                <a16:creationId xmlns:a16="http://schemas.microsoft.com/office/drawing/2014/main" id="{39030CBD-52DD-4FB1-8640-D2CB0394BAB6}"/>
              </a:ext>
            </a:extLst>
          </p:cNvPr>
          <p:cNvSpPr>
            <a:spLocks noGrp="1"/>
          </p:cNvSpPr>
          <p:nvPr>
            <p:ph type="sldNum" sz="quarter" idx="12"/>
          </p:nvPr>
        </p:nvSpPr>
        <p:spPr/>
        <p:txBody>
          <a:bodyPr/>
          <a:lstStyle>
            <a:lvl1pPr>
              <a:defRPr/>
            </a:lvl1pPr>
          </a:lstStyle>
          <a:p>
            <a:pPr>
              <a:defRPr/>
            </a:pPr>
            <a:fld id="{0662916E-3E82-4B75-AD37-6BC42215EA65}" type="slidenum">
              <a:rPr lang="nl-BE">
                <a:solidFill>
                  <a:srgbClr val="00407A"/>
                </a:solidFill>
              </a:rPr>
              <a:pPr>
                <a:defRPr/>
              </a:pPr>
              <a:t>‹#›</a:t>
            </a:fld>
            <a:endParaRPr lang="nl-BE">
              <a:solidFill>
                <a:srgbClr val="00407A"/>
              </a:solidFill>
            </a:endParaRPr>
          </a:p>
        </p:txBody>
      </p:sp>
    </p:spTree>
    <p:extLst>
      <p:ext uri="{BB962C8B-B14F-4D97-AF65-F5344CB8AC3E}">
        <p14:creationId xmlns:p14="http://schemas.microsoft.com/office/powerpoint/2010/main" val="842077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stijl te bewerken</a:t>
            </a:r>
            <a:endParaRPr lang="nl-BE"/>
          </a:p>
        </p:txBody>
      </p:sp>
      <p:sp>
        <p:nvSpPr>
          <p:cNvPr id="3" name="Tijdelijke aanduiding voor tekst 2"/>
          <p:cNvSpPr>
            <a:spLocks noGrp="1"/>
          </p:cNvSpPr>
          <p:nvPr>
            <p:ph type="body" idx="1"/>
          </p:nvPr>
        </p:nvSpPr>
        <p:spPr>
          <a:xfrm>
            <a:off x="720000" y="1350000"/>
            <a:ext cx="5386917" cy="639762"/>
          </a:xfrm>
        </p:spPr>
        <p:txBody>
          <a:bodyPr anchor="b"/>
          <a:lstStyle>
            <a:lvl1pPr marL="0" indent="0">
              <a:buNone/>
              <a:defRPr sz="2400" b="1">
                <a:solidFill>
                  <a:srgbClr val="00407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720000" y="1991922"/>
            <a:ext cx="5386917" cy="3798000"/>
          </a:xfrm>
        </p:spPr>
        <p:txBody>
          <a:bodyPr/>
          <a:lstStyle>
            <a:lvl1pPr>
              <a:defRPr lang="nl-NL" dirty="0" smtClean="0"/>
            </a:lvl1pPr>
            <a:lvl2pPr>
              <a:defRPr lang="nl-NL" dirty="0" smtClean="0"/>
            </a:lvl2pPr>
            <a:lvl3pPr>
              <a:defRPr lang="nl-NL" dirty="0" smtClean="0"/>
            </a:lvl3pPr>
            <a:lvl4pPr>
              <a:defRPr lang="nl-NL" dirty="0" smtClean="0"/>
            </a:lvl4pPr>
            <a:lvl5pPr marL="1435100" indent="-180000">
              <a:buFont typeface="Arial" pitchFamily="34" charset="0"/>
              <a:buChar char="-"/>
              <a:defRPr lang="nl-BE" dirty="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432000" y="1350000"/>
            <a:ext cx="5385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432000" y="1991922"/>
            <a:ext cx="5385600" cy="3798000"/>
          </a:xfrm>
        </p:spPr>
        <p:txBody>
          <a:bodyPr/>
          <a:lstStyle>
            <a:lvl1pPr>
              <a:defRPr lang="nl-NL" dirty="0" smtClean="0"/>
            </a:lvl1pPr>
            <a:lvl2pPr>
              <a:defRPr lang="nl-NL" dirty="0" smtClean="0"/>
            </a:lvl2pPr>
            <a:lvl3pPr>
              <a:defRPr lang="nl-NL" dirty="0" smtClean="0"/>
            </a:lvl3pPr>
            <a:lvl4pPr>
              <a:defRPr lang="nl-NL" dirty="0" smtClean="0"/>
            </a:lvl4pPr>
            <a:lvl5pPr marL="1584325" indent="-285750">
              <a:buFont typeface="Arial" pitchFamily="34" charset="0"/>
              <a:buChar char="-"/>
              <a:defRPr lang="nl-BE" dirty="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3">
            <a:extLst>
              <a:ext uri="{FF2B5EF4-FFF2-40B4-BE49-F238E27FC236}">
                <a16:creationId xmlns:a16="http://schemas.microsoft.com/office/drawing/2014/main" id="{704DCCD6-1F8F-4640-9BE3-64CDAC06CC53}"/>
              </a:ext>
            </a:extLst>
          </p:cNvPr>
          <p:cNvSpPr>
            <a:spLocks noGrp="1"/>
          </p:cNvSpPr>
          <p:nvPr>
            <p:ph type="dt" sz="half" idx="10"/>
          </p:nvPr>
        </p:nvSpPr>
        <p:spPr/>
        <p:txBody>
          <a:bodyPr/>
          <a:lstStyle>
            <a:lvl1pPr>
              <a:defRPr/>
            </a:lvl1pPr>
          </a:lstStyle>
          <a:p>
            <a:pPr>
              <a:defRPr/>
            </a:pPr>
            <a:fld id="{C204319F-27EF-46BE-B835-46C4DC841EE6}" type="datetimeFigureOut">
              <a:rPr lang="nl-BE">
                <a:solidFill>
                  <a:srgbClr val="00407A"/>
                </a:solidFill>
              </a:rPr>
              <a:pPr>
                <a:defRPr/>
              </a:pPr>
              <a:t>8/10/2025</a:t>
            </a:fld>
            <a:endParaRPr lang="nl-BE">
              <a:solidFill>
                <a:srgbClr val="00407A"/>
              </a:solidFill>
            </a:endParaRPr>
          </a:p>
        </p:txBody>
      </p:sp>
      <p:sp>
        <p:nvSpPr>
          <p:cNvPr id="8" name="Tijdelijke aanduiding voor voettekst 4">
            <a:extLst>
              <a:ext uri="{FF2B5EF4-FFF2-40B4-BE49-F238E27FC236}">
                <a16:creationId xmlns:a16="http://schemas.microsoft.com/office/drawing/2014/main" id="{D324A983-8CB6-4B5A-88DC-9E1D2F831355}"/>
              </a:ext>
            </a:extLst>
          </p:cNvPr>
          <p:cNvSpPr>
            <a:spLocks noGrp="1"/>
          </p:cNvSpPr>
          <p:nvPr>
            <p:ph type="ftr" sz="quarter" idx="11"/>
          </p:nvPr>
        </p:nvSpPr>
        <p:spPr/>
        <p:txBody>
          <a:bodyPr/>
          <a:lstStyle>
            <a:lvl1pPr>
              <a:defRPr/>
            </a:lvl1pPr>
          </a:lstStyle>
          <a:p>
            <a:pPr>
              <a:defRPr/>
            </a:pPr>
            <a:endParaRPr lang="nl-BE">
              <a:solidFill>
                <a:srgbClr val="00407A"/>
              </a:solidFill>
            </a:endParaRPr>
          </a:p>
        </p:txBody>
      </p:sp>
      <p:sp>
        <p:nvSpPr>
          <p:cNvPr id="9" name="Tijdelijke aanduiding voor dianummer 5">
            <a:extLst>
              <a:ext uri="{FF2B5EF4-FFF2-40B4-BE49-F238E27FC236}">
                <a16:creationId xmlns:a16="http://schemas.microsoft.com/office/drawing/2014/main" id="{6CFC9259-BD5D-48B6-8347-4667A1F55DB2}"/>
              </a:ext>
            </a:extLst>
          </p:cNvPr>
          <p:cNvSpPr>
            <a:spLocks noGrp="1"/>
          </p:cNvSpPr>
          <p:nvPr>
            <p:ph type="sldNum" sz="quarter" idx="12"/>
          </p:nvPr>
        </p:nvSpPr>
        <p:spPr/>
        <p:txBody>
          <a:bodyPr/>
          <a:lstStyle>
            <a:lvl1pPr>
              <a:defRPr/>
            </a:lvl1pPr>
          </a:lstStyle>
          <a:p>
            <a:pPr>
              <a:defRPr/>
            </a:pPr>
            <a:fld id="{2E5F4E2A-3892-484A-9D96-3E93F399A883}" type="slidenum">
              <a:rPr lang="nl-BE">
                <a:solidFill>
                  <a:srgbClr val="00407A"/>
                </a:solidFill>
              </a:rPr>
              <a:pPr>
                <a:defRPr/>
              </a:pPr>
              <a:t>‹#›</a:t>
            </a:fld>
            <a:endParaRPr lang="nl-BE">
              <a:solidFill>
                <a:srgbClr val="00407A"/>
              </a:solidFill>
            </a:endParaRPr>
          </a:p>
        </p:txBody>
      </p:sp>
    </p:spTree>
    <p:extLst>
      <p:ext uri="{BB962C8B-B14F-4D97-AF65-F5344CB8AC3E}">
        <p14:creationId xmlns:p14="http://schemas.microsoft.com/office/powerpoint/2010/main" val="675130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stijl te bewerken</a:t>
            </a:r>
            <a:endParaRPr lang="nl-BE"/>
          </a:p>
        </p:txBody>
      </p:sp>
      <p:sp>
        <p:nvSpPr>
          <p:cNvPr id="3" name="Tijdelijke aanduiding voor datum 3">
            <a:extLst>
              <a:ext uri="{FF2B5EF4-FFF2-40B4-BE49-F238E27FC236}">
                <a16:creationId xmlns:a16="http://schemas.microsoft.com/office/drawing/2014/main" id="{1D0BD2E5-F15C-449E-98EF-0231375D2B9E}"/>
              </a:ext>
            </a:extLst>
          </p:cNvPr>
          <p:cNvSpPr>
            <a:spLocks noGrp="1"/>
          </p:cNvSpPr>
          <p:nvPr>
            <p:ph type="dt" sz="half" idx="10"/>
          </p:nvPr>
        </p:nvSpPr>
        <p:spPr/>
        <p:txBody>
          <a:bodyPr/>
          <a:lstStyle>
            <a:lvl1pPr>
              <a:defRPr/>
            </a:lvl1pPr>
          </a:lstStyle>
          <a:p>
            <a:pPr>
              <a:defRPr/>
            </a:pPr>
            <a:fld id="{A549FBFF-866E-47F2-82B3-3AE7D37D2317}" type="datetimeFigureOut">
              <a:rPr lang="nl-BE">
                <a:solidFill>
                  <a:srgbClr val="00407A"/>
                </a:solidFill>
              </a:rPr>
              <a:pPr>
                <a:defRPr/>
              </a:pPr>
              <a:t>8/10/2025</a:t>
            </a:fld>
            <a:endParaRPr lang="nl-BE">
              <a:solidFill>
                <a:srgbClr val="00407A"/>
              </a:solidFill>
            </a:endParaRPr>
          </a:p>
        </p:txBody>
      </p:sp>
      <p:sp>
        <p:nvSpPr>
          <p:cNvPr id="4" name="Tijdelijke aanduiding voor voettekst 4">
            <a:extLst>
              <a:ext uri="{FF2B5EF4-FFF2-40B4-BE49-F238E27FC236}">
                <a16:creationId xmlns:a16="http://schemas.microsoft.com/office/drawing/2014/main" id="{A0CA92C7-4078-4579-99F2-8386FB55011A}"/>
              </a:ext>
            </a:extLst>
          </p:cNvPr>
          <p:cNvSpPr>
            <a:spLocks noGrp="1"/>
          </p:cNvSpPr>
          <p:nvPr>
            <p:ph type="ftr" sz="quarter" idx="11"/>
          </p:nvPr>
        </p:nvSpPr>
        <p:spPr/>
        <p:txBody>
          <a:bodyPr/>
          <a:lstStyle>
            <a:lvl1pPr>
              <a:defRPr/>
            </a:lvl1pPr>
          </a:lstStyle>
          <a:p>
            <a:pPr>
              <a:defRPr/>
            </a:pPr>
            <a:endParaRPr lang="nl-BE">
              <a:solidFill>
                <a:srgbClr val="00407A"/>
              </a:solidFill>
            </a:endParaRPr>
          </a:p>
        </p:txBody>
      </p:sp>
      <p:sp>
        <p:nvSpPr>
          <p:cNvPr id="5" name="Tijdelijke aanduiding voor dianummer 5">
            <a:extLst>
              <a:ext uri="{FF2B5EF4-FFF2-40B4-BE49-F238E27FC236}">
                <a16:creationId xmlns:a16="http://schemas.microsoft.com/office/drawing/2014/main" id="{D1F5A426-F7C4-420B-9C30-E49058E4EBD9}"/>
              </a:ext>
            </a:extLst>
          </p:cNvPr>
          <p:cNvSpPr>
            <a:spLocks noGrp="1"/>
          </p:cNvSpPr>
          <p:nvPr>
            <p:ph type="sldNum" sz="quarter" idx="12"/>
          </p:nvPr>
        </p:nvSpPr>
        <p:spPr/>
        <p:txBody>
          <a:bodyPr/>
          <a:lstStyle>
            <a:lvl1pPr>
              <a:defRPr/>
            </a:lvl1pPr>
          </a:lstStyle>
          <a:p>
            <a:pPr>
              <a:defRPr/>
            </a:pPr>
            <a:fld id="{AAD2F7A3-A044-4DC5-B9DB-2C9BCD996113}" type="slidenum">
              <a:rPr lang="nl-BE">
                <a:solidFill>
                  <a:srgbClr val="00407A"/>
                </a:solidFill>
              </a:rPr>
              <a:pPr>
                <a:defRPr/>
              </a:pPr>
              <a:t>‹#›</a:t>
            </a:fld>
            <a:endParaRPr lang="nl-BE">
              <a:solidFill>
                <a:srgbClr val="00407A"/>
              </a:solidFill>
            </a:endParaRPr>
          </a:p>
        </p:txBody>
      </p:sp>
    </p:spTree>
    <p:extLst>
      <p:ext uri="{BB962C8B-B14F-4D97-AF65-F5344CB8AC3E}">
        <p14:creationId xmlns:p14="http://schemas.microsoft.com/office/powerpoint/2010/main" val="4039583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85453BA7-3195-4367-A046-06D6735C11D5}"/>
              </a:ext>
            </a:extLst>
          </p:cNvPr>
          <p:cNvSpPr>
            <a:spLocks noGrp="1"/>
          </p:cNvSpPr>
          <p:nvPr>
            <p:ph type="dt" sz="half" idx="10"/>
          </p:nvPr>
        </p:nvSpPr>
        <p:spPr/>
        <p:txBody>
          <a:bodyPr/>
          <a:lstStyle>
            <a:lvl1pPr>
              <a:defRPr/>
            </a:lvl1pPr>
          </a:lstStyle>
          <a:p>
            <a:pPr>
              <a:defRPr/>
            </a:pPr>
            <a:fld id="{2BA81BDD-0B1F-4622-B79E-6FCA3853744B}" type="datetimeFigureOut">
              <a:rPr lang="nl-BE">
                <a:solidFill>
                  <a:srgbClr val="00407A"/>
                </a:solidFill>
              </a:rPr>
              <a:pPr>
                <a:defRPr/>
              </a:pPr>
              <a:t>8/10/2025</a:t>
            </a:fld>
            <a:endParaRPr lang="nl-BE">
              <a:solidFill>
                <a:srgbClr val="00407A"/>
              </a:solidFill>
            </a:endParaRPr>
          </a:p>
        </p:txBody>
      </p:sp>
      <p:sp>
        <p:nvSpPr>
          <p:cNvPr id="3" name="Tijdelijke aanduiding voor voettekst 4">
            <a:extLst>
              <a:ext uri="{FF2B5EF4-FFF2-40B4-BE49-F238E27FC236}">
                <a16:creationId xmlns:a16="http://schemas.microsoft.com/office/drawing/2014/main" id="{689D4590-A091-4722-9086-02617CFBAC57}"/>
              </a:ext>
            </a:extLst>
          </p:cNvPr>
          <p:cNvSpPr>
            <a:spLocks noGrp="1"/>
          </p:cNvSpPr>
          <p:nvPr>
            <p:ph type="ftr" sz="quarter" idx="11"/>
          </p:nvPr>
        </p:nvSpPr>
        <p:spPr/>
        <p:txBody>
          <a:bodyPr/>
          <a:lstStyle>
            <a:lvl1pPr>
              <a:defRPr/>
            </a:lvl1pPr>
          </a:lstStyle>
          <a:p>
            <a:pPr>
              <a:defRPr/>
            </a:pPr>
            <a:endParaRPr lang="nl-BE">
              <a:solidFill>
                <a:srgbClr val="00407A"/>
              </a:solidFill>
            </a:endParaRPr>
          </a:p>
        </p:txBody>
      </p:sp>
      <p:sp>
        <p:nvSpPr>
          <p:cNvPr id="4" name="Tijdelijke aanduiding voor dianummer 5">
            <a:extLst>
              <a:ext uri="{FF2B5EF4-FFF2-40B4-BE49-F238E27FC236}">
                <a16:creationId xmlns:a16="http://schemas.microsoft.com/office/drawing/2014/main" id="{29DD0EDB-A4EF-49EC-AA40-6A4852D86E91}"/>
              </a:ext>
            </a:extLst>
          </p:cNvPr>
          <p:cNvSpPr>
            <a:spLocks noGrp="1"/>
          </p:cNvSpPr>
          <p:nvPr>
            <p:ph type="sldNum" sz="quarter" idx="12"/>
          </p:nvPr>
        </p:nvSpPr>
        <p:spPr/>
        <p:txBody>
          <a:bodyPr/>
          <a:lstStyle>
            <a:lvl1pPr>
              <a:defRPr/>
            </a:lvl1pPr>
          </a:lstStyle>
          <a:p>
            <a:pPr>
              <a:defRPr/>
            </a:pPr>
            <a:fld id="{24B34CB9-A6F0-44A1-B1C8-8C44224F3EB2}" type="slidenum">
              <a:rPr lang="nl-BE">
                <a:solidFill>
                  <a:srgbClr val="00407A"/>
                </a:solidFill>
              </a:rPr>
              <a:pPr>
                <a:defRPr/>
              </a:pPr>
              <a:t>‹#›</a:t>
            </a:fld>
            <a:endParaRPr lang="nl-BE">
              <a:solidFill>
                <a:srgbClr val="00407A"/>
              </a:solidFill>
            </a:endParaRPr>
          </a:p>
        </p:txBody>
      </p:sp>
    </p:spTree>
    <p:extLst>
      <p:ext uri="{BB962C8B-B14F-4D97-AF65-F5344CB8AC3E}">
        <p14:creationId xmlns:p14="http://schemas.microsoft.com/office/powerpoint/2010/main" val="3322659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720001" y="540000"/>
            <a:ext cx="4011084" cy="895100"/>
          </a:xfrm>
        </p:spPr>
        <p:txBody>
          <a:bodyPr anchor="t"/>
          <a:lstStyle>
            <a:lvl1pPr algn="l">
              <a:defRPr sz="2000" b="1"/>
            </a:lvl1pPr>
          </a:lstStyle>
          <a:p>
            <a:r>
              <a:rPr lang="nl-NL"/>
              <a:t>Klik om stijl te bewerken</a:t>
            </a:r>
            <a:endParaRPr lang="nl-BE"/>
          </a:p>
        </p:txBody>
      </p:sp>
      <p:sp>
        <p:nvSpPr>
          <p:cNvPr id="3" name="Tijdelijke aanduiding voor inhoud 2"/>
          <p:cNvSpPr>
            <a:spLocks noGrp="1"/>
          </p:cNvSpPr>
          <p:nvPr>
            <p:ph idx="1"/>
          </p:nvPr>
        </p:nvSpPr>
        <p:spPr>
          <a:xfrm>
            <a:off x="5015879" y="540000"/>
            <a:ext cx="6806852" cy="5256000"/>
          </a:xfrm>
        </p:spPr>
        <p:txBody>
          <a:bodyPr/>
          <a:lstStyle>
            <a:lvl1pPr>
              <a:defRPr lang="nl-NL" dirty="0" smtClean="0"/>
            </a:lvl1pPr>
            <a:lvl2pPr>
              <a:defRPr lang="nl-NL" dirty="0" smtClean="0"/>
            </a:lvl2pPr>
            <a:lvl3pPr>
              <a:defRPr lang="nl-NL" dirty="0" smtClean="0"/>
            </a:lvl3pPr>
            <a:lvl4pPr>
              <a:defRPr lang="nl-NL" dirty="0" smtClean="0"/>
            </a:lvl4pPr>
            <a:lvl5pPr marL="1435100" indent="-228600">
              <a:buFont typeface="Arial" pitchFamily="34" charset="0"/>
              <a:buChar char="-"/>
              <a:tabLst/>
              <a:defRPr lang="nl-BE" dirty="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719403" y="1435101"/>
            <a:ext cx="4011084" cy="4356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jdelijke aanduiding voor datum 3">
            <a:extLst>
              <a:ext uri="{FF2B5EF4-FFF2-40B4-BE49-F238E27FC236}">
                <a16:creationId xmlns:a16="http://schemas.microsoft.com/office/drawing/2014/main" id="{0BF6B098-29AD-43B9-8753-40828A4695B2}"/>
              </a:ext>
            </a:extLst>
          </p:cNvPr>
          <p:cNvSpPr>
            <a:spLocks noGrp="1"/>
          </p:cNvSpPr>
          <p:nvPr>
            <p:ph type="dt" sz="half" idx="10"/>
          </p:nvPr>
        </p:nvSpPr>
        <p:spPr/>
        <p:txBody>
          <a:bodyPr/>
          <a:lstStyle>
            <a:lvl1pPr>
              <a:defRPr/>
            </a:lvl1pPr>
          </a:lstStyle>
          <a:p>
            <a:pPr>
              <a:defRPr/>
            </a:pPr>
            <a:fld id="{8CA383D0-6DD6-4060-94D4-A6420BD95FF9}" type="datetimeFigureOut">
              <a:rPr lang="nl-BE">
                <a:solidFill>
                  <a:srgbClr val="00407A"/>
                </a:solidFill>
              </a:rPr>
              <a:pPr>
                <a:defRPr/>
              </a:pPr>
              <a:t>8/10/2025</a:t>
            </a:fld>
            <a:endParaRPr lang="nl-BE">
              <a:solidFill>
                <a:srgbClr val="00407A"/>
              </a:solidFill>
            </a:endParaRPr>
          </a:p>
        </p:txBody>
      </p:sp>
      <p:sp>
        <p:nvSpPr>
          <p:cNvPr id="6" name="Tijdelijke aanduiding voor voettekst 4">
            <a:extLst>
              <a:ext uri="{FF2B5EF4-FFF2-40B4-BE49-F238E27FC236}">
                <a16:creationId xmlns:a16="http://schemas.microsoft.com/office/drawing/2014/main" id="{4AAD676F-9301-4B79-8E1C-4CF2D753099A}"/>
              </a:ext>
            </a:extLst>
          </p:cNvPr>
          <p:cNvSpPr>
            <a:spLocks noGrp="1"/>
          </p:cNvSpPr>
          <p:nvPr>
            <p:ph type="ftr" sz="quarter" idx="11"/>
          </p:nvPr>
        </p:nvSpPr>
        <p:spPr/>
        <p:txBody>
          <a:bodyPr/>
          <a:lstStyle>
            <a:lvl1pPr>
              <a:defRPr/>
            </a:lvl1pPr>
          </a:lstStyle>
          <a:p>
            <a:pPr>
              <a:defRPr/>
            </a:pPr>
            <a:endParaRPr lang="nl-BE">
              <a:solidFill>
                <a:srgbClr val="00407A"/>
              </a:solidFill>
            </a:endParaRPr>
          </a:p>
        </p:txBody>
      </p:sp>
      <p:sp>
        <p:nvSpPr>
          <p:cNvPr id="7" name="Tijdelijke aanduiding voor dianummer 5">
            <a:extLst>
              <a:ext uri="{FF2B5EF4-FFF2-40B4-BE49-F238E27FC236}">
                <a16:creationId xmlns:a16="http://schemas.microsoft.com/office/drawing/2014/main" id="{C2C41CDB-6D3F-4DB1-8829-E02E2228EAF6}"/>
              </a:ext>
            </a:extLst>
          </p:cNvPr>
          <p:cNvSpPr>
            <a:spLocks noGrp="1"/>
          </p:cNvSpPr>
          <p:nvPr>
            <p:ph type="sldNum" sz="quarter" idx="12"/>
          </p:nvPr>
        </p:nvSpPr>
        <p:spPr/>
        <p:txBody>
          <a:bodyPr/>
          <a:lstStyle>
            <a:lvl1pPr>
              <a:defRPr/>
            </a:lvl1pPr>
          </a:lstStyle>
          <a:p>
            <a:pPr>
              <a:defRPr/>
            </a:pPr>
            <a:fld id="{C6C9BF89-535F-4703-BF99-3EA1C93A3CA2}" type="slidenum">
              <a:rPr lang="nl-BE">
                <a:solidFill>
                  <a:srgbClr val="00407A"/>
                </a:solidFill>
              </a:rPr>
              <a:pPr>
                <a:defRPr/>
              </a:pPr>
              <a:t>‹#›</a:t>
            </a:fld>
            <a:endParaRPr lang="nl-BE">
              <a:solidFill>
                <a:srgbClr val="00407A"/>
              </a:solidFill>
            </a:endParaRPr>
          </a:p>
        </p:txBody>
      </p:sp>
    </p:spTree>
    <p:extLst>
      <p:ext uri="{BB962C8B-B14F-4D97-AF65-F5344CB8AC3E}">
        <p14:creationId xmlns:p14="http://schemas.microsoft.com/office/powerpoint/2010/main" val="2171638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720000" y="4788000"/>
            <a:ext cx="11112000" cy="540000"/>
          </a:xfrm>
        </p:spPr>
        <p:txBody>
          <a:bodyPr anchor="t">
            <a:noAutofit/>
          </a:bodyPr>
          <a:lstStyle>
            <a:lvl1pPr algn="l">
              <a:defRPr sz="2000" b="1"/>
            </a:lvl1pPr>
          </a:lstStyle>
          <a:p>
            <a:r>
              <a:rPr lang="nl-NL"/>
              <a:t>Klik om stijl te bewerken</a:t>
            </a:r>
            <a:endParaRPr lang="nl-BE"/>
          </a:p>
        </p:txBody>
      </p:sp>
      <p:sp>
        <p:nvSpPr>
          <p:cNvPr id="3" name="Tijdelijke aanduiding voor afbeelding 2"/>
          <p:cNvSpPr>
            <a:spLocks noGrp="1"/>
          </p:cNvSpPr>
          <p:nvPr>
            <p:ph type="pic" idx="1"/>
          </p:nvPr>
        </p:nvSpPr>
        <p:spPr>
          <a:xfrm>
            <a:off x="720000" y="540000"/>
            <a:ext cx="111120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nl-BE" noProof="0"/>
          </a:p>
        </p:txBody>
      </p:sp>
      <p:sp>
        <p:nvSpPr>
          <p:cNvPr id="4" name="Tijdelijke aanduiding voor tekst 3"/>
          <p:cNvSpPr>
            <a:spLocks noGrp="1"/>
          </p:cNvSpPr>
          <p:nvPr>
            <p:ph type="body" sz="half" idx="2"/>
          </p:nvPr>
        </p:nvSpPr>
        <p:spPr>
          <a:xfrm>
            <a:off x="720000" y="5445224"/>
            <a:ext cx="11112000" cy="360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93AC433-09DA-4B25-94C8-66E935FE9640}"/>
              </a:ext>
            </a:extLst>
          </p:cNvPr>
          <p:cNvSpPr>
            <a:spLocks noGrp="1"/>
          </p:cNvSpPr>
          <p:nvPr>
            <p:ph type="dt" sz="half" idx="10"/>
          </p:nvPr>
        </p:nvSpPr>
        <p:spPr>
          <a:xfrm>
            <a:off x="719668" y="6048375"/>
            <a:ext cx="1248833" cy="287338"/>
          </a:xfrm>
        </p:spPr>
        <p:txBody>
          <a:bodyPr/>
          <a:lstStyle>
            <a:lvl1pPr>
              <a:defRPr/>
            </a:lvl1pPr>
          </a:lstStyle>
          <a:p>
            <a:pPr>
              <a:defRPr/>
            </a:pPr>
            <a:fld id="{3A152BE7-106B-433D-A4BD-332FABA6D4CC}" type="datetimeFigureOut">
              <a:rPr lang="nl-BE">
                <a:solidFill>
                  <a:srgbClr val="00407A"/>
                </a:solidFill>
              </a:rPr>
              <a:pPr>
                <a:defRPr/>
              </a:pPr>
              <a:t>8/10/2025</a:t>
            </a:fld>
            <a:endParaRPr lang="nl-BE">
              <a:solidFill>
                <a:srgbClr val="00407A"/>
              </a:solidFill>
            </a:endParaRPr>
          </a:p>
        </p:txBody>
      </p:sp>
      <p:sp>
        <p:nvSpPr>
          <p:cNvPr id="6" name="Tijdelijke aanduiding voor dianummer 6">
            <a:extLst>
              <a:ext uri="{FF2B5EF4-FFF2-40B4-BE49-F238E27FC236}">
                <a16:creationId xmlns:a16="http://schemas.microsoft.com/office/drawing/2014/main" id="{59795397-461F-46D3-A8A2-3147AC485B11}"/>
              </a:ext>
            </a:extLst>
          </p:cNvPr>
          <p:cNvSpPr>
            <a:spLocks noGrp="1"/>
          </p:cNvSpPr>
          <p:nvPr>
            <p:ph type="sldNum" sz="quarter" idx="11"/>
          </p:nvPr>
        </p:nvSpPr>
        <p:spPr/>
        <p:txBody>
          <a:bodyPr/>
          <a:lstStyle>
            <a:lvl1pPr>
              <a:defRPr/>
            </a:lvl1pPr>
          </a:lstStyle>
          <a:p>
            <a:pPr>
              <a:defRPr/>
            </a:pPr>
            <a:fld id="{C258D562-BFAC-46DE-A207-0C4B1E517BD6}" type="slidenum">
              <a:rPr lang="nl-BE">
                <a:solidFill>
                  <a:srgbClr val="00407A"/>
                </a:solidFill>
              </a:rPr>
              <a:pPr>
                <a:defRPr/>
              </a:pPr>
              <a:t>‹#›</a:t>
            </a:fld>
            <a:endParaRPr lang="nl-BE">
              <a:solidFill>
                <a:srgbClr val="00407A"/>
              </a:solidFill>
            </a:endParaRPr>
          </a:p>
        </p:txBody>
      </p:sp>
      <p:sp>
        <p:nvSpPr>
          <p:cNvPr id="7" name="Tijdelijke aanduiding voor voettekst 3">
            <a:extLst>
              <a:ext uri="{FF2B5EF4-FFF2-40B4-BE49-F238E27FC236}">
                <a16:creationId xmlns:a16="http://schemas.microsoft.com/office/drawing/2014/main" id="{9BC729A9-DE91-4327-9C73-BA7A7A7BEFFF}"/>
              </a:ext>
            </a:extLst>
          </p:cNvPr>
          <p:cNvSpPr>
            <a:spLocks noGrp="1"/>
          </p:cNvSpPr>
          <p:nvPr>
            <p:ph type="ftr" sz="quarter" idx="12"/>
          </p:nvPr>
        </p:nvSpPr>
        <p:spPr/>
        <p:txBody>
          <a:bodyPr/>
          <a:lstStyle>
            <a:lvl1pPr>
              <a:defRPr/>
            </a:lvl1pPr>
          </a:lstStyle>
          <a:p>
            <a:pPr>
              <a:defRPr/>
            </a:pPr>
            <a:endParaRPr lang="nl-BE">
              <a:solidFill>
                <a:srgbClr val="00407A"/>
              </a:solidFill>
            </a:endParaRPr>
          </a:p>
        </p:txBody>
      </p:sp>
    </p:spTree>
    <p:extLst>
      <p:ext uri="{BB962C8B-B14F-4D97-AF65-F5344CB8AC3E}">
        <p14:creationId xmlns:p14="http://schemas.microsoft.com/office/powerpoint/2010/main" val="1456957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1.pn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1.png"/><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a:extLst>
              <a:ext uri="{FF2B5EF4-FFF2-40B4-BE49-F238E27FC236}">
                <a16:creationId xmlns:a16="http://schemas.microsoft.com/office/drawing/2014/main" id="{24600184-023D-4BAE-94AF-04B6E57254E9}"/>
              </a:ext>
            </a:extLst>
          </p:cNvPr>
          <p:cNvSpPr>
            <a:spLocks noGrp="1" noChangeArrowheads="1"/>
          </p:cNvSpPr>
          <p:nvPr>
            <p:ph type="title"/>
          </p:nvPr>
        </p:nvSpPr>
        <p:spPr bwMode="auto">
          <a:xfrm>
            <a:off x="719667" y="179388"/>
            <a:ext cx="1111250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nl-NL" altLang="nl-BE"/>
              <a:t>Klik en typ de titel</a:t>
            </a:r>
            <a:endParaRPr lang="nl-BE" altLang="nl-BE"/>
          </a:p>
        </p:txBody>
      </p:sp>
      <p:sp>
        <p:nvSpPr>
          <p:cNvPr id="1027" name="Tijdelijke aanduiding voor tekst 2">
            <a:extLst>
              <a:ext uri="{FF2B5EF4-FFF2-40B4-BE49-F238E27FC236}">
                <a16:creationId xmlns:a16="http://schemas.microsoft.com/office/drawing/2014/main" id="{9F037EB8-4763-4ECC-82A7-28CB07516BC6}"/>
              </a:ext>
            </a:extLst>
          </p:cNvPr>
          <p:cNvSpPr>
            <a:spLocks noGrp="1" noChangeArrowheads="1"/>
          </p:cNvSpPr>
          <p:nvPr>
            <p:ph type="body" idx="1"/>
          </p:nvPr>
        </p:nvSpPr>
        <p:spPr bwMode="auto">
          <a:xfrm>
            <a:off x="719667" y="1349376"/>
            <a:ext cx="111125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nl-BE"/>
              <a:t>Klik en typ de tekst</a:t>
            </a:r>
          </a:p>
          <a:p>
            <a:pPr lvl="1"/>
            <a:r>
              <a:rPr lang="nl-NL" altLang="nl-BE"/>
              <a:t>Tweede niveau</a:t>
            </a:r>
          </a:p>
          <a:p>
            <a:pPr lvl="2"/>
            <a:r>
              <a:rPr lang="nl-NL" altLang="nl-BE"/>
              <a:t>Derde niveau</a:t>
            </a:r>
          </a:p>
          <a:p>
            <a:pPr lvl="3"/>
            <a:r>
              <a:rPr lang="nl-NL" altLang="nl-BE"/>
              <a:t>Vierde niveau</a:t>
            </a:r>
          </a:p>
          <a:p>
            <a:pPr lvl="4"/>
            <a:r>
              <a:rPr lang="nl-NL" altLang="nl-BE"/>
              <a:t>Vijfde niveau</a:t>
            </a:r>
            <a:endParaRPr lang="nl-BE" altLang="nl-BE"/>
          </a:p>
        </p:txBody>
      </p:sp>
      <p:sp>
        <p:nvSpPr>
          <p:cNvPr id="4" name="Tijdelijke aanduiding voor datum 3">
            <a:extLst>
              <a:ext uri="{FF2B5EF4-FFF2-40B4-BE49-F238E27FC236}">
                <a16:creationId xmlns:a16="http://schemas.microsoft.com/office/drawing/2014/main" id="{B7E9C8F2-9426-4FC1-A314-B5CF47D56424}"/>
              </a:ext>
            </a:extLst>
          </p:cNvPr>
          <p:cNvSpPr>
            <a:spLocks noGrp="1"/>
          </p:cNvSpPr>
          <p:nvPr>
            <p:ph type="dt" sz="half" idx="2"/>
          </p:nvPr>
        </p:nvSpPr>
        <p:spPr>
          <a:xfrm>
            <a:off x="719667" y="6048375"/>
            <a:ext cx="1246717" cy="287338"/>
          </a:xfrm>
          <a:prstGeom prst="rect">
            <a:avLst/>
          </a:prstGeom>
        </p:spPr>
        <p:txBody>
          <a:bodyPr vert="horz" lIns="0" tIns="0" rIns="0" bIns="0" rtlCol="0" anchor="t" anchorCtr="0"/>
          <a:lstStyle>
            <a:lvl1pPr algn="l" eaLnBrk="1" fontAlgn="auto" hangingPunct="1">
              <a:spcBef>
                <a:spcPts val="0"/>
              </a:spcBef>
              <a:spcAft>
                <a:spcPts val="0"/>
              </a:spcAft>
              <a:defRPr sz="1000" smtClean="0">
                <a:solidFill>
                  <a:schemeClr val="tx1"/>
                </a:solidFill>
                <a:latin typeface="Arial" pitchFamily="34" charset="0"/>
                <a:cs typeface="Arial" pitchFamily="34" charset="0"/>
              </a:defRPr>
            </a:lvl1pPr>
          </a:lstStyle>
          <a:p>
            <a:pPr>
              <a:defRPr/>
            </a:pPr>
            <a:fld id="{2B78E22F-C18F-4CB9-99E0-D7FBE386E062}" type="datetimeFigureOut">
              <a:rPr lang="nl-BE">
                <a:solidFill>
                  <a:srgbClr val="00407A"/>
                </a:solidFill>
              </a:rPr>
              <a:pPr>
                <a:defRPr/>
              </a:pPr>
              <a:t>8/10/2025</a:t>
            </a:fld>
            <a:endParaRPr lang="nl-BE">
              <a:solidFill>
                <a:srgbClr val="00407A"/>
              </a:solidFill>
            </a:endParaRPr>
          </a:p>
        </p:txBody>
      </p:sp>
      <p:sp>
        <p:nvSpPr>
          <p:cNvPr id="5" name="Tijdelijke aanduiding voor voettekst 4">
            <a:extLst>
              <a:ext uri="{FF2B5EF4-FFF2-40B4-BE49-F238E27FC236}">
                <a16:creationId xmlns:a16="http://schemas.microsoft.com/office/drawing/2014/main" id="{D37DD7DD-00F7-4B30-B8D2-C3F807406033}"/>
              </a:ext>
            </a:extLst>
          </p:cNvPr>
          <p:cNvSpPr>
            <a:spLocks noGrp="1"/>
          </p:cNvSpPr>
          <p:nvPr>
            <p:ph type="ftr" sz="quarter" idx="3"/>
          </p:nvPr>
        </p:nvSpPr>
        <p:spPr>
          <a:xfrm>
            <a:off x="2087033" y="6048375"/>
            <a:ext cx="2641600" cy="287338"/>
          </a:xfrm>
          <a:prstGeom prst="rect">
            <a:avLst/>
          </a:prstGeom>
        </p:spPr>
        <p:txBody>
          <a:bodyPr vert="horz" lIns="0" tIns="0" rIns="0" bIns="0" rtlCol="0" anchor="t" anchorCtr="0"/>
          <a:lstStyle>
            <a:lvl1pPr algn="ctr" eaLnBrk="1" fontAlgn="auto" hangingPunct="1">
              <a:spcBef>
                <a:spcPts val="0"/>
              </a:spcBef>
              <a:spcAft>
                <a:spcPts val="0"/>
              </a:spcAft>
              <a:defRPr sz="1000" dirty="0">
                <a:solidFill>
                  <a:schemeClr val="tx1"/>
                </a:solidFill>
                <a:latin typeface="Arial" pitchFamily="34" charset="0"/>
                <a:cs typeface="Arial" pitchFamily="34" charset="0"/>
              </a:defRPr>
            </a:lvl1pPr>
          </a:lstStyle>
          <a:p>
            <a:pPr>
              <a:defRPr/>
            </a:pPr>
            <a:endParaRPr lang="nl-BE">
              <a:solidFill>
                <a:srgbClr val="00407A"/>
              </a:solidFill>
            </a:endParaRPr>
          </a:p>
        </p:txBody>
      </p:sp>
      <p:sp>
        <p:nvSpPr>
          <p:cNvPr id="6" name="Tijdelijke aanduiding voor dianummer 5">
            <a:extLst>
              <a:ext uri="{FF2B5EF4-FFF2-40B4-BE49-F238E27FC236}">
                <a16:creationId xmlns:a16="http://schemas.microsoft.com/office/drawing/2014/main" id="{19ECDC37-354C-4A46-9E2A-A28AC855CD28}"/>
              </a:ext>
            </a:extLst>
          </p:cNvPr>
          <p:cNvSpPr>
            <a:spLocks noGrp="1"/>
          </p:cNvSpPr>
          <p:nvPr>
            <p:ph type="sldNum" sz="quarter" idx="4"/>
          </p:nvPr>
        </p:nvSpPr>
        <p:spPr>
          <a:xfrm>
            <a:off x="4847168" y="6048375"/>
            <a:ext cx="1248833" cy="287338"/>
          </a:xfrm>
          <a:prstGeom prst="rect">
            <a:avLst/>
          </a:prstGeom>
        </p:spPr>
        <p:txBody>
          <a:bodyPr vert="horz" lIns="0" tIns="0" rIns="0" bIns="0" rtlCol="0" anchor="t" anchorCtr="0"/>
          <a:lstStyle>
            <a:lvl1pPr algn="r" eaLnBrk="1" fontAlgn="auto" hangingPunct="1">
              <a:spcBef>
                <a:spcPts val="0"/>
              </a:spcBef>
              <a:spcAft>
                <a:spcPts val="0"/>
              </a:spcAft>
              <a:defRPr sz="1000" smtClean="0">
                <a:solidFill>
                  <a:schemeClr val="tx1"/>
                </a:solidFill>
                <a:latin typeface="Arial" pitchFamily="34" charset="0"/>
                <a:cs typeface="Arial" pitchFamily="34" charset="0"/>
              </a:defRPr>
            </a:lvl1pPr>
          </a:lstStyle>
          <a:p>
            <a:pPr>
              <a:defRPr/>
            </a:pPr>
            <a:fld id="{15D9FA7D-741C-4DB1-B614-8B9C00AB2A82}" type="slidenum">
              <a:rPr lang="nl-BE">
                <a:solidFill>
                  <a:srgbClr val="00407A"/>
                </a:solidFill>
              </a:rPr>
              <a:pPr>
                <a:defRPr/>
              </a:pPr>
              <a:t>‹#›</a:t>
            </a:fld>
            <a:endParaRPr lang="nl-BE">
              <a:solidFill>
                <a:srgbClr val="00407A"/>
              </a:solidFill>
            </a:endParaRPr>
          </a:p>
        </p:txBody>
      </p:sp>
      <p:sp>
        <p:nvSpPr>
          <p:cNvPr id="7" name="Rechthoek 6">
            <a:extLst>
              <a:ext uri="{FF2B5EF4-FFF2-40B4-BE49-F238E27FC236}">
                <a16:creationId xmlns:a16="http://schemas.microsoft.com/office/drawing/2014/main" id="{8135C23C-6895-4A23-BD1A-98627E254F71}"/>
              </a:ext>
            </a:extLst>
          </p:cNvPr>
          <p:cNvSpPr/>
          <p:nvPr/>
        </p:nvSpPr>
        <p:spPr>
          <a:xfrm>
            <a:off x="0" y="6372226"/>
            <a:ext cx="12192000" cy="485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FFFFF"/>
              </a:solidFill>
            </a:endParaRPr>
          </a:p>
        </p:txBody>
      </p:sp>
      <p:pic>
        <p:nvPicPr>
          <p:cNvPr id="1032" name="Afbeelding 8">
            <a:extLst>
              <a:ext uri="{FF2B5EF4-FFF2-40B4-BE49-F238E27FC236}">
                <a16:creationId xmlns:a16="http://schemas.microsoft.com/office/drawing/2014/main" id="{B4B544B6-21F3-4ADB-ABDF-7FB2278BF14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14985" y="6048375"/>
            <a:ext cx="201718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72985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90" r:id="rId10"/>
  </p:sldLayoutIdLst>
  <p:txStyles>
    <p:titleStyle>
      <a:lvl1pPr algn="l" rtl="0" fontAlgn="base">
        <a:spcBef>
          <a:spcPct val="0"/>
        </a:spcBef>
        <a:spcAft>
          <a:spcPct val="0"/>
        </a:spcAft>
        <a:defRPr lang="nl-BE" sz="3600" kern="1200" dirty="0">
          <a:solidFill>
            <a:schemeClr val="tx2"/>
          </a:solidFill>
          <a:latin typeface="Arial" pitchFamily="34" charset="0"/>
          <a:ea typeface="+mj-ea"/>
          <a:cs typeface="Arial" pitchFamily="34" charset="0"/>
        </a:defRPr>
      </a:lvl1pPr>
      <a:lvl2pPr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2pPr>
      <a:lvl3pPr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3pPr>
      <a:lvl4pPr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4pPr>
      <a:lvl5pPr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9pPr>
    </p:titleStyle>
    <p:bodyStyle>
      <a:lvl1pPr marL="358775" indent="-358775" algn="l" rtl="0" fontAlgn="base">
        <a:spcBef>
          <a:spcPts val="575"/>
        </a:spcBef>
        <a:spcAft>
          <a:spcPct val="0"/>
        </a:spcAft>
        <a:buSzPct val="110000"/>
        <a:buFont typeface="Arial" panose="020B0604020202020204" pitchFamily="34" charset="0"/>
        <a:buChar char="•"/>
        <a:defRPr lang="nl-NL" sz="2400" kern="1200" dirty="0">
          <a:solidFill>
            <a:schemeClr val="tx1"/>
          </a:solidFill>
          <a:latin typeface="Arial" pitchFamily="34" charset="0"/>
          <a:ea typeface="+mn-ea"/>
          <a:cs typeface="Arial" pitchFamily="34" charset="0"/>
        </a:defRPr>
      </a:lvl1pPr>
      <a:lvl2pPr marL="719138" indent="-360363" algn="l" rtl="0" fontAlgn="base">
        <a:spcBef>
          <a:spcPts val="575"/>
        </a:spcBef>
        <a:spcAft>
          <a:spcPct val="0"/>
        </a:spcAft>
        <a:buSzPct val="75000"/>
        <a:buFont typeface="Courier New" panose="02070309020205020404" pitchFamily="49" charset="0"/>
        <a:buChar char="o"/>
        <a:defRPr lang="nl-NL" sz="2400" kern="1200" dirty="0">
          <a:solidFill>
            <a:schemeClr val="tx1"/>
          </a:solidFill>
          <a:latin typeface="Arial" pitchFamily="34" charset="0"/>
          <a:ea typeface="+mn-ea"/>
          <a:cs typeface="Arial" pitchFamily="34" charset="0"/>
        </a:defRPr>
      </a:lvl2pPr>
      <a:lvl3pPr marL="989013" indent="-269875" algn="l" rtl="0" fontAlgn="base">
        <a:spcBef>
          <a:spcPct val="20000"/>
        </a:spcBef>
        <a:spcAft>
          <a:spcPct val="0"/>
        </a:spcAft>
        <a:buFont typeface="Arial" panose="020B0604020202020204" pitchFamily="34" charset="0"/>
        <a:buChar char="•"/>
        <a:defRPr lang="nl-NL" sz="2000" kern="1200" dirty="0">
          <a:solidFill>
            <a:schemeClr val="tx1"/>
          </a:solidFill>
          <a:latin typeface="Arial" pitchFamily="34" charset="0"/>
          <a:ea typeface="+mn-ea"/>
          <a:cs typeface="Arial" pitchFamily="34" charset="0"/>
        </a:defRPr>
      </a:lvl3pPr>
      <a:lvl4pPr marL="1168400" indent="-179388" algn="l" rtl="0" fontAlgn="base">
        <a:spcBef>
          <a:spcPts val="375"/>
        </a:spcBef>
        <a:spcAft>
          <a:spcPct val="0"/>
        </a:spcAft>
        <a:buSzPct val="80000"/>
        <a:buFont typeface="Arial" panose="020B0604020202020204" pitchFamily="34" charset="0"/>
        <a:buChar char="•"/>
        <a:defRPr lang="nl-NL" sz="1600" kern="1200" dirty="0">
          <a:solidFill>
            <a:schemeClr val="tx1"/>
          </a:solidFill>
          <a:latin typeface="Arial" pitchFamily="34" charset="0"/>
          <a:ea typeface="+mn-ea"/>
          <a:cs typeface="Arial" pitchFamily="34" charset="0"/>
        </a:defRPr>
      </a:lvl4pPr>
      <a:lvl5pPr marL="1338263" indent="-179388" algn="l" rtl="0" fontAlgn="base">
        <a:spcBef>
          <a:spcPts val="375"/>
        </a:spcBef>
        <a:spcAft>
          <a:spcPct val="0"/>
        </a:spcAft>
        <a:buFont typeface="Arial" panose="020B0604020202020204" pitchFamily="34" charset="0"/>
        <a:buChar char="-"/>
        <a:defRPr lang="nl-BE" sz="1600" kern="1200" dirty="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720000" y="180000"/>
            <a:ext cx="11112000" cy="900000"/>
          </a:xfrm>
          <a:prstGeom prst="rect">
            <a:avLst/>
          </a:prstGeom>
        </p:spPr>
        <p:txBody>
          <a:bodyPr vert="horz" lIns="0" tIns="0" rIns="0" bIns="0" rtlCol="0" anchor="b" anchorCtr="0">
            <a:normAutofit/>
          </a:bodyPr>
          <a:lstStyle/>
          <a:p>
            <a:r>
              <a:rPr lang="nl-NL"/>
              <a:t>Klik en typ de titel</a:t>
            </a:r>
            <a:endParaRPr lang="nl-BE"/>
          </a:p>
        </p:txBody>
      </p:sp>
      <p:sp>
        <p:nvSpPr>
          <p:cNvPr id="3" name="Tijdelijke aanduiding voor tekst 2"/>
          <p:cNvSpPr>
            <a:spLocks noGrp="1"/>
          </p:cNvSpPr>
          <p:nvPr>
            <p:ph type="body" idx="1"/>
          </p:nvPr>
        </p:nvSpPr>
        <p:spPr>
          <a:xfrm>
            <a:off x="720000" y="1349999"/>
            <a:ext cx="11112000" cy="4428000"/>
          </a:xfrm>
          <a:prstGeom prst="rect">
            <a:avLst/>
          </a:prstGeom>
        </p:spPr>
        <p:txBody>
          <a:bodyPr vert="horz" lIns="0" tIns="0" rIns="0" bIns="0" rtlCol="0">
            <a:noAutofit/>
          </a:bodyPr>
          <a:lstStyle/>
          <a:p>
            <a:pPr lvl="0"/>
            <a:r>
              <a:rPr lang="nl-NL"/>
              <a:t>Klik en typ de tekst</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719403" y="6048000"/>
            <a:ext cx="1248000" cy="288000"/>
          </a:xfrm>
          <a:prstGeom prst="rect">
            <a:avLst/>
          </a:prstGeom>
        </p:spPr>
        <p:txBody>
          <a:bodyPr vert="horz" lIns="0" tIns="0" rIns="0" bIns="0" rtlCol="0" anchor="t" anchorCtr="0"/>
          <a:lstStyle>
            <a:lvl1pPr algn="l">
              <a:defRPr sz="750">
                <a:solidFill>
                  <a:srgbClr val="00407A"/>
                </a:solidFill>
                <a:latin typeface="Arial" pitchFamily="34" charset="0"/>
                <a:cs typeface="Arial" pitchFamily="34" charset="0"/>
              </a:defRPr>
            </a:lvl1pPr>
          </a:lstStyle>
          <a:p>
            <a:fld id="{06FF8C5C-1764-4C51-AE2C-0004A4AC61A0}" type="datetimeFigureOut">
              <a:rPr lang="nl-BE" smtClean="0"/>
              <a:pPr/>
              <a:t>8/10/2025</a:t>
            </a:fld>
            <a:endParaRPr lang="nl-BE"/>
          </a:p>
        </p:txBody>
      </p:sp>
      <p:sp>
        <p:nvSpPr>
          <p:cNvPr id="5" name="Tijdelijke aanduiding voor voettekst 4"/>
          <p:cNvSpPr>
            <a:spLocks noGrp="1"/>
          </p:cNvSpPr>
          <p:nvPr>
            <p:ph type="ftr" sz="quarter" idx="3"/>
          </p:nvPr>
        </p:nvSpPr>
        <p:spPr>
          <a:xfrm>
            <a:off x="2088000" y="6048000"/>
            <a:ext cx="2640000" cy="288000"/>
          </a:xfrm>
          <a:prstGeom prst="rect">
            <a:avLst/>
          </a:prstGeom>
        </p:spPr>
        <p:txBody>
          <a:bodyPr vert="horz" lIns="0" tIns="0" rIns="0" bIns="0" rtlCol="0" anchor="t" anchorCtr="0"/>
          <a:lstStyle>
            <a:lvl1pPr algn="ctr">
              <a:defRPr sz="750">
                <a:solidFill>
                  <a:srgbClr val="00407A"/>
                </a:solidFill>
                <a:latin typeface="Arial" pitchFamily="34" charset="0"/>
                <a:cs typeface="Arial" pitchFamily="34" charset="0"/>
              </a:defRPr>
            </a:lvl1pPr>
          </a:lstStyle>
          <a:p>
            <a:endParaRPr lang="nl-BE"/>
          </a:p>
        </p:txBody>
      </p:sp>
      <p:sp>
        <p:nvSpPr>
          <p:cNvPr id="6" name="Tijdelijke aanduiding voor dianummer 5"/>
          <p:cNvSpPr>
            <a:spLocks noGrp="1"/>
          </p:cNvSpPr>
          <p:nvPr>
            <p:ph type="sldNum" sz="quarter" idx="4"/>
          </p:nvPr>
        </p:nvSpPr>
        <p:spPr>
          <a:xfrm>
            <a:off x="4848000" y="6048000"/>
            <a:ext cx="1248000" cy="288000"/>
          </a:xfrm>
          <a:prstGeom prst="rect">
            <a:avLst/>
          </a:prstGeom>
        </p:spPr>
        <p:txBody>
          <a:bodyPr vert="horz" lIns="0" tIns="0" rIns="0" bIns="0" rtlCol="0" anchor="t" anchorCtr="0"/>
          <a:lstStyle>
            <a:lvl1pPr algn="r">
              <a:defRPr sz="750">
                <a:solidFill>
                  <a:srgbClr val="00407A"/>
                </a:solidFill>
                <a:latin typeface="Arial" pitchFamily="34" charset="0"/>
                <a:cs typeface="Arial" pitchFamily="34" charset="0"/>
              </a:defRPr>
            </a:lvl1pPr>
          </a:lstStyle>
          <a:p>
            <a:fld id="{2D656686-10E6-4D50-BB0F-38A3E7E24672}" type="slidenum">
              <a:rPr lang="nl-BE" smtClean="0"/>
              <a:pPr/>
              <a:t>‹#›</a:t>
            </a:fld>
            <a:endParaRPr lang="nl-BE"/>
          </a:p>
        </p:txBody>
      </p:sp>
      <p:sp>
        <p:nvSpPr>
          <p:cNvPr id="7" name="Rechthoek 6"/>
          <p:cNvSpPr/>
          <p:nvPr/>
        </p:nvSpPr>
        <p:spPr>
          <a:xfrm>
            <a:off x="0" y="6372000"/>
            <a:ext cx="12192000" cy="486000"/>
          </a:xfrm>
          <a:prstGeom prst="rect">
            <a:avLst/>
          </a:prstGeom>
          <a:gradFill flip="none" rotWithShape="1">
            <a:gsLst>
              <a:gs pos="100000">
                <a:srgbClr val="116E8A"/>
              </a:gs>
              <a:gs pos="100000">
                <a:srgbClr val="116E8A"/>
              </a:gs>
              <a:gs pos="100000">
                <a:srgbClr val="116E8A"/>
              </a:gs>
              <a:gs pos="100000">
                <a:srgbClr val="116E8A"/>
              </a:gs>
              <a:gs pos="100000">
                <a:srgbClr val="116E8A"/>
              </a:gs>
              <a:gs pos="100000">
                <a:srgbClr val="177E9D"/>
              </a:gs>
              <a:gs pos="100000">
                <a:srgbClr val="116E8A"/>
              </a:gs>
              <a:gs pos="100000">
                <a:schemeClr val="accent1">
                  <a:tint val="44500"/>
                  <a:satMod val="160000"/>
                </a:schemeClr>
              </a:gs>
              <a:gs pos="0">
                <a:srgbClr val="1D8DB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srgbClr val="FFFFFF"/>
              </a:solidFill>
            </a:endParaRPr>
          </a:p>
        </p:txBody>
      </p:sp>
      <p:pic>
        <p:nvPicPr>
          <p:cNvPr id="9" name="Afbeelding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16001" y="6048000"/>
            <a:ext cx="2016611" cy="540000"/>
          </a:xfrm>
          <a:prstGeom prst="rect">
            <a:avLst/>
          </a:prstGeom>
        </p:spPr>
      </p:pic>
    </p:spTree>
    <p:extLst>
      <p:ext uri="{BB962C8B-B14F-4D97-AF65-F5344CB8AC3E}">
        <p14:creationId xmlns:p14="http://schemas.microsoft.com/office/powerpoint/2010/main" val="26669147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l" defTabSz="685800" rtl="0" eaLnBrk="1" latinLnBrk="0" hangingPunct="1">
        <a:spcBef>
          <a:spcPct val="0"/>
        </a:spcBef>
        <a:buNone/>
        <a:defRPr sz="2700" kern="1200" baseline="0">
          <a:solidFill>
            <a:srgbClr val="52BDEC"/>
          </a:solidFill>
          <a:latin typeface="Arial" pitchFamily="34" charset="0"/>
          <a:ea typeface="+mj-ea"/>
          <a:cs typeface="Arial" pitchFamily="34" charset="0"/>
        </a:defRPr>
      </a:lvl1pPr>
    </p:titleStyle>
    <p:bodyStyle>
      <a:lvl1pPr marL="270000" indent="-270000" algn="l" defTabSz="685800" rtl="0" eaLnBrk="1" latinLnBrk="0" hangingPunct="1">
        <a:spcBef>
          <a:spcPts val="435"/>
        </a:spcBef>
        <a:buSzPct val="110000"/>
        <a:buFont typeface="Arial" pitchFamily="34" charset="0"/>
        <a:buChar char="•"/>
        <a:defRPr sz="1800" kern="1200">
          <a:solidFill>
            <a:srgbClr val="00407A"/>
          </a:solidFill>
          <a:latin typeface="Arial" pitchFamily="34" charset="0"/>
          <a:ea typeface="+mn-ea"/>
          <a:cs typeface="Arial" pitchFamily="34" charset="0"/>
        </a:defRPr>
      </a:lvl1pPr>
      <a:lvl2pPr marL="540000" indent="-270272" algn="l" defTabSz="685800" rtl="0" eaLnBrk="1" latinLnBrk="0" hangingPunct="1">
        <a:spcBef>
          <a:spcPts val="435"/>
        </a:spcBef>
        <a:buSzPct val="75000"/>
        <a:buFont typeface="Courier New" pitchFamily="49" charset="0"/>
        <a:buChar char="o"/>
        <a:defRPr sz="1800" kern="1200">
          <a:solidFill>
            <a:srgbClr val="00407A"/>
          </a:solidFill>
          <a:latin typeface="Arial" pitchFamily="34" charset="0"/>
          <a:ea typeface="+mn-ea"/>
          <a:cs typeface="Arial" pitchFamily="34" charset="0"/>
        </a:defRPr>
      </a:lvl2pPr>
      <a:lvl3pPr marL="742500" indent="-202500" algn="l" defTabSz="685800" rtl="0" eaLnBrk="1" latinLnBrk="0" hangingPunct="1">
        <a:spcBef>
          <a:spcPct val="20000"/>
        </a:spcBef>
        <a:buFont typeface="Arial" pitchFamily="34" charset="0"/>
        <a:buChar char="•"/>
        <a:defRPr sz="1500" kern="1200">
          <a:solidFill>
            <a:srgbClr val="00407A"/>
          </a:solidFill>
          <a:latin typeface="Arial" pitchFamily="34" charset="0"/>
          <a:ea typeface="+mn-ea"/>
          <a:cs typeface="Arial" pitchFamily="34" charset="0"/>
        </a:defRPr>
      </a:lvl3pPr>
      <a:lvl4pPr marL="876300" indent="-135000" algn="l" defTabSz="685800" rtl="0" eaLnBrk="1" latinLnBrk="0" hangingPunct="1">
        <a:spcBef>
          <a:spcPts val="285"/>
        </a:spcBef>
        <a:buSzPct val="80000"/>
        <a:buFont typeface="Arial" pitchFamily="34" charset="0"/>
        <a:buChar char="•"/>
        <a:defRPr sz="1200" kern="1200">
          <a:solidFill>
            <a:srgbClr val="00407A"/>
          </a:solidFill>
          <a:latin typeface="Arial" pitchFamily="34" charset="0"/>
          <a:ea typeface="+mn-ea"/>
          <a:cs typeface="Arial" pitchFamily="34" charset="0"/>
        </a:defRPr>
      </a:lvl4pPr>
      <a:lvl5pPr marL="1003697" indent="-134541" algn="l" defTabSz="685800" rtl="0" eaLnBrk="1" latinLnBrk="0" hangingPunct="1">
        <a:spcBef>
          <a:spcPts val="285"/>
        </a:spcBef>
        <a:buFont typeface="Arial" pitchFamily="34" charset="0"/>
        <a:buChar char="-"/>
        <a:defRPr lang="nl-BE" sz="1200" kern="1200" dirty="0">
          <a:solidFill>
            <a:srgbClr val="00407A"/>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nl-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720000" y="180000"/>
            <a:ext cx="11112000" cy="900000"/>
          </a:xfrm>
          <a:prstGeom prst="rect">
            <a:avLst/>
          </a:prstGeom>
        </p:spPr>
        <p:txBody>
          <a:bodyPr vert="horz" lIns="0" tIns="0" rIns="0" bIns="0" rtlCol="0" anchor="b" anchorCtr="0">
            <a:normAutofit/>
          </a:bodyPr>
          <a:lstStyle/>
          <a:p>
            <a:r>
              <a:rPr lang="nl-NL"/>
              <a:t>Klik en typ de titel</a:t>
            </a:r>
            <a:endParaRPr lang="nl-BE"/>
          </a:p>
        </p:txBody>
      </p:sp>
      <p:sp>
        <p:nvSpPr>
          <p:cNvPr id="3" name="Tijdelijke aanduiding voor tekst 2"/>
          <p:cNvSpPr>
            <a:spLocks noGrp="1"/>
          </p:cNvSpPr>
          <p:nvPr>
            <p:ph type="body" idx="1"/>
          </p:nvPr>
        </p:nvSpPr>
        <p:spPr>
          <a:xfrm>
            <a:off x="720000" y="1349999"/>
            <a:ext cx="11112000" cy="4428000"/>
          </a:xfrm>
          <a:prstGeom prst="rect">
            <a:avLst/>
          </a:prstGeom>
        </p:spPr>
        <p:txBody>
          <a:bodyPr vert="horz" lIns="0" tIns="0" rIns="0" bIns="0" rtlCol="0">
            <a:noAutofit/>
          </a:bodyPr>
          <a:lstStyle/>
          <a:p>
            <a:pPr lvl="0"/>
            <a:r>
              <a:rPr lang="nl-NL"/>
              <a:t>Klik en typ de tekst</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719403" y="6048000"/>
            <a:ext cx="1248000" cy="288000"/>
          </a:xfrm>
          <a:prstGeom prst="rect">
            <a:avLst/>
          </a:prstGeom>
        </p:spPr>
        <p:txBody>
          <a:bodyPr vert="horz" lIns="0" tIns="0" rIns="0" bIns="0" rtlCol="0" anchor="t" anchorCtr="0"/>
          <a:lstStyle>
            <a:lvl1pPr algn="l">
              <a:defRPr sz="1000">
                <a:solidFill>
                  <a:schemeClr val="tx1"/>
                </a:solidFill>
                <a:latin typeface="Arial" pitchFamily="34" charset="0"/>
                <a:cs typeface="Arial" pitchFamily="34" charset="0"/>
              </a:defRPr>
            </a:lvl1pPr>
          </a:lstStyle>
          <a:p>
            <a:fld id="{C4DDCD72-59EE-436D-B435-201699A5BB49}" type="datetimeFigureOut">
              <a:rPr lang="nl-BE" smtClean="0">
                <a:solidFill>
                  <a:srgbClr val="00407A"/>
                </a:solidFill>
              </a:rPr>
              <a:pPr/>
              <a:t>8/10/2025</a:t>
            </a:fld>
            <a:endParaRPr lang="nl-BE">
              <a:solidFill>
                <a:srgbClr val="00407A"/>
              </a:solidFill>
            </a:endParaRPr>
          </a:p>
        </p:txBody>
      </p:sp>
      <p:sp>
        <p:nvSpPr>
          <p:cNvPr id="5" name="Tijdelijke aanduiding voor voettekst 4"/>
          <p:cNvSpPr>
            <a:spLocks noGrp="1"/>
          </p:cNvSpPr>
          <p:nvPr>
            <p:ph type="ftr" sz="quarter" idx="3"/>
          </p:nvPr>
        </p:nvSpPr>
        <p:spPr>
          <a:xfrm>
            <a:off x="2088000" y="6048000"/>
            <a:ext cx="2640000" cy="288000"/>
          </a:xfrm>
          <a:prstGeom prst="rect">
            <a:avLst/>
          </a:prstGeom>
        </p:spPr>
        <p:txBody>
          <a:bodyPr vert="horz" lIns="0" tIns="0" rIns="0" bIns="0" rtlCol="0" anchor="t" anchorCtr="0"/>
          <a:lstStyle>
            <a:lvl1pPr algn="ctr">
              <a:defRPr sz="1000">
                <a:solidFill>
                  <a:schemeClr val="tx1"/>
                </a:solidFill>
                <a:latin typeface="Arial" pitchFamily="34" charset="0"/>
                <a:cs typeface="Arial" pitchFamily="34" charset="0"/>
              </a:defRPr>
            </a:lvl1pPr>
          </a:lstStyle>
          <a:p>
            <a:endParaRPr lang="nl-BE">
              <a:solidFill>
                <a:srgbClr val="00407A"/>
              </a:solidFill>
            </a:endParaRPr>
          </a:p>
        </p:txBody>
      </p:sp>
      <p:sp>
        <p:nvSpPr>
          <p:cNvPr id="6" name="Tijdelijke aanduiding voor dianummer 5"/>
          <p:cNvSpPr>
            <a:spLocks noGrp="1"/>
          </p:cNvSpPr>
          <p:nvPr>
            <p:ph type="sldNum" sz="quarter" idx="4"/>
          </p:nvPr>
        </p:nvSpPr>
        <p:spPr>
          <a:xfrm>
            <a:off x="4848000" y="6048000"/>
            <a:ext cx="1248000" cy="288000"/>
          </a:xfrm>
          <a:prstGeom prst="rect">
            <a:avLst/>
          </a:prstGeom>
        </p:spPr>
        <p:txBody>
          <a:bodyPr vert="horz" lIns="0" tIns="0" rIns="0" bIns="0" rtlCol="0" anchor="t" anchorCtr="0"/>
          <a:lstStyle>
            <a:lvl1pPr algn="r">
              <a:defRPr sz="1000">
                <a:solidFill>
                  <a:schemeClr val="tx1"/>
                </a:solidFill>
                <a:latin typeface="Arial" pitchFamily="34" charset="0"/>
                <a:cs typeface="Arial" pitchFamily="34" charset="0"/>
              </a:defRPr>
            </a:lvl1pPr>
          </a:lstStyle>
          <a:p>
            <a:fld id="{F35D8031-C8E5-48F8-A3B6-81643B27A3AF}" type="slidenum">
              <a:rPr lang="nl-BE" smtClean="0">
                <a:solidFill>
                  <a:srgbClr val="00407A"/>
                </a:solidFill>
              </a:rPr>
              <a:pPr/>
              <a:t>‹#›</a:t>
            </a:fld>
            <a:endParaRPr lang="nl-BE">
              <a:solidFill>
                <a:srgbClr val="00407A"/>
              </a:solidFill>
            </a:endParaRPr>
          </a:p>
        </p:txBody>
      </p:sp>
      <p:sp>
        <p:nvSpPr>
          <p:cNvPr id="7" name="Rechthoek 6"/>
          <p:cNvSpPr/>
          <p:nvPr/>
        </p:nvSpPr>
        <p:spPr>
          <a:xfrm>
            <a:off x="0" y="6372000"/>
            <a:ext cx="12192000" cy="4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FFFFF"/>
              </a:solidFill>
            </a:endParaRPr>
          </a:p>
        </p:txBody>
      </p:sp>
      <p:pic>
        <p:nvPicPr>
          <p:cNvPr id="9" name="Afbeelding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16000" y="6048000"/>
            <a:ext cx="2016611" cy="540000"/>
          </a:xfrm>
          <a:prstGeom prst="rect">
            <a:avLst/>
          </a:prstGeom>
        </p:spPr>
      </p:pic>
    </p:spTree>
    <p:extLst>
      <p:ext uri="{BB962C8B-B14F-4D97-AF65-F5344CB8AC3E}">
        <p14:creationId xmlns:p14="http://schemas.microsoft.com/office/powerpoint/2010/main" val="367062163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xStyles>
    <p:titleStyle>
      <a:lvl1pPr algn="l" defTabSz="914400" rtl="0" eaLnBrk="1" latinLnBrk="0" hangingPunct="1">
        <a:spcBef>
          <a:spcPct val="0"/>
        </a:spcBef>
        <a:buNone/>
        <a:defRPr lang="nl-BE" sz="3600" kern="1200" baseline="0" dirty="0">
          <a:solidFill>
            <a:schemeClr val="tx2"/>
          </a:solidFill>
          <a:latin typeface="Arial" pitchFamily="34" charset="0"/>
          <a:ea typeface="+mj-ea"/>
          <a:cs typeface="Arial" pitchFamily="34" charset="0"/>
        </a:defRPr>
      </a:lvl1pPr>
    </p:titleStyle>
    <p:bodyStyle>
      <a:lvl1pPr marL="360000" indent="-360000" algn="l" defTabSz="914400" rtl="0" eaLnBrk="1" latinLnBrk="0" hangingPunct="1">
        <a:spcBef>
          <a:spcPts val="580"/>
        </a:spcBef>
        <a:buSzPct val="110000"/>
        <a:buFont typeface="Arial" pitchFamily="34" charset="0"/>
        <a:buChar char="•"/>
        <a:defRPr lang="nl-NL" sz="2400" kern="1200" dirty="0" smtClean="0">
          <a:solidFill>
            <a:schemeClr val="tx1"/>
          </a:solidFill>
          <a:latin typeface="Arial" pitchFamily="34" charset="0"/>
          <a:ea typeface="+mn-ea"/>
          <a:cs typeface="Arial" pitchFamily="34" charset="0"/>
        </a:defRPr>
      </a:lvl1pPr>
      <a:lvl2pPr marL="720000" indent="-360363" algn="l" defTabSz="914400" rtl="0" eaLnBrk="1" latinLnBrk="0" hangingPunct="1">
        <a:spcBef>
          <a:spcPts val="580"/>
        </a:spcBef>
        <a:buSzPct val="75000"/>
        <a:buFont typeface="Courier New" pitchFamily="49" charset="0"/>
        <a:buChar char="o"/>
        <a:defRPr lang="nl-NL" sz="2400" kern="1200" dirty="0" smtClean="0">
          <a:solidFill>
            <a:schemeClr val="tx1"/>
          </a:solidFill>
          <a:latin typeface="Arial" pitchFamily="34" charset="0"/>
          <a:ea typeface="+mn-ea"/>
          <a:cs typeface="Arial" pitchFamily="34" charset="0"/>
        </a:defRPr>
      </a:lvl2pPr>
      <a:lvl3pPr marL="990000" indent="-270000" algn="l" defTabSz="914400" rtl="0" eaLnBrk="1" latinLnBrk="0" hangingPunct="1">
        <a:spcBef>
          <a:spcPct val="20000"/>
        </a:spcBef>
        <a:buFont typeface="Arial" pitchFamily="34" charset="0"/>
        <a:buChar char="•"/>
        <a:defRPr lang="nl-NL" sz="2000" kern="1200" dirty="0" smtClean="0">
          <a:solidFill>
            <a:schemeClr val="tx1"/>
          </a:solidFill>
          <a:latin typeface="Arial" pitchFamily="34" charset="0"/>
          <a:ea typeface="+mn-ea"/>
          <a:cs typeface="Arial" pitchFamily="34" charset="0"/>
        </a:defRPr>
      </a:lvl3pPr>
      <a:lvl4pPr marL="1168400" indent="-180000" algn="l" defTabSz="914400" rtl="0" eaLnBrk="1" latinLnBrk="0" hangingPunct="1">
        <a:spcBef>
          <a:spcPts val="380"/>
        </a:spcBef>
        <a:buSzPct val="80000"/>
        <a:buFont typeface="Arial" pitchFamily="34" charset="0"/>
        <a:buChar char="•"/>
        <a:defRPr lang="nl-NL" sz="1600" kern="1200" dirty="0" smtClean="0">
          <a:solidFill>
            <a:schemeClr val="tx1"/>
          </a:solidFill>
          <a:latin typeface="Arial" pitchFamily="34" charset="0"/>
          <a:ea typeface="+mn-ea"/>
          <a:cs typeface="Arial" pitchFamily="34" charset="0"/>
        </a:defRPr>
      </a:lvl4pPr>
      <a:lvl5pPr marL="1338263" indent="-179388" algn="l" defTabSz="914400" rtl="0" eaLnBrk="1" latinLnBrk="0" hangingPunct="1">
        <a:spcBef>
          <a:spcPts val="380"/>
        </a:spcBef>
        <a:buFont typeface="Arial" pitchFamily="34" charset="0"/>
        <a:buChar char="-"/>
        <a:defRPr lang="nl-BE" sz="1600" kern="1200" dirty="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EEA1C-01A4-E55E-FAE8-F4D45646E105}"/>
              </a:ext>
            </a:extLst>
          </p:cNvPr>
          <p:cNvSpPr>
            <a:spLocks noGrp="1"/>
          </p:cNvSpPr>
          <p:nvPr>
            <p:ph type="title"/>
          </p:nvPr>
        </p:nvSpPr>
        <p:spPr/>
        <p:txBody>
          <a:bodyPr/>
          <a:lstStyle/>
          <a:p>
            <a:pPr algn="ctr"/>
            <a:r>
              <a:rPr lang="en-US" dirty="0">
                <a:latin typeface="Arial"/>
                <a:cs typeface="Arial"/>
              </a:rPr>
              <a:t>EMOTIENETWERKEN</a:t>
            </a:r>
            <a:endParaRPr lang="en-US" dirty="0"/>
          </a:p>
        </p:txBody>
      </p:sp>
      <p:pic>
        <p:nvPicPr>
          <p:cNvPr id="4" name="Content Placeholder 3" descr="A cartoon of people and a statue&#10;&#10;AI-generated content may be incorrect.">
            <a:extLst>
              <a:ext uri="{FF2B5EF4-FFF2-40B4-BE49-F238E27FC236}">
                <a16:creationId xmlns:a16="http://schemas.microsoft.com/office/drawing/2014/main" id="{C1A0E936-A004-FDD8-CC47-BFCFA58AFEDF}"/>
              </a:ext>
            </a:extLst>
          </p:cNvPr>
          <p:cNvPicPr>
            <a:picLocks noGrp="1" noChangeAspect="1"/>
          </p:cNvPicPr>
          <p:nvPr>
            <p:ph idx="1"/>
          </p:nvPr>
        </p:nvPicPr>
        <p:blipFill>
          <a:blip r:embed="rId2"/>
          <a:stretch>
            <a:fillRect/>
          </a:stretch>
        </p:blipFill>
        <p:spPr>
          <a:xfrm>
            <a:off x="423775" y="1561666"/>
            <a:ext cx="5248615" cy="4131667"/>
          </a:xfrm>
        </p:spPr>
      </p:pic>
      <p:pic>
        <p:nvPicPr>
          <p:cNvPr id="5" name="Picture 4">
            <a:extLst>
              <a:ext uri="{FF2B5EF4-FFF2-40B4-BE49-F238E27FC236}">
                <a16:creationId xmlns:a16="http://schemas.microsoft.com/office/drawing/2014/main" id="{225BD3B0-8E8A-89EE-0961-678B9FA829B9}"/>
              </a:ext>
            </a:extLst>
          </p:cNvPr>
          <p:cNvPicPr>
            <a:picLocks noChangeAspect="1"/>
          </p:cNvPicPr>
          <p:nvPr/>
        </p:nvPicPr>
        <p:blipFill>
          <a:blip r:embed="rId3"/>
          <a:stretch>
            <a:fillRect/>
          </a:stretch>
        </p:blipFill>
        <p:spPr>
          <a:xfrm>
            <a:off x="6091766" y="2531533"/>
            <a:ext cx="4411134" cy="2482851"/>
          </a:xfrm>
          <a:prstGeom prst="rect">
            <a:avLst/>
          </a:prstGeom>
        </p:spPr>
      </p:pic>
    </p:spTree>
    <p:extLst>
      <p:ext uri="{BB962C8B-B14F-4D97-AF65-F5344CB8AC3E}">
        <p14:creationId xmlns:p14="http://schemas.microsoft.com/office/powerpoint/2010/main" val="1959327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9240F-B030-FA5C-4643-A9DF01C8DE4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D6C4351-CF4A-A46B-B1C8-0D25857AE4B9}"/>
              </a:ext>
            </a:extLst>
          </p:cNvPr>
          <p:cNvSpPr txBox="1"/>
          <p:nvPr/>
        </p:nvSpPr>
        <p:spPr>
          <a:xfrm>
            <a:off x="2560205" y="2896466"/>
            <a:ext cx="7950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cs typeface="Arial"/>
              </a:rPr>
              <a:t>TOELICHTING</a:t>
            </a:r>
            <a:endParaRPr lang="en-US" sz="4000" dirty="0"/>
          </a:p>
        </p:txBody>
      </p:sp>
    </p:spTree>
    <p:extLst>
      <p:ext uri="{BB962C8B-B14F-4D97-AF65-F5344CB8AC3E}">
        <p14:creationId xmlns:p14="http://schemas.microsoft.com/office/powerpoint/2010/main" val="2077030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71DC0-B9CB-000A-721C-BCD84BFB197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B3605C9-6D93-5D08-7525-EDAF84C1A1F4}"/>
              </a:ext>
            </a:extLst>
          </p:cNvPr>
          <p:cNvSpPr txBox="1"/>
          <p:nvPr/>
        </p:nvSpPr>
        <p:spPr>
          <a:xfrm>
            <a:off x="2560205" y="2896466"/>
            <a:ext cx="7950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cs typeface="Arial"/>
              </a:rPr>
              <a:t>STAP 2. HERPOSITIONEREN</a:t>
            </a:r>
            <a:endParaRPr lang="en-US" sz="4000"/>
          </a:p>
        </p:txBody>
      </p:sp>
    </p:spTree>
    <p:extLst>
      <p:ext uri="{BB962C8B-B14F-4D97-AF65-F5344CB8AC3E}">
        <p14:creationId xmlns:p14="http://schemas.microsoft.com/office/powerpoint/2010/main" val="1057889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10EF0-FBA9-7AAB-DDF3-E3EA4E058BB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28C7A39-1364-B19B-7E38-ECDCB0C7FF10}"/>
              </a:ext>
            </a:extLst>
          </p:cNvPr>
          <p:cNvPicPr>
            <a:picLocks noChangeAspect="1"/>
          </p:cNvPicPr>
          <p:nvPr/>
        </p:nvPicPr>
        <p:blipFill rotWithShape="1">
          <a:blip r:embed="rId3"/>
          <a:srcRect l="30175" t="12245" r="23081" b="26091"/>
          <a:stretch/>
        </p:blipFill>
        <p:spPr>
          <a:xfrm>
            <a:off x="1210756" y="204466"/>
            <a:ext cx="8694618" cy="6212761"/>
          </a:xfrm>
          <a:prstGeom prst="rect">
            <a:avLst/>
          </a:prstGeom>
        </p:spPr>
      </p:pic>
      <p:sp>
        <p:nvSpPr>
          <p:cNvPr id="3" name="Slide Number Placeholder 3">
            <a:extLst>
              <a:ext uri="{FF2B5EF4-FFF2-40B4-BE49-F238E27FC236}">
                <a16:creationId xmlns:a16="http://schemas.microsoft.com/office/drawing/2014/main" id="{E0B3A1EC-CA39-F79B-0626-7678C9E83C1F}"/>
              </a:ext>
            </a:extLst>
          </p:cNvPr>
          <p:cNvSpPr txBox="1">
            <a:spLocks/>
          </p:cNvSpPr>
          <p:nvPr/>
        </p:nvSpPr>
        <p:spPr>
          <a:xfrm>
            <a:off x="11393207" y="6260144"/>
            <a:ext cx="616688" cy="443169"/>
          </a:xfrm>
          <a:prstGeom prst="rect">
            <a:avLst/>
          </a:prstGeom>
        </p:spPr>
        <p:txBody>
          <a:bodyPr vert="horz" lIns="91440" tIns="45720" rIns="91440" bIns="45720" rtlCol="0" anchor="ctr">
            <a:normAutofit/>
          </a:bodyPr>
          <a:lstStyle>
            <a:defPPr>
              <a:defRPr lang="nl-BE"/>
            </a:defPPr>
            <a:lvl1pPr marL="0" algn="r" defTabSz="914400" rtl="0" eaLnBrk="1" latinLnBrk="0" hangingPunct="1">
              <a:defRPr sz="800" kern="1200" cap="all" spc="1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637F8FC-4B86-4690-8888-22AB2F781BEF}" type="slidenum">
              <a:rPr lang="en-US" sz="1200" b="1" smtClean="0"/>
              <a:pPr>
                <a:spcAft>
                  <a:spcPts val="600"/>
                </a:spcAft>
              </a:pPr>
              <a:t>12</a:t>
            </a:fld>
            <a:endParaRPr lang="en-US" sz="1200" b="1"/>
          </a:p>
        </p:txBody>
      </p:sp>
      <p:sp>
        <p:nvSpPr>
          <p:cNvPr id="4" name="Oval 3">
            <a:extLst>
              <a:ext uri="{FF2B5EF4-FFF2-40B4-BE49-F238E27FC236}">
                <a16:creationId xmlns:a16="http://schemas.microsoft.com/office/drawing/2014/main" id="{EBEAA4B2-2596-3548-9F8B-BBFBC1DF3DBA}"/>
              </a:ext>
            </a:extLst>
          </p:cNvPr>
          <p:cNvSpPr/>
          <p:nvPr/>
        </p:nvSpPr>
        <p:spPr>
          <a:xfrm>
            <a:off x="4180114" y="5808286"/>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Oval 4">
            <a:extLst>
              <a:ext uri="{FF2B5EF4-FFF2-40B4-BE49-F238E27FC236}">
                <a16:creationId xmlns:a16="http://schemas.microsoft.com/office/drawing/2014/main" id="{326584ED-D107-5034-7378-8C71497F3EE1}"/>
              </a:ext>
            </a:extLst>
          </p:cNvPr>
          <p:cNvSpPr/>
          <p:nvPr/>
        </p:nvSpPr>
        <p:spPr>
          <a:xfrm>
            <a:off x="6268788" y="6103060"/>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Oval 5">
            <a:extLst>
              <a:ext uri="{FF2B5EF4-FFF2-40B4-BE49-F238E27FC236}">
                <a16:creationId xmlns:a16="http://schemas.microsoft.com/office/drawing/2014/main" id="{66E89858-2E20-057F-4ED2-259085BD9D27}"/>
              </a:ext>
            </a:extLst>
          </p:cNvPr>
          <p:cNvSpPr/>
          <p:nvPr/>
        </p:nvSpPr>
        <p:spPr>
          <a:xfrm>
            <a:off x="8057704" y="5406449"/>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l 6">
            <a:extLst>
              <a:ext uri="{FF2B5EF4-FFF2-40B4-BE49-F238E27FC236}">
                <a16:creationId xmlns:a16="http://schemas.microsoft.com/office/drawing/2014/main" id="{C9E9450B-D881-3FE9-B21E-D87B59C02BFF}"/>
              </a:ext>
            </a:extLst>
          </p:cNvPr>
          <p:cNvSpPr/>
          <p:nvPr/>
        </p:nvSpPr>
        <p:spPr>
          <a:xfrm>
            <a:off x="9198428" y="2333717"/>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l 7">
            <a:extLst>
              <a:ext uri="{FF2B5EF4-FFF2-40B4-BE49-F238E27FC236}">
                <a16:creationId xmlns:a16="http://schemas.microsoft.com/office/drawing/2014/main" id="{9C7EA05B-7AE8-ABD9-563A-2F1FDC2D69A0}"/>
              </a:ext>
            </a:extLst>
          </p:cNvPr>
          <p:cNvSpPr/>
          <p:nvPr/>
        </p:nvSpPr>
        <p:spPr>
          <a:xfrm>
            <a:off x="8571868" y="1455331"/>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l 8">
            <a:extLst>
              <a:ext uri="{FF2B5EF4-FFF2-40B4-BE49-F238E27FC236}">
                <a16:creationId xmlns:a16="http://schemas.microsoft.com/office/drawing/2014/main" id="{D1620C7C-0898-730D-85EC-FA336AB137AF}"/>
              </a:ext>
            </a:extLst>
          </p:cNvPr>
          <p:cNvSpPr/>
          <p:nvPr/>
        </p:nvSpPr>
        <p:spPr>
          <a:xfrm>
            <a:off x="7265582" y="790526"/>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Oval 9">
            <a:extLst>
              <a:ext uri="{FF2B5EF4-FFF2-40B4-BE49-F238E27FC236}">
                <a16:creationId xmlns:a16="http://schemas.microsoft.com/office/drawing/2014/main" id="{D1155E00-1D9B-CC1F-2187-7CC21BF40EE1}"/>
              </a:ext>
            </a:extLst>
          </p:cNvPr>
          <p:cNvSpPr/>
          <p:nvPr/>
        </p:nvSpPr>
        <p:spPr>
          <a:xfrm>
            <a:off x="2266505" y="2424159"/>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Oval 10">
            <a:extLst>
              <a:ext uri="{FF2B5EF4-FFF2-40B4-BE49-F238E27FC236}">
                <a16:creationId xmlns:a16="http://schemas.microsoft.com/office/drawing/2014/main" id="{BBEFE6D9-796E-A177-D424-DCEECD6CB5CF}"/>
              </a:ext>
            </a:extLst>
          </p:cNvPr>
          <p:cNvSpPr/>
          <p:nvPr/>
        </p:nvSpPr>
        <p:spPr>
          <a:xfrm>
            <a:off x="2725226" y="4551366"/>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Oval 12">
            <a:extLst>
              <a:ext uri="{FF2B5EF4-FFF2-40B4-BE49-F238E27FC236}">
                <a16:creationId xmlns:a16="http://schemas.microsoft.com/office/drawing/2014/main" id="{E916B1E8-9695-053A-4CB7-6545B3AA5AAB}"/>
              </a:ext>
            </a:extLst>
          </p:cNvPr>
          <p:cNvSpPr/>
          <p:nvPr/>
        </p:nvSpPr>
        <p:spPr>
          <a:xfrm>
            <a:off x="9377411" y="4176759"/>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ekstvak 1">
            <a:extLst>
              <a:ext uri="{FF2B5EF4-FFF2-40B4-BE49-F238E27FC236}">
                <a16:creationId xmlns:a16="http://schemas.microsoft.com/office/drawing/2014/main" id="{0827A2A3-8D2F-AABE-D7BF-838824950DCC}"/>
              </a:ext>
            </a:extLst>
          </p:cNvPr>
          <p:cNvSpPr txBox="1"/>
          <p:nvPr/>
        </p:nvSpPr>
        <p:spPr>
          <a:xfrm>
            <a:off x="4184939" y="2553660"/>
            <a:ext cx="1140542" cy="369332"/>
          </a:xfrm>
          <a:prstGeom prst="rect">
            <a:avLst/>
          </a:prstGeom>
          <a:noFill/>
        </p:spPr>
        <p:txBody>
          <a:bodyPr wrap="square" rtlCol="0">
            <a:spAutoFit/>
          </a:bodyPr>
          <a:lstStyle/>
          <a:p>
            <a:r>
              <a:rPr lang="nl-BE" dirty="0"/>
              <a:t>MB 1</a:t>
            </a:r>
          </a:p>
        </p:txBody>
      </p:sp>
      <p:sp>
        <p:nvSpPr>
          <p:cNvPr id="14" name="Tekstvak 13">
            <a:extLst>
              <a:ext uri="{FF2B5EF4-FFF2-40B4-BE49-F238E27FC236}">
                <a16:creationId xmlns:a16="http://schemas.microsoft.com/office/drawing/2014/main" id="{7CD67D75-8855-FBB0-81D3-6D6953B176AB}"/>
              </a:ext>
            </a:extLst>
          </p:cNvPr>
          <p:cNvSpPr txBox="1"/>
          <p:nvPr/>
        </p:nvSpPr>
        <p:spPr>
          <a:xfrm>
            <a:off x="6096000" y="3429000"/>
            <a:ext cx="1140542" cy="369332"/>
          </a:xfrm>
          <a:prstGeom prst="rect">
            <a:avLst/>
          </a:prstGeom>
          <a:noFill/>
        </p:spPr>
        <p:txBody>
          <a:bodyPr wrap="square" rtlCol="0">
            <a:spAutoFit/>
          </a:bodyPr>
          <a:lstStyle/>
          <a:p>
            <a:r>
              <a:rPr lang="nl-BE" dirty="0">
                <a:solidFill>
                  <a:srgbClr val="FF0000"/>
                </a:solidFill>
              </a:rPr>
              <a:t>EM 1</a:t>
            </a:r>
          </a:p>
        </p:txBody>
      </p:sp>
      <p:sp>
        <p:nvSpPr>
          <p:cNvPr id="15" name="Tekstvak 14">
            <a:extLst>
              <a:ext uri="{FF2B5EF4-FFF2-40B4-BE49-F238E27FC236}">
                <a16:creationId xmlns:a16="http://schemas.microsoft.com/office/drawing/2014/main" id="{90DF9DDB-2FEB-F899-5A24-79DCCED3F23D}"/>
              </a:ext>
            </a:extLst>
          </p:cNvPr>
          <p:cNvSpPr txBox="1"/>
          <p:nvPr/>
        </p:nvSpPr>
        <p:spPr>
          <a:xfrm>
            <a:off x="5861803" y="3807427"/>
            <a:ext cx="1140542" cy="369332"/>
          </a:xfrm>
          <a:prstGeom prst="rect">
            <a:avLst/>
          </a:prstGeom>
          <a:noFill/>
        </p:spPr>
        <p:txBody>
          <a:bodyPr wrap="square" rtlCol="0">
            <a:spAutoFit/>
          </a:bodyPr>
          <a:lstStyle/>
          <a:p>
            <a:r>
              <a:rPr lang="nl-BE" dirty="0">
                <a:solidFill>
                  <a:srgbClr val="00B050"/>
                </a:solidFill>
              </a:rPr>
              <a:t>JW 1</a:t>
            </a:r>
          </a:p>
        </p:txBody>
      </p:sp>
      <p:cxnSp>
        <p:nvCxnSpPr>
          <p:cNvPr id="17" name="Rechte verbindingslijn met pijl 16">
            <a:extLst>
              <a:ext uri="{FF2B5EF4-FFF2-40B4-BE49-F238E27FC236}">
                <a16:creationId xmlns:a16="http://schemas.microsoft.com/office/drawing/2014/main" id="{F2D98DFC-62F5-EE72-06CE-255A8F012DC7}"/>
              </a:ext>
            </a:extLst>
          </p:cNvPr>
          <p:cNvCxnSpPr>
            <a:cxnSpLocks/>
            <a:stCxn id="2" idx="2"/>
          </p:cNvCxnSpPr>
          <p:nvPr/>
        </p:nvCxnSpPr>
        <p:spPr>
          <a:xfrm>
            <a:off x="4755210" y="2922992"/>
            <a:ext cx="1340790" cy="655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a:extLst>
              <a:ext uri="{FF2B5EF4-FFF2-40B4-BE49-F238E27FC236}">
                <a16:creationId xmlns:a16="http://schemas.microsoft.com/office/drawing/2014/main" id="{ED670EF5-8EC0-4C1D-E1B6-F81C9F9D8AAA}"/>
              </a:ext>
            </a:extLst>
          </p:cNvPr>
          <p:cNvCxnSpPr>
            <a:cxnSpLocks/>
            <a:stCxn id="14" idx="1"/>
          </p:cNvCxnSpPr>
          <p:nvPr/>
        </p:nvCxnSpPr>
        <p:spPr>
          <a:xfrm flipH="1">
            <a:off x="4896465" y="3613666"/>
            <a:ext cx="1199535" cy="1433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591ABB4B-1020-9996-AD94-65E177B0A58D}"/>
              </a:ext>
            </a:extLst>
          </p:cNvPr>
          <p:cNvSpPr txBox="1"/>
          <p:nvPr/>
        </p:nvSpPr>
        <p:spPr>
          <a:xfrm>
            <a:off x="4180114" y="3578942"/>
            <a:ext cx="1140542" cy="369332"/>
          </a:xfrm>
          <a:prstGeom prst="rect">
            <a:avLst/>
          </a:prstGeom>
          <a:noFill/>
        </p:spPr>
        <p:txBody>
          <a:bodyPr wrap="square" rtlCol="0">
            <a:spAutoFit/>
          </a:bodyPr>
          <a:lstStyle/>
          <a:p>
            <a:r>
              <a:rPr lang="nl-BE" dirty="0"/>
              <a:t>MB 1</a:t>
            </a:r>
          </a:p>
        </p:txBody>
      </p:sp>
      <p:cxnSp>
        <p:nvCxnSpPr>
          <p:cNvPr id="25" name="Rechte verbindingslijn met pijl 24">
            <a:extLst>
              <a:ext uri="{FF2B5EF4-FFF2-40B4-BE49-F238E27FC236}">
                <a16:creationId xmlns:a16="http://schemas.microsoft.com/office/drawing/2014/main" id="{BA44517B-9A3A-E41D-B2FA-53249E782704}"/>
              </a:ext>
            </a:extLst>
          </p:cNvPr>
          <p:cNvCxnSpPr/>
          <p:nvPr/>
        </p:nvCxnSpPr>
        <p:spPr>
          <a:xfrm flipV="1">
            <a:off x="6432074" y="3763608"/>
            <a:ext cx="163286" cy="184666"/>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818E2906-1C78-DBC8-D9DD-8A9AA94CC6F7}"/>
              </a:ext>
            </a:extLst>
          </p:cNvPr>
          <p:cNvCxnSpPr>
            <a:cxnSpLocks/>
          </p:cNvCxnSpPr>
          <p:nvPr/>
        </p:nvCxnSpPr>
        <p:spPr>
          <a:xfrm>
            <a:off x="6666271" y="3848784"/>
            <a:ext cx="0" cy="48505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0" name="Tekstvak 29">
            <a:extLst>
              <a:ext uri="{FF2B5EF4-FFF2-40B4-BE49-F238E27FC236}">
                <a16:creationId xmlns:a16="http://schemas.microsoft.com/office/drawing/2014/main" id="{ECAFE642-4207-ABC7-8FE4-09EA2E564A3A}"/>
              </a:ext>
            </a:extLst>
          </p:cNvPr>
          <p:cNvSpPr txBox="1"/>
          <p:nvPr/>
        </p:nvSpPr>
        <p:spPr>
          <a:xfrm>
            <a:off x="6268788" y="4339117"/>
            <a:ext cx="1140542" cy="369332"/>
          </a:xfrm>
          <a:prstGeom prst="rect">
            <a:avLst/>
          </a:prstGeom>
          <a:noFill/>
        </p:spPr>
        <p:txBody>
          <a:bodyPr wrap="square" rtlCol="0">
            <a:spAutoFit/>
          </a:bodyPr>
          <a:lstStyle/>
          <a:p>
            <a:r>
              <a:rPr lang="nl-BE" dirty="0">
                <a:solidFill>
                  <a:srgbClr val="00B050"/>
                </a:solidFill>
              </a:rPr>
              <a:t>JW 1</a:t>
            </a:r>
          </a:p>
        </p:txBody>
      </p:sp>
    </p:spTree>
    <p:extLst>
      <p:ext uri="{BB962C8B-B14F-4D97-AF65-F5344CB8AC3E}">
        <p14:creationId xmlns:p14="http://schemas.microsoft.com/office/powerpoint/2010/main" val="424075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F905F-450A-A10A-E96A-99226592083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5E3B8AE-7303-96FF-7EB0-5003E23A5079}"/>
              </a:ext>
            </a:extLst>
          </p:cNvPr>
          <p:cNvSpPr txBox="1"/>
          <p:nvPr/>
        </p:nvSpPr>
        <p:spPr>
          <a:xfrm>
            <a:off x="1474933" y="2457739"/>
            <a:ext cx="895465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cs typeface="Arial"/>
              </a:rPr>
              <a:t>STAP 3. EXTERNE PERSPECTIEVEN POSITIONEREN</a:t>
            </a:r>
          </a:p>
        </p:txBody>
      </p:sp>
    </p:spTree>
    <p:extLst>
      <p:ext uri="{BB962C8B-B14F-4D97-AF65-F5344CB8AC3E}">
        <p14:creationId xmlns:p14="http://schemas.microsoft.com/office/powerpoint/2010/main" val="2724760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lage of images of people jumping in the air&#10;&#10;AI-generated content may be incorrect.">
            <a:extLst>
              <a:ext uri="{FF2B5EF4-FFF2-40B4-BE49-F238E27FC236}">
                <a16:creationId xmlns:a16="http://schemas.microsoft.com/office/drawing/2014/main" id="{B32E1EF9-A272-FFC5-C987-06A04F33F5F9}"/>
              </a:ext>
            </a:extLst>
          </p:cNvPr>
          <p:cNvPicPr>
            <a:picLocks noChangeAspect="1"/>
          </p:cNvPicPr>
          <p:nvPr/>
        </p:nvPicPr>
        <p:blipFill>
          <a:blip r:embed="rId2"/>
          <a:srcRect l="33430"/>
          <a:stretch>
            <a:fillRect/>
          </a:stretch>
        </p:blipFill>
        <p:spPr>
          <a:xfrm>
            <a:off x="6962012" y="2979174"/>
            <a:ext cx="5229988" cy="3975716"/>
          </a:xfrm>
          <a:prstGeom prst="rect">
            <a:avLst/>
          </a:prstGeom>
        </p:spPr>
      </p:pic>
      <p:sp>
        <p:nvSpPr>
          <p:cNvPr id="3" name="Title 2">
            <a:extLst>
              <a:ext uri="{FF2B5EF4-FFF2-40B4-BE49-F238E27FC236}">
                <a16:creationId xmlns:a16="http://schemas.microsoft.com/office/drawing/2014/main" id="{EAF56C6E-FCD5-45B9-71AE-2B4CCAD505E5}"/>
              </a:ext>
            </a:extLst>
          </p:cNvPr>
          <p:cNvSpPr>
            <a:spLocks noGrp="1"/>
          </p:cNvSpPr>
          <p:nvPr>
            <p:ph type="title"/>
          </p:nvPr>
        </p:nvSpPr>
        <p:spPr>
          <a:xfrm>
            <a:off x="611513" y="760330"/>
            <a:ext cx="11112500" cy="900112"/>
          </a:xfrm>
        </p:spPr>
        <p:txBody>
          <a:bodyPr/>
          <a:lstStyle/>
          <a:p>
            <a:pPr algn="ctr"/>
            <a:r>
              <a:rPr lang="en-US" sz="3200" dirty="0">
                <a:solidFill>
                  <a:srgbClr val="FF0000"/>
                </a:solidFill>
                <a:latin typeface="Arial"/>
                <a:cs typeface="Arial"/>
              </a:rPr>
              <a:t>EXT. 1 </a:t>
            </a:r>
            <a:br>
              <a:rPr lang="en-US" sz="3200" dirty="0">
                <a:latin typeface="Arial"/>
                <a:cs typeface="Arial"/>
              </a:rPr>
            </a:br>
            <a:r>
              <a:rPr lang="en-US" sz="3200" dirty="0" err="1">
                <a:latin typeface="Arial"/>
                <a:cs typeface="Arial"/>
              </a:rPr>
              <a:t>artistiek</a:t>
            </a:r>
            <a:r>
              <a:rPr lang="en-US" sz="3200" dirty="0">
                <a:latin typeface="Arial"/>
                <a:cs typeface="Arial"/>
              </a:rPr>
              <a:t> project YOLOCAUST.DE </a:t>
            </a:r>
            <a:br>
              <a:rPr lang="en-US" sz="3200" dirty="0">
                <a:latin typeface="Arial"/>
                <a:cs typeface="Arial"/>
              </a:rPr>
            </a:br>
            <a:r>
              <a:rPr lang="en-US" sz="3200" dirty="0">
                <a:latin typeface="Arial"/>
                <a:cs typeface="Arial"/>
              </a:rPr>
              <a:t>van </a:t>
            </a:r>
            <a:r>
              <a:rPr lang="en-US" sz="3200" dirty="0" err="1">
                <a:latin typeface="Arial"/>
                <a:cs typeface="Arial"/>
              </a:rPr>
              <a:t>Shakak</a:t>
            </a:r>
            <a:r>
              <a:rPr lang="en-US" sz="3200" dirty="0">
                <a:latin typeface="Arial"/>
                <a:cs typeface="Arial"/>
              </a:rPr>
              <a:t> Shapira - </a:t>
            </a:r>
            <a:r>
              <a:rPr lang="en-US" sz="3200" dirty="0" err="1">
                <a:latin typeface="Arial"/>
                <a:cs typeface="Arial"/>
              </a:rPr>
              <a:t>Israëlisch</a:t>
            </a:r>
            <a:r>
              <a:rPr lang="en-US" sz="3200" dirty="0">
                <a:latin typeface="Arial"/>
                <a:cs typeface="Arial"/>
              </a:rPr>
              <a:t> artiest </a:t>
            </a:r>
            <a:endParaRPr lang="en-US" sz="3200" dirty="0"/>
          </a:p>
        </p:txBody>
      </p:sp>
      <p:pic>
        <p:nvPicPr>
          <p:cNvPr id="5" name="Afbeelding 4" descr="Afbeelding met Dans, schoeisel, schermopname, buitenshuis&#10;&#10;Door AI gegenereerde inhoud is mogelijk onjuist.">
            <a:extLst>
              <a:ext uri="{FF2B5EF4-FFF2-40B4-BE49-F238E27FC236}">
                <a16:creationId xmlns:a16="http://schemas.microsoft.com/office/drawing/2014/main" id="{439B1D9E-1528-7318-A0A3-42F0A3D5A6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651" y="1799982"/>
            <a:ext cx="7276280" cy="3258036"/>
          </a:xfrm>
          <a:prstGeom prst="rect">
            <a:avLst/>
          </a:prstGeom>
        </p:spPr>
      </p:pic>
    </p:spTree>
    <p:extLst>
      <p:ext uri="{BB962C8B-B14F-4D97-AF65-F5344CB8AC3E}">
        <p14:creationId xmlns:p14="http://schemas.microsoft.com/office/powerpoint/2010/main" val="3738419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70C86-C1A4-62BF-7124-B5D2F8427C9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75D8FC5-8C42-42AA-B889-9B69E1DBA86E}"/>
              </a:ext>
            </a:extLst>
          </p:cNvPr>
          <p:cNvSpPr txBox="1"/>
          <p:nvPr/>
        </p:nvSpPr>
        <p:spPr>
          <a:xfrm>
            <a:off x="1474933" y="2457739"/>
            <a:ext cx="895465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cs typeface="Arial"/>
              </a:rPr>
              <a:t>STAP 4. HERPOSITIONEREN</a:t>
            </a:r>
          </a:p>
        </p:txBody>
      </p:sp>
    </p:spTree>
    <p:extLst>
      <p:ext uri="{BB962C8B-B14F-4D97-AF65-F5344CB8AC3E}">
        <p14:creationId xmlns:p14="http://schemas.microsoft.com/office/powerpoint/2010/main" val="1289218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7095C-FCB9-DCBC-8D5C-357562A0DA4C}"/>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8B71758F-E34C-61AB-0FA3-E5489CEFE6FC}"/>
              </a:ext>
            </a:extLst>
          </p:cNvPr>
          <p:cNvPicPr>
            <a:picLocks noChangeAspect="1"/>
          </p:cNvPicPr>
          <p:nvPr/>
        </p:nvPicPr>
        <p:blipFill rotWithShape="1">
          <a:blip r:embed="rId3"/>
          <a:srcRect l="30175" t="12245" r="23081" b="26091"/>
          <a:stretch/>
        </p:blipFill>
        <p:spPr>
          <a:xfrm>
            <a:off x="1210756" y="204466"/>
            <a:ext cx="8694618" cy="6212761"/>
          </a:xfrm>
          <a:prstGeom prst="rect">
            <a:avLst/>
          </a:prstGeom>
        </p:spPr>
      </p:pic>
      <p:sp>
        <p:nvSpPr>
          <p:cNvPr id="3" name="Slide Number Placeholder 3">
            <a:extLst>
              <a:ext uri="{FF2B5EF4-FFF2-40B4-BE49-F238E27FC236}">
                <a16:creationId xmlns:a16="http://schemas.microsoft.com/office/drawing/2014/main" id="{06801330-4903-42E6-1850-F816CEE4B1E1}"/>
              </a:ext>
            </a:extLst>
          </p:cNvPr>
          <p:cNvSpPr txBox="1">
            <a:spLocks/>
          </p:cNvSpPr>
          <p:nvPr/>
        </p:nvSpPr>
        <p:spPr>
          <a:xfrm>
            <a:off x="11393207" y="6260144"/>
            <a:ext cx="616688" cy="443169"/>
          </a:xfrm>
          <a:prstGeom prst="rect">
            <a:avLst/>
          </a:prstGeom>
        </p:spPr>
        <p:txBody>
          <a:bodyPr vert="horz" lIns="91440" tIns="45720" rIns="91440" bIns="45720" rtlCol="0" anchor="ctr">
            <a:normAutofit/>
          </a:bodyPr>
          <a:lstStyle>
            <a:defPPr>
              <a:defRPr lang="nl-BE"/>
            </a:defPPr>
            <a:lvl1pPr marL="0" algn="r" defTabSz="914400" rtl="0" eaLnBrk="1" latinLnBrk="0" hangingPunct="1">
              <a:defRPr sz="800" kern="1200" cap="all" spc="1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637F8FC-4B86-4690-8888-22AB2F781BEF}" type="slidenum">
              <a:rPr lang="en-US" sz="1200" b="1" smtClean="0"/>
              <a:pPr>
                <a:spcAft>
                  <a:spcPts val="600"/>
                </a:spcAft>
              </a:pPr>
              <a:t>16</a:t>
            </a:fld>
            <a:endParaRPr lang="en-US" sz="1200" b="1"/>
          </a:p>
        </p:txBody>
      </p:sp>
      <p:sp>
        <p:nvSpPr>
          <p:cNvPr id="4" name="Oval 3">
            <a:extLst>
              <a:ext uri="{FF2B5EF4-FFF2-40B4-BE49-F238E27FC236}">
                <a16:creationId xmlns:a16="http://schemas.microsoft.com/office/drawing/2014/main" id="{1CD27BBF-EB53-A346-D9D0-3DF09A92A0B0}"/>
              </a:ext>
            </a:extLst>
          </p:cNvPr>
          <p:cNvSpPr/>
          <p:nvPr/>
        </p:nvSpPr>
        <p:spPr>
          <a:xfrm>
            <a:off x="4180114" y="5808286"/>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Oval 4">
            <a:extLst>
              <a:ext uri="{FF2B5EF4-FFF2-40B4-BE49-F238E27FC236}">
                <a16:creationId xmlns:a16="http://schemas.microsoft.com/office/drawing/2014/main" id="{95135C0A-79BC-E74D-A034-A70BE4A50BFB}"/>
              </a:ext>
            </a:extLst>
          </p:cNvPr>
          <p:cNvSpPr/>
          <p:nvPr/>
        </p:nvSpPr>
        <p:spPr>
          <a:xfrm>
            <a:off x="6268788" y="6103060"/>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Oval 5">
            <a:extLst>
              <a:ext uri="{FF2B5EF4-FFF2-40B4-BE49-F238E27FC236}">
                <a16:creationId xmlns:a16="http://schemas.microsoft.com/office/drawing/2014/main" id="{E4F95D52-6E2D-08FA-F0C6-16D6D6D3EBA0}"/>
              </a:ext>
            </a:extLst>
          </p:cNvPr>
          <p:cNvSpPr/>
          <p:nvPr/>
        </p:nvSpPr>
        <p:spPr>
          <a:xfrm>
            <a:off x="8057704" y="5406449"/>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l 6">
            <a:extLst>
              <a:ext uri="{FF2B5EF4-FFF2-40B4-BE49-F238E27FC236}">
                <a16:creationId xmlns:a16="http://schemas.microsoft.com/office/drawing/2014/main" id="{24E887A5-BD7B-78E4-D7C2-2178AAF1421D}"/>
              </a:ext>
            </a:extLst>
          </p:cNvPr>
          <p:cNvSpPr/>
          <p:nvPr/>
        </p:nvSpPr>
        <p:spPr>
          <a:xfrm>
            <a:off x="9198428" y="2333717"/>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l 7">
            <a:extLst>
              <a:ext uri="{FF2B5EF4-FFF2-40B4-BE49-F238E27FC236}">
                <a16:creationId xmlns:a16="http://schemas.microsoft.com/office/drawing/2014/main" id="{FBA97F6F-5EB2-517B-6F58-26E13676ED1D}"/>
              </a:ext>
            </a:extLst>
          </p:cNvPr>
          <p:cNvSpPr/>
          <p:nvPr/>
        </p:nvSpPr>
        <p:spPr>
          <a:xfrm>
            <a:off x="8571868" y="1455331"/>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l 8">
            <a:extLst>
              <a:ext uri="{FF2B5EF4-FFF2-40B4-BE49-F238E27FC236}">
                <a16:creationId xmlns:a16="http://schemas.microsoft.com/office/drawing/2014/main" id="{0D559FA7-3DF1-ED65-F857-C5C2057D0292}"/>
              </a:ext>
            </a:extLst>
          </p:cNvPr>
          <p:cNvSpPr/>
          <p:nvPr/>
        </p:nvSpPr>
        <p:spPr>
          <a:xfrm>
            <a:off x="7265582" y="790526"/>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Oval 9">
            <a:extLst>
              <a:ext uri="{FF2B5EF4-FFF2-40B4-BE49-F238E27FC236}">
                <a16:creationId xmlns:a16="http://schemas.microsoft.com/office/drawing/2014/main" id="{F9182C15-85CE-8F49-0168-7C7A9BABC347}"/>
              </a:ext>
            </a:extLst>
          </p:cNvPr>
          <p:cNvSpPr/>
          <p:nvPr/>
        </p:nvSpPr>
        <p:spPr>
          <a:xfrm>
            <a:off x="2266505" y="2424159"/>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Oval 10">
            <a:extLst>
              <a:ext uri="{FF2B5EF4-FFF2-40B4-BE49-F238E27FC236}">
                <a16:creationId xmlns:a16="http://schemas.microsoft.com/office/drawing/2014/main" id="{3BF56819-F83D-A064-A393-CE18E5E07B15}"/>
              </a:ext>
            </a:extLst>
          </p:cNvPr>
          <p:cNvSpPr/>
          <p:nvPr/>
        </p:nvSpPr>
        <p:spPr>
          <a:xfrm>
            <a:off x="2725226" y="4551366"/>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Oval 12">
            <a:extLst>
              <a:ext uri="{FF2B5EF4-FFF2-40B4-BE49-F238E27FC236}">
                <a16:creationId xmlns:a16="http://schemas.microsoft.com/office/drawing/2014/main" id="{662AC06B-9768-C8B1-A5F6-22D1728EBA69}"/>
              </a:ext>
            </a:extLst>
          </p:cNvPr>
          <p:cNvSpPr/>
          <p:nvPr/>
        </p:nvSpPr>
        <p:spPr>
          <a:xfrm>
            <a:off x="9377411" y="4176759"/>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Ovaal 1">
            <a:extLst>
              <a:ext uri="{FF2B5EF4-FFF2-40B4-BE49-F238E27FC236}">
                <a16:creationId xmlns:a16="http://schemas.microsoft.com/office/drawing/2014/main" id="{BB78DF4D-5E1A-63DF-B6D8-BBA6B1B59D04}"/>
              </a:ext>
            </a:extLst>
          </p:cNvPr>
          <p:cNvSpPr/>
          <p:nvPr/>
        </p:nvSpPr>
        <p:spPr>
          <a:xfrm>
            <a:off x="4180114" y="2647884"/>
            <a:ext cx="1247292" cy="53776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EXT. 1</a:t>
            </a:r>
          </a:p>
        </p:txBody>
      </p:sp>
    </p:spTree>
    <p:extLst>
      <p:ext uri="{BB962C8B-B14F-4D97-AF65-F5344CB8AC3E}">
        <p14:creationId xmlns:p14="http://schemas.microsoft.com/office/powerpoint/2010/main" val="2776242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682ED-170F-E223-7982-8A6FC0AAA3C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18BF1838-C3B6-F16A-B8FF-A7C315F2B328}"/>
              </a:ext>
            </a:extLst>
          </p:cNvPr>
          <p:cNvPicPr>
            <a:picLocks noChangeAspect="1"/>
          </p:cNvPicPr>
          <p:nvPr/>
        </p:nvPicPr>
        <p:blipFill rotWithShape="1">
          <a:blip r:embed="rId3"/>
          <a:srcRect l="30175" t="12245" r="23081" b="26091"/>
          <a:stretch/>
        </p:blipFill>
        <p:spPr>
          <a:xfrm>
            <a:off x="1210756" y="204466"/>
            <a:ext cx="8694618" cy="6212761"/>
          </a:xfrm>
          <a:prstGeom prst="rect">
            <a:avLst/>
          </a:prstGeom>
        </p:spPr>
      </p:pic>
      <p:sp>
        <p:nvSpPr>
          <p:cNvPr id="3" name="Slide Number Placeholder 3">
            <a:extLst>
              <a:ext uri="{FF2B5EF4-FFF2-40B4-BE49-F238E27FC236}">
                <a16:creationId xmlns:a16="http://schemas.microsoft.com/office/drawing/2014/main" id="{244E8994-BCDD-BFE4-E472-3162C2289001}"/>
              </a:ext>
            </a:extLst>
          </p:cNvPr>
          <p:cNvSpPr txBox="1">
            <a:spLocks/>
          </p:cNvSpPr>
          <p:nvPr/>
        </p:nvSpPr>
        <p:spPr>
          <a:xfrm>
            <a:off x="11393207" y="6260144"/>
            <a:ext cx="616688" cy="443169"/>
          </a:xfrm>
          <a:prstGeom prst="rect">
            <a:avLst/>
          </a:prstGeom>
        </p:spPr>
        <p:txBody>
          <a:bodyPr vert="horz" lIns="91440" tIns="45720" rIns="91440" bIns="45720" rtlCol="0" anchor="ctr">
            <a:normAutofit/>
          </a:bodyPr>
          <a:lstStyle>
            <a:defPPr>
              <a:defRPr lang="nl-BE"/>
            </a:defPPr>
            <a:lvl1pPr marL="0" algn="r" defTabSz="914400" rtl="0" eaLnBrk="1" latinLnBrk="0" hangingPunct="1">
              <a:defRPr sz="800" kern="1200" cap="all" spc="1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637F8FC-4B86-4690-8888-22AB2F781BEF}" type="slidenum">
              <a:rPr lang="en-US" sz="1200" b="1" smtClean="0"/>
              <a:pPr>
                <a:spcAft>
                  <a:spcPts val="600"/>
                </a:spcAft>
              </a:pPr>
              <a:t>17</a:t>
            </a:fld>
            <a:endParaRPr lang="en-US" sz="1200" b="1"/>
          </a:p>
        </p:txBody>
      </p:sp>
      <p:sp>
        <p:nvSpPr>
          <p:cNvPr id="4" name="Oval 3">
            <a:extLst>
              <a:ext uri="{FF2B5EF4-FFF2-40B4-BE49-F238E27FC236}">
                <a16:creationId xmlns:a16="http://schemas.microsoft.com/office/drawing/2014/main" id="{72186FD0-59C5-0C55-5959-E75DD3F87B78}"/>
              </a:ext>
            </a:extLst>
          </p:cNvPr>
          <p:cNvSpPr/>
          <p:nvPr/>
        </p:nvSpPr>
        <p:spPr>
          <a:xfrm>
            <a:off x="4180114" y="5808286"/>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Oval 4">
            <a:extLst>
              <a:ext uri="{FF2B5EF4-FFF2-40B4-BE49-F238E27FC236}">
                <a16:creationId xmlns:a16="http://schemas.microsoft.com/office/drawing/2014/main" id="{D4FADFB4-89C8-F023-A0A4-F121888DF20C}"/>
              </a:ext>
            </a:extLst>
          </p:cNvPr>
          <p:cNvSpPr/>
          <p:nvPr/>
        </p:nvSpPr>
        <p:spPr>
          <a:xfrm>
            <a:off x="6268788" y="6103060"/>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Oval 5">
            <a:extLst>
              <a:ext uri="{FF2B5EF4-FFF2-40B4-BE49-F238E27FC236}">
                <a16:creationId xmlns:a16="http://schemas.microsoft.com/office/drawing/2014/main" id="{5E2D9A6B-29D2-57EE-62B6-FF5B50DAE5A4}"/>
              </a:ext>
            </a:extLst>
          </p:cNvPr>
          <p:cNvSpPr/>
          <p:nvPr/>
        </p:nvSpPr>
        <p:spPr>
          <a:xfrm>
            <a:off x="8057704" y="5406449"/>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l 6">
            <a:extLst>
              <a:ext uri="{FF2B5EF4-FFF2-40B4-BE49-F238E27FC236}">
                <a16:creationId xmlns:a16="http://schemas.microsoft.com/office/drawing/2014/main" id="{9DFD5ADB-15D0-5CE4-83C3-2FFC3D023A16}"/>
              </a:ext>
            </a:extLst>
          </p:cNvPr>
          <p:cNvSpPr/>
          <p:nvPr/>
        </p:nvSpPr>
        <p:spPr>
          <a:xfrm>
            <a:off x="9198428" y="2333717"/>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l 7">
            <a:extLst>
              <a:ext uri="{FF2B5EF4-FFF2-40B4-BE49-F238E27FC236}">
                <a16:creationId xmlns:a16="http://schemas.microsoft.com/office/drawing/2014/main" id="{11EE5E93-8706-7484-EC36-BB888E9E39A5}"/>
              </a:ext>
            </a:extLst>
          </p:cNvPr>
          <p:cNvSpPr/>
          <p:nvPr/>
        </p:nvSpPr>
        <p:spPr>
          <a:xfrm>
            <a:off x="8571868" y="1455331"/>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l 8">
            <a:extLst>
              <a:ext uri="{FF2B5EF4-FFF2-40B4-BE49-F238E27FC236}">
                <a16:creationId xmlns:a16="http://schemas.microsoft.com/office/drawing/2014/main" id="{19152D82-5C2F-424B-979A-EAA6CD1EC838}"/>
              </a:ext>
            </a:extLst>
          </p:cNvPr>
          <p:cNvSpPr/>
          <p:nvPr/>
        </p:nvSpPr>
        <p:spPr>
          <a:xfrm>
            <a:off x="7265582" y="790526"/>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Oval 9">
            <a:extLst>
              <a:ext uri="{FF2B5EF4-FFF2-40B4-BE49-F238E27FC236}">
                <a16:creationId xmlns:a16="http://schemas.microsoft.com/office/drawing/2014/main" id="{9E43F408-47A1-2B89-1112-EC69A2A47C1E}"/>
              </a:ext>
            </a:extLst>
          </p:cNvPr>
          <p:cNvSpPr/>
          <p:nvPr/>
        </p:nvSpPr>
        <p:spPr>
          <a:xfrm>
            <a:off x="2266505" y="2424159"/>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Oval 10">
            <a:extLst>
              <a:ext uri="{FF2B5EF4-FFF2-40B4-BE49-F238E27FC236}">
                <a16:creationId xmlns:a16="http://schemas.microsoft.com/office/drawing/2014/main" id="{E0A157CA-F165-FE56-0818-AC1C1476FD92}"/>
              </a:ext>
            </a:extLst>
          </p:cNvPr>
          <p:cNvSpPr/>
          <p:nvPr/>
        </p:nvSpPr>
        <p:spPr>
          <a:xfrm>
            <a:off x="2725226" y="4551366"/>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Oval 12">
            <a:extLst>
              <a:ext uri="{FF2B5EF4-FFF2-40B4-BE49-F238E27FC236}">
                <a16:creationId xmlns:a16="http://schemas.microsoft.com/office/drawing/2014/main" id="{43BD4FA5-B765-30E2-F4BA-4B60A5E99DCD}"/>
              </a:ext>
            </a:extLst>
          </p:cNvPr>
          <p:cNvSpPr/>
          <p:nvPr/>
        </p:nvSpPr>
        <p:spPr>
          <a:xfrm>
            <a:off x="9377411" y="4176759"/>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ekstvak 1">
            <a:extLst>
              <a:ext uri="{FF2B5EF4-FFF2-40B4-BE49-F238E27FC236}">
                <a16:creationId xmlns:a16="http://schemas.microsoft.com/office/drawing/2014/main" id="{EC1FA579-8DEA-830B-3902-9BC43BA4DA6E}"/>
              </a:ext>
            </a:extLst>
          </p:cNvPr>
          <p:cNvSpPr txBox="1"/>
          <p:nvPr/>
        </p:nvSpPr>
        <p:spPr>
          <a:xfrm>
            <a:off x="4368518" y="2271490"/>
            <a:ext cx="1140542" cy="369332"/>
          </a:xfrm>
          <a:prstGeom prst="rect">
            <a:avLst/>
          </a:prstGeom>
          <a:noFill/>
        </p:spPr>
        <p:txBody>
          <a:bodyPr wrap="square" rtlCol="0">
            <a:spAutoFit/>
          </a:bodyPr>
          <a:lstStyle/>
          <a:p>
            <a:r>
              <a:rPr lang="nl-BE" dirty="0"/>
              <a:t>MB 1</a:t>
            </a:r>
          </a:p>
        </p:txBody>
      </p:sp>
      <p:sp>
        <p:nvSpPr>
          <p:cNvPr id="14" name="Tekstvak 13">
            <a:extLst>
              <a:ext uri="{FF2B5EF4-FFF2-40B4-BE49-F238E27FC236}">
                <a16:creationId xmlns:a16="http://schemas.microsoft.com/office/drawing/2014/main" id="{4CBD708A-8C2B-D0E4-21B8-A63A6A4F96F3}"/>
              </a:ext>
            </a:extLst>
          </p:cNvPr>
          <p:cNvSpPr txBox="1"/>
          <p:nvPr/>
        </p:nvSpPr>
        <p:spPr>
          <a:xfrm>
            <a:off x="6096000" y="3429000"/>
            <a:ext cx="1140542" cy="369332"/>
          </a:xfrm>
          <a:prstGeom prst="rect">
            <a:avLst/>
          </a:prstGeom>
          <a:noFill/>
        </p:spPr>
        <p:txBody>
          <a:bodyPr wrap="square" rtlCol="0">
            <a:spAutoFit/>
          </a:bodyPr>
          <a:lstStyle/>
          <a:p>
            <a:r>
              <a:rPr lang="nl-BE" dirty="0">
                <a:solidFill>
                  <a:srgbClr val="FF0000"/>
                </a:solidFill>
              </a:rPr>
              <a:t>EM 1</a:t>
            </a:r>
          </a:p>
        </p:txBody>
      </p:sp>
      <p:sp>
        <p:nvSpPr>
          <p:cNvPr id="15" name="Tekstvak 14">
            <a:extLst>
              <a:ext uri="{FF2B5EF4-FFF2-40B4-BE49-F238E27FC236}">
                <a16:creationId xmlns:a16="http://schemas.microsoft.com/office/drawing/2014/main" id="{90638430-E742-4115-2F6A-55C52B12ABD6}"/>
              </a:ext>
            </a:extLst>
          </p:cNvPr>
          <p:cNvSpPr txBox="1"/>
          <p:nvPr/>
        </p:nvSpPr>
        <p:spPr>
          <a:xfrm>
            <a:off x="5861803" y="3807427"/>
            <a:ext cx="1140542" cy="369332"/>
          </a:xfrm>
          <a:prstGeom prst="rect">
            <a:avLst/>
          </a:prstGeom>
          <a:noFill/>
        </p:spPr>
        <p:txBody>
          <a:bodyPr wrap="square" rtlCol="0">
            <a:spAutoFit/>
          </a:bodyPr>
          <a:lstStyle/>
          <a:p>
            <a:r>
              <a:rPr lang="nl-BE" dirty="0">
                <a:solidFill>
                  <a:srgbClr val="00B050"/>
                </a:solidFill>
              </a:rPr>
              <a:t>JW 1</a:t>
            </a:r>
          </a:p>
        </p:txBody>
      </p:sp>
      <p:cxnSp>
        <p:nvCxnSpPr>
          <p:cNvPr id="17" name="Rechte verbindingslijn met pijl 16">
            <a:extLst>
              <a:ext uri="{FF2B5EF4-FFF2-40B4-BE49-F238E27FC236}">
                <a16:creationId xmlns:a16="http://schemas.microsoft.com/office/drawing/2014/main" id="{39C1B545-C64F-271C-D519-AAD9EEB1CAAC}"/>
              </a:ext>
            </a:extLst>
          </p:cNvPr>
          <p:cNvCxnSpPr>
            <a:cxnSpLocks/>
            <a:stCxn id="2" idx="2"/>
          </p:cNvCxnSpPr>
          <p:nvPr/>
        </p:nvCxnSpPr>
        <p:spPr>
          <a:xfrm>
            <a:off x="4938789" y="2640822"/>
            <a:ext cx="1340790" cy="655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a:extLst>
              <a:ext uri="{FF2B5EF4-FFF2-40B4-BE49-F238E27FC236}">
                <a16:creationId xmlns:a16="http://schemas.microsoft.com/office/drawing/2014/main" id="{8F84C76A-0A6C-119C-2CD0-64052657BE0F}"/>
              </a:ext>
            </a:extLst>
          </p:cNvPr>
          <p:cNvCxnSpPr>
            <a:cxnSpLocks/>
            <a:stCxn id="14" idx="1"/>
          </p:cNvCxnSpPr>
          <p:nvPr/>
        </p:nvCxnSpPr>
        <p:spPr>
          <a:xfrm flipH="1">
            <a:off x="4896465" y="3613666"/>
            <a:ext cx="1199535" cy="1433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E9310299-781E-B244-351A-6CB0D2DF272A}"/>
              </a:ext>
            </a:extLst>
          </p:cNvPr>
          <p:cNvSpPr txBox="1"/>
          <p:nvPr/>
        </p:nvSpPr>
        <p:spPr>
          <a:xfrm>
            <a:off x="4180114" y="3578942"/>
            <a:ext cx="1140542" cy="369332"/>
          </a:xfrm>
          <a:prstGeom prst="rect">
            <a:avLst/>
          </a:prstGeom>
          <a:noFill/>
        </p:spPr>
        <p:txBody>
          <a:bodyPr wrap="square" rtlCol="0">
            <a:spAutoFit/>
          </a:bodyPr>
          <a:lstStyle/>
          <a:p>
            <a:r>
              <a:rPr lang="nl-BE" dirty="0"/>
              <a:t>MB 1</a:t>
            </a:r>
          </a:p>
        </p:txBody>
      </p:sp>
      <p:cxnSp>
        <p:nvCxnSpPr>
          <p:cNvPr id="25" name="Rechte verbindingslijn met pijl 24">
            <a:extLst>
              <a:ext uri="{FF2B5EF4-FFF2-40B4-BE49-F238E27FC236}">
                <a16:creationId xmlns:a16="http://schemas.microsoft.com/office/drawing/2014/main" id="{CBBDDE40-BA85-7367-55BA-D0BF8FB385AD}"/>
              </a:ext>
            </a:extLst>
          </p:cNvPr>
          <p:cNvCxnSpPr/>
          <p:nvPr/>
        </p:nvCxnSpPr>
        <p:spPr>
          <a:xfrm flipV="1">
            <a:off x="6432074" y="3763608"/>
            <a:ext cx="163286" cy="184666"/>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9C816869-1047-D361-F29B-D716FB512C93}"/>
              </a:ext>
            </a:extLst>
          </p:cNvPr>
          <p:cNvCxnSpPr>
            <a:cxnSpLocks/>
          </p:cNvCxnSpPr>
          <p:nvPr/>
        </p:nvCxnSpPr>
        <p:spPr>
          <a:xfrm>
            <a:off x="6666271" y="3848784"/>
            <a:ext cx="0" cy="48505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0" name="Tekstvak 29">
            <a:extLst>
              <a:ext uri="{FF2B5EF4-FFF2-40B4-BE49-F238E27FC236}">
                <a16:creationId xmlns:a16="http://schemas.microsoft.com/office/drawing/2014/main" id="{9D8F072C-E19A-0757-4342-F6DE11A7CEFB}"/>
              </a:ext>
            </a:extLst>
          </p:cNvPr>
          <p:cNvSpPr txBox="1"/>
          <p:nvPr/>
        </p:nvSpPr>
        <p:spPr>
          <a:xfrm>
            <a:off x="6268788" y="4339117"/>
            <a:ext cx="1140542" cy="369332"/>
          </a:xfrm>
          <a:prstGeom prst="rect">
            <a:avLst/>
          </a:prstGeom>
          <a:noFill/>
        </p:spPr>
        <p:txBody>
          <a:bodyPr wrap="square" rtlCol="0">
            <a:spAutoFit/>
          </a:bodyPr>
          <a:lstStyle/>
          <a:p>
            <a:r>
              <a:rPr lang="nl-BE" dirty="0">
                <a:solidFill>
                  <a:srgbClr val="00B050"/>
                </a:solidFill>
              </a:rPr>
              <a:t>JW 1</a:t>
            </a:r>
          </a:p>
        </p:txBody>
      </p:sp>
      <p:sp>
        <p:nvSpPr>
          <p:cNvPr id="16" name="Ovaal 15">
            <a:extLst>
              <a:ext uri="{FF2B5EF4-FFF2-40B4-BE49-F238E27FC236}">
                <a16:creationId xmlns:a16="http://schemas.microsoft.com/office/drawing/2014/main" id="{62E565D8-9BCB-5403-D5F6-F198F03CBA6F}"/>
              </a:ext>
            </a:extLst>
          </p:cNvPr>
          <p:cNvSpPr/>
          <p:nvPr/>
        </p:nvSpPr>
        <p:spPr>
          <a:xfrm>
            <a:off x="3556468" y="2647884"/>
            <a:ext cx="1247292" cy="53776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EXT. 1</a:t>
            </a:r>
          </a:p>
        </p:txBody>
      </p:sp>
      <p:cxnSp>
        <p:nvCxnSpPr>
          <p:cNvPr id="18" name="Rechte verbindingslijn met pijl 17">
            <a:extLst>
              <a:ext uri="{FF2B5EF4-FFF2-40B4-BE49-F238E27FC236}">
                <a16:creationId xmlns:a16="http://schemas.microsoft.com/office/drawing/2014/main" id="{9BF62376-C111-8C37-4D7C-C0553E48B535}"/>
              </a:ext>
            </a:extLst>
          </p:cNvPr>
          <p:cNvCxnSpPr>
            <a:cxnSpLocks/>
          </p:cNvCxnSpPr>
          <p:nvPr/>
        </p:nvCxnSpPr>
        <p:spPr>
          <a:xfrm flipH="1" flipV="1">
            <a:off x="4109203" y="3303834"/>
            <a:ext cx="182002" cy="309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a:extLst>
              <a:ext uri="{FF2B5EF4-FFF2-40B4-BE49-F238E27FC236}">
                <a16:creationId xmlns:a16="http://schemas.microsoft.com/office/drawing/2014/main" id="{709A92E8-E160-125E-9975-A54D02C0E11C}"/>
              </a:ext>
            </a:extLst>
          </p:cNvPr>
          <p:cNvCxnSpPr>
            <a:cxnSpLocks/>
          </p:cNvCxnSpPr>
          <p:nvPr/>
        </p:nvCxnSpPr>
        <p:spPr>
          <a:xfrm flipV="1">
            <a:off x="4095233" y="2174103"/>
            <a:ext cx="13970" cy="3755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kstvak 28">
            <a:extLst>
              <a:ext uri="{FF2B5EF4-FFF2-40B4-BE49-F238E27FC236}">
                <a16:creationId xmlns:a16="http://schemas.microsoft.com/office/drawing/2014/main" id="{08C1A8CD-9282-1739-8EAB-9882CCBF4195}"/>
              </a:ext>
            </a:extLst>
          </p:cNvPr>
          <p:cNvSpPr txBox="1"/>
          <p:nvPr/>
        </p:nvSpPr>
        <p:spPr>
          <a:xfrm>
            <a:off x="3819316" y="1804654"/>
            <a:ext cx="1140542" cy="369332"/>
          </a:xfrm>
          <a:prstGeom prst="rect">
            <a:avLst/>
          </a:prstGeom>
          <a:noFill/>
        </p:spPr>
        <p:txBody>
          <a:bodyPr wrap="square" rtlCol="0">
            <a:spAutoFit/>
          </a:bodyPr>
          <a:lstStyle/>
          <a:p>
            <a:r>
              <a:rPr lang="nl-BE" dirty="0"/>
              <a:t>MB 1</a:t>
            </a:r>
          </a:p>
        </p:txBody>
      </p:sp>
    </p:spTree>
    <p:extLst>
      <p:ext uri="{BB962C8B-B14F-4D97-AF65-F5344CB8AC3E}">
        <p14:creationId xmlns:p14="http://schemas.microsoft.com/office/powerpoint/2010/main" val="4109187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B16F4-8FE7-A858-8A1E-AE2D11DB423A}"/>
              </a:ext>
            </a:extLst>
          </p:cNvPr>
          <p:cNvSpPr>
            <a:spLocks noGrp="1"/>
          </p:cNvSpPr>
          <p:nvPr>
            <p:ph type="title"/>
          </p:nvPr>
        </p:nvSpPr>
        <p:spPr>
          <a:xfrm>
            <a:off x="454264" y="948122"/>
            <a:ext cx="4648677" cy="900112"/>
          </a:xfrm>
        </p:spPr>
        <p:txBody>
          <a:bodyPr/>
          <a:lstStyle/>
          <a:p>
            <a:r>
              <a:rPr lang="en-US" dirty="0">
                <a:solidFill>
                  <a:srgbClr val="FF0000"/>
                </a:solidFill>
                <a:latin typeface="Arial"/>
                <a:cs typeface="Arial"/>
              </a:rPr>
              <a:t>EXT. 2 </a:t>
            </a:r>
            <a:br>
              <a:rPr lang="en-US" dirty="0">
                <a:solidFill>
                  <a:srgbClr val="FF0000"/>
                </a:solidFill>
                <a:latin typeface="Arial"/>
                <a:cs typeface="Arial"/>
              </a:rPr>
            </a:br>
            <a:r>
              <a:rPr lang="en-US" dirty="0">
                <a:latin typeface="Arial"/>
                <a:cs typeface="Arial"/>
              </a:rPr>
              <a:t>BLOG MET GRINDR-PROFIELFOTO'S</a:t>
            </a:r>
            <a:endParaRPr lang="en-US" dirty="0"/>
          </a:p>
        </p:txBody>
      </p:sp>
      <p:pic>
        <p:nvPicPr>
          <p:cNvPr id="4" name="Content Placeholder 3" descr="A screenshot of a phone&#10;&#10;AI-generated content may be incorrect.">
            <a:extLst>
              <a:ext uri="{FF2B5EF4-FFF2-40B4-BE49-F238E27FC236}">
                <a16:creationId xmlns:a16="http://schemas.microsoft.com/office/drawing/2014/main" id="{299B26D0-8DAE-3C9F-A1D0-CFFDE116BAD8}"/>
              </a:ext>
            </a:extLst>
          </p:cNvPr>
          <p:cNvPicPr>
            <a:picLocks noGrp="1" noChangeAspect="1"/>
          </p:cNvPicPr>
          <p:nvPr>
            <p:ph idx="1"/>
          </p:nvPr>
        </p:nvPicPr>
        <p:blipFill rotWithShape="1">
          <a:blip r:embed="rId2"/>
          <a:srcRect b="5561"/>
          <a:stretch>
            <a:fillRect/>
          </a:stretch>
        </p:blipFill>
        <p:spPr>
          <a:xfrm>
            <a:off x="5961534" y="63804"/>
            <a:ext cx="6230465" cy="6868063"/>
          </a:xfrm>
        </p:spPr>
      </p:pic>
      <p:sp>
        <p:nvSpPr>
          <p:cNvPr id="3" name="Tekstvak 2">
            <a:extLst>
              <a:ext uri="{FF2B5EF4-FFF2-40B4-BE49-F238E27FC236}">
                <a16:creationId xmlns:a16="http://schemas.microsoft.com/office/drawing/2014/main" id="{5E56A4EB-F3BC-1EDB-4A0D-D9121C71B402}"/>
              </a:ext>
            </a:extLst>
          </p:cNvPr>
          <p:cNvSpPr txBox="1"/>
          <p:nvPr/>
        </p:nvSpPr>
        <p:spPr>
          <a:xfrm>
            <a:off x="401173" y="1848234"/>
            <a:ext cx="5651568" cy="2862322"/>
          </a:xfrm>
          <a:prstGeom prst="rect">
            <a:avLst/>
          </a:prstGeom>
          <a:solidFill>
            <a:schemeClr val="bg1">
              <a:lumMod val="95000"/>
            </a:schemeClr>
          </a:solidFill>
        </p:spPr>
        <p:txBody>
          <a:bodyPr wrap="square" rtlCol="0">
            <a:spAutoFit/>
          </a:bodyPr>
          <a:lstStyle/>
          <a:p>
            <a:r>
              <a:rPr lang="nl-BE" sz="2000" i="1" dirty="0"/>
              <a:t>“</a:t>
            </a:r>
            <a:r>
              <a:rPr lang="nl-BE" sz="2000" i="1"/>
              <a:t>In een </a:t>
            </a:r>
            <a:r>
              <a:rPr lang="nl-BE" sz="2000" i="1" dirty="0"/>
              <a:t>periode waarin onwetendheid over het verleden groot is, stimuleert </a:t>
            </a:r>
            <a:r>
              <a:rPr lang="nl-BE" sz="2000" i="1" dirty="0" err="1"/>
              <a:t>Grindr</a:t>
            </a:r>
            <a:r>
              <a:rPr lang="nl-BE" sz="2000" i="1" dirty="0"/>
              <a:t> de herinnering aan de holocaust. In deze blog houden wij de herinnering levendig. Onze gemeenschap staat voor hedonisme en solidariteit. Blijf niet stilzitten en breng verandering in de wereld. Trek jouw datingsselfie bij een monument. Help zo om een nieuwe trend te verspreiden.”</a:t>
            </a:r>
          </a:p>
        </p:txBody>
      </p:sp>
      <p:pic>
        <p:nvPicPr>
          <p:cNvPr id="6" name="Afbeelding 5" descr="Afbeelding met hemel, buitenshuis, persoon, kleding&#10;&#10;Door AI gegenereerde inhoud is mogelijk onjuist.">
            <a:extLst>
              <a:ext uri="{FF2B5EF4-FFF2-40B4-BE49-F238E27FC236}">
                <a16:creationId xmlns:a16="http://schemas.microsoft.com/office/drawing/2014/main" id="{D1EE3A9E-1568-0207-7642-33FB72BAC82D}"/>
              </a:ext>
            </a:extLst>
          </p:cNvPr>
          <p:cNvPicPr>
            <a:picLocks noChangeAspect="1"/>
          </p:cNvPicPr>
          <p:nvPr/>
        </p:nvPicPr>
        <p:blipFill>
          <a:blip r:embed="rId3" cstate="print">
            <a:extLst>
              <a:ext uri="{28A0092B-C50C-407E-A947-70E740481C1C}">
                <a14:useLocalDpi xmlns:a14="http://schemas.microsoft.com/office/drawing/2010/main" val="0"/>
              </a:ext>
            </a:extLst>
          </a:blip>
          <a:srcRect r="50000"/>
          <a:stretch>
            <a:fillRect/>
          </a:stretch>
        </p:blipFill>
        <p:spPr>
          <a:xfrm>
            <a:off x="151328" y="4837088"/>
            <a:ext cx="1759493" cy="1979430"/>
          </a:xfrm>
          <a:prstGeom prst="rect">
            <a:avLst/>
          </a:prstGeom>
        </p:spPr>
      </p:pic>
      <p:pic>
        <p:nvPicPr>
          <p:cNvPr id="8" name="Afbeelding 7" descr="Afbeelding met zwart-wit, graf, begraafplaats, kleding&#10;&#10;Door AI gegenereerde inhoud is mogelijk onjuist.">
            <a:extLst>
              <a:ext uri="{FF2B5EF4-FFF2-40B4-BE49-F238E27FC236}">
                <a16:creationId xmlns:a16="http://schemas.microsoft.com/office/drawing/2014/main" id="{7CA1F60F-C2FF-DD13-4DA1-A103F25A7A94}"/>
              </a:ext>
            </a:extLst>
          </p:cNvPr>
          <p:cNvPicPr>
            <a:picLocks noChangeAspect="1"/>
          </p:cNvPicPr>
          <p:nvPr/>
        </p:nvPicPr>
        <p:blipFill>
          <a:blip r:embed="rId4">
            <a:extLst>
              <a:ext uri="{28A0092B-C50C-407E-A947-70E740481C1C}">
                <a14:useLocalDpi xmlns:a14="http://schemas.microsoft.com/office/drawing/2010/main" val="0"/>
              </a:ext>
            </a:extLst>
          </a:blip>
          <a:srcRect l="43787"/>
          <a:stretch>
            <a:fillRect/>
          </a:stretch>
        </p:blipFill>
        <p:spPr>
          <a:xfrm>
            <a:off x="2001047" y="4837088"/>
            <a:ext cx="2045935" cy="2048749"/>
          </a:xfrm>
          <a:prstGeom prst="rect">
            <a:avLst/>
          </a:prstGeom>
        </p:spPr>
      </p:pic>
      <p:pic>
        <p:nvPicPr>
          <p:cNvPr id="10" name="Afbeelding 9" descr="Afbeelding met hemel, buitenshuis, wolk, Dans&#10;&#10;Door AI gegenereerde inhoud is mogelijk onjuist.">
            <a:extLst>
              <a:ext uri="{FF2B5EF4-FFF2-40B4-BE49-F238E27FC236}">
                <a16:creationId xmlns:a16="http://schemas.microsoft.com/office/drawing/2014/main" id="{0C58641A-203E-79C8-B794-BA73BCBFE22C}"/>
              </a:ext>
            </a:extLst>
          </p:cNvPr>
          <p:cNvPicPr>
            <a:picLocks noChangeAspect="1"/>
          </p:cNvPicPr>
          <p:nvPr/>
        </p:nvPicPr>
        <p:blipFill>
          <a:blip r:embed="rId5">
            <a:extLst>
              <a:ext uri="{28A0092B-C50C-407E-A947-70E740481C1C}">
                <a14:useLocalDpi xmlns:a14="http://schemas.microsoft.com/office/drawing/2010/main" val="0"/>
              </a:ext>
            </a:extLst>
          </a:blip>
          <a:srcRect r="48908"/>
          <a:stretch>
            <a:fillRect/>
          </a:stretch>
        </p:blipFill>
        <p:spPr>
          <a:xfrm>
            <a:off x="4227434" y="4893180"/>
            <a:ext cx="1734101" cy="1901016"/>
          </a:xfrm>
          <a:prstGeom prst="rect">
            <a:avLst/>
          </a:prstGeom>
        </p:spPr>
      </p:pic>
      <p:sp>
        <p:nvSpPr>
          <p:cNvPr id="14" name="Pijl: gekromd omlaag 13">
            <a:extLst>
              <a:ext uri="{FF2B5EF4-FFF2-40B4-BE49-F238E27FC236}">
                <a16:creationId xmlns:a16="http://schemas.microsoft.com/office/drawing/2014/main" id="{D3BE9884-13E5-2D79-9425-E1395EAF481C}"/>
              </a:ext>
            </a:extLst>
          </p:cNvPr>
          <p:cNvSpPr/>
          <p:nvPr/>
        </p:nvSpPr>
        <p:spPr>
          <a:xfrm rot="10159892">
            <a:off x="5018360" y="3854777"/>
            <a:ext cx="5506065" cy="1347019"/>
          </a:xfrm>
          <a:prstGeom prst="curved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Tree>
    <p:extLst>
      <p:ext uri="{BB962C8B-B14F-4D97-AF65-F5344CB8AC3E}">
        <p14:creationId xmlns:p14="http://schemas.microsoft.com/office/powerpoint/2010/main" val="127311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F55BB-DA01-1361-9C7B-0E7AC80D2186}"/>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E8F6654D-8A6A-8243-145F-23E428DAE73D}"/>
              </a:ext>
            </a:extLst>
          </p:cNvPr>
          <p:cNvPicPr>
            <a:picLocks noChangeAspect="1"/>
          </p:cNvPicPr>
          <p:nvPr/>
        </p:nvPicPr>
        <p:blipFill rotWithShape="1">
          <a:blip r:embed="rId3"/>
          <a:srcRect l="30175" t="12245" r="23081" b="26091"/>
          <a:stretch/>
        </p:blipFill>
        <p:spPr>
          <a:xfrm>
            <a:off x="1210756" y="204466"/>
            <a:ext cx="8694618" cy="6212761"/>
          </a:xfrm>
          <a:prstGeom prst="rect">
            <a:avLst/>
          </a:prstGeom>
        </p:spPr>
      </p:pic>
      <p:sp>
        <p:nvSpPr>
          <p:cNvPr id="3" name="Slide Number Placeholder 3">
            <a:extLst>
              <a:ext uri="{FF2B5EF4-FFF2-40B4-BE49-F238E27FC236}">
                <a16:creationId xmlns:a16="http://schemas.microsoft.com/office/drawing/2014/main" id="{85DFE121-16A9-C563-FF34-693CCDC695CF}"/>
              </a:ext>
            </a:extLst>
          </p:cNvPr>
          <p:cNvSpPr txBox="1">
            <a:spLocks/>
          </p:cNvSpPr>
          <p:nvPr/>
        </p:nvSpPr>
        <p:spPr>
          <a:xfrm>
            <a:off x="11393207" y="6260144"/>
            <a:ext cx="616688" cy="443169"/>
          </a:xfrm>
          <a:prstGeom prst="rect">
            <a:avLst/>
          </a:prstGeom>
        </p:spPr>
        <p:txBody>
          <a:bodyPr vert="horz" lIns="91440" tIns="45720" rIns="91440" bIns="45720" rtlCol="0" anchor="ctr">
            <a:normAutofit/>
          </a:bodyPr>
          <a:lstStyle>
            <a:defPPr>
              <a:defRPr lang="nl-BE"/>
            </a:defPPr>
            <a:lvl1pPr marL="0" algn="r" defTabSz="914400" rtl="0" eaLnBrk="1" latinLnBrk="0" hangingPunct="1">
              <a:defRPr sz="800" kern="1200" cap="all" spc="1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637F8FC-4B86-4690-8888-22AB2F781BEF}" type="slidenum">
              <a:rPr lang="en-US" sz="1200" b="1" smtClean="0"/>
              <a:pPr>
                <a:spcAft>
                  <a:spcPts val="600"/>
                </a:spcAft>
              </a:pPr>
              <a:t>19</a:t>
            </a:fld>
            <a:endParaRPr lang="en-US" sz="1200" b="1"/>
          </a:p>
        </p:txBody>
      </p:sp>
      <p:sp>
        <p:nvSpPr>
          <p:cNvPr id="4" name="Oval 3">
            <a:extLst>
              <a:ext uri="{FF2B5EF4-FFF2-40B4-BE49-F238E27FC236}">
                <a16:creationId xmlns:a16="http://schemas.microsoft.com/office/drawing/2014/main" id="{96DAEE99-4F94-F29B-5E17-6CE4667AFF81}"/>
              </a:ext>
            </a:extLst>
          </p:cNvPr>
          <p:cNvSpPr/>
          <p:nvPr/>
        </p:nvSpPr>
        <p:spPr>
          <a:xfrm>
            <a:off x="4180114" y="5808286"/>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Oval 4">
            <a:extLst>
              <a:ext uri="{FF2B5EF4-FFF2-40B4-BE49-F238E27FC236}">
                <a16:creationId xmlns:a16="http://schemas.microsoft.com/office/drawing/2014/main" id="{2A0C4B4A-5CCB-7813-F5EE-85363B7F7C49}"/>
              </a:ext>
            </a:extLst>
          </p:cNvPr>
          <p:cNvSpPr/>
          <p:nvPr/>
        </p:nvSpPr>
        <p:spPr>
          <a:xfrm>
            <a:off x="6268788" y="6103060"/>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Oval 5">
            <a:extLst>
              <a:ext uri="{FF2B5EF4-FFF2-40B4-BE49-F238E27FC236}">
                <a16:creationId xmlns:a16="http://schemas.microsoft.com/office/drawing/2014/main" id="{C0609680-AF9E-4335-AC08-00AC01ECF321}"/>
              </a:ext>
            </a:extLst>
          </p:cNvPr>
          <p:cNvSpPr/>
          <p:nvPr/>
        </p:nvSpPr>
        <p:spPr>
          <a:xfrm>
            <a:off x="8057704" y="5406449"/>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l 6">
            <a:extLst>
              <a:ext uri="{FF2B5EF4-FFF2-40B4-BE49-F238E27FC236}">
                <a16:creationId xmlns:a16="http://schemas.microsoft.com/office/drawing/2014/main" id="{D5424669-6529-B3D4-2A04-50DB7788DF41}"/>
              </a:ext>
            </a:extLst>
          </p:cNvPr>
          <p:cNvSpPr/>
          <p:nvPr/>
        </p:nvSpPr>
        <p:spPr>
          <a:xfrm>
            <a:off x="9198428" y="2333717"/>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l 7">
            <a:extLst>
              <a:ext uri="{FF2B5EF4-FFF2-40B4-BE49-F238E27FC236}">
                <a16:creationId xmlns:a16="http://schemas.microsoft.com/office/drawing/2014/main" id="{BA2F4A40-5751-B90E-B8C0-86F4A594235D}"/>
              </a:ext>
            </a:extLst>
          </p:cNvPr>
          <p:cNvSpPr/>
          <p:nvPr/>
        </p:nvSpPr>
        <p:spPr>
          <a:xfrm>
            <a:off x="8571868" y="1455331"/>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l 8">
            <a:extLst>
              <a:ext uri="{FF2B5EF4-FFF2-40B4-BE49-F238E27FC236}">
                <a16:creationId xmlns:a16="http://schemas.microsoft.com/office/drawing/2014/main" id="{36176F8E-38CB-934D-09FD-702AFCB9EAEC}"/>
              </a:ext>
            </a:extLst>
          </p:cNvPr>
          <p:cNvSpPr/>
          <p:nvPr/>
        </p:nvSpPr>
        <p:spPr>
          <a:xfrm>
            <a:off x="7265582" y="790526"/>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Oval 9">
            <a:extLst>
              <a:ext uri="{FF2B5EF4-FFF2-40B4-BE49-F238E27FC236}">
                <a16:creationId xmlns:a16="http://schemas.microsoft.com/office/drawing/2014/main" id="{CDA897BD-2A6A-7083-97F1-3BE879F2C21E}"/>
              </a:ext>
            </a:extLst>
          </p:cNvPr>
          <p:cNvSpPr/>
          <p:nvPr/>
        </p:nvSpPr>
        <p:spPr>
          <a:xfrm>
            <a:off x="2266505" y="2424159"/>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Oval 10">
            <a:extLst>
              <a:ext uri="{FF2B5EF4-FFF2-40B4-BE49-F238E27FC236}">
                <a16:creationId xmlns:a16="http://schemas.microsoft.com/office/drawing/2014/main" id="{EC358959-3BC6-5490-F0BE-73230C1130CC}"/>
              </a:ext>
            </a:extLst>
          </p:cNvPr>
          <p:cNvSpPr/>
          <p:nvPr/>
        </p:nvSpPr>
        <p:spPr>
          <a:xfrm>
            <a:off x="2725226" y="4551366"/>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Oval 12">
            <a:extLst>
              <a:ext uri="{FF2B5EF4-FFF2-40B4-BE49-F238E27FC236}">
                <a16:creationId xmlns:a16="http://schemas.microsoft.com/office/drawing/2014/main" id="{8BE86D67-1F11-3AA9-0B5F-B19902C73072}"/>
              </a:ext>
            </a:extLst>
          </p:cNvPr>
          <p:cNvSpPr/>
          <p:nvPr/>
        </p:nvSpPr>
        <p:spPr>
          <a:xfrm>
            <a:off x="9377411" y="4176759"/>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Ovaal 13">
            <a:extLst>
              <a:ext uri="{FF2B5EF4-FFF2-40B4-BE49-F238E27FC236}">
                <a16:creationId xmlns:a16="http://schemas.microsoft.com/office/drawing/2014/main" id="{1D9FA0DE-57E4-4680-4C41-CD433A04E6D4}"/>
              </a:ext>
            </a:extLst>
          </p:cNvPr>
          <p:cNvSpPr/>
          <p:nvPr/>
        </p:nvSpPr>
        <p:spPr>
          <a:xfrm>
            <a:off x="5740453" y="2615995"/>
            <a:ext cx="1247292" cy="53776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EXT. 2</a:t>
            </a:r>
          </a:p>
        </p:txBody>
      </p:sp>
    </p:spTree>
    <p:extLst>
      <p:ext uri="{BB962C8B-B14F-4D97-AF65-F5344CB8AC3E}">
        <p14:creationId xmlns:p14="http://schemas.microsoft.com/office/powerpoint/2010/main" val="2176670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5ABDEB-78DB-3F4D-1F7C-127C43498D8E}"/>
              </a:ext>
            </a:extLst>
          </p:cNvPr>
          <p:cNvPicPr>
            <a:picLocks noChangeAspect="1"/>
          </p:cNvPicPr>
          <p:nvPr/>
        </p:nvPicPr>
        <p:blipFill>
          <a:blip r:embed="rId2"/>
          <a:srcRect l="43750" t="11905" r="26607" b="11734"/>
          <a:stretch>
            <a:fillRect/>
          </a:stretch>
        </p:blipFill>
        <p:spPr>
          <a:xfrm>
            <a:off x="3853543" y="348343"/>
            <a:ext cx="4278085" cy="5785724"/>
          </a:xfrm>
          <a:prstGeom prst="rect">
            <a:avLst/>
          </a:prstGeom>
        </p:spPr>
      </p:pic>
    </p:spTree>
    <p:extLst>
      <p:ext uri="{BB962C8B-B14F-4D97-AF65-F5344CB8AC3E}">
        <p14:creationId xmlns:p14="http://schemas.microsoft.com/office/powerpoint/2010/main" val="1547738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CE9C8-19FE-20A8-FFB7-422E86EE501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E0110408-B386-1363-BF72-E9986BB09C52}"/>
              </a:ext>
            </a:extLst>
          </p:cNvPr>
          <p:cNvPicPr>
            <a:picLocks noChangeAspect="1"/>
          </p:cNvPicPr>
          <p:nvPr/>
        </p:nvPicPr>
        <p:blipFill rotWithShape="1">
          <a:blip r:embed="rId3"/>
          <a:srcRect l="30175" t="12245" r="23081" b="26091"/>
          <a:stretch/>
        </p:blipFill>
        <p:spPr>
          <a:xfrm>
            <a:off x="1210756" y="204466"/>
            <a:ext cx="8694618" cy="6212761"/>
          </a:xfrm>
          <a:prstGeom prst="rect">
            <a:avLst/>
          </a:prstGeom>
        </p:spPr>
      </p:pic>
      <p:sp>
        <p:nvSpPr>
          <p:cNvPr id="3" name="Slide Number Placeholder 3">
            <a:extLst>
              <a:ext uri="{FF2B5EF4-FFF2-40B4-BE49-F238E27FC236}">
                <a16:creationId xmlns:a16="http://schemas.microsoft.com/office/drawing/2014/main" id="{87CCDB54-1F47-BE24-748A-4871EBC12D14}"/>
              </a:ext>
            </a:extLst>
          </p:cNvPr>
          <p:cNvSpPr txBox="1">
            <a:spLocks/>
          </p:cNvSpPr>
          <p:nvPr/>
        </p:nvSpPr>
        <p:spPr>
          <a:xfrm>
            <a:off x="11393207" y="6260144"/>
            <a:ext cx="616688" cy="443169"/>
          </a:xfrm>
          <a:prstGeom prst="rect">
            <a:avLst/>
          </a:prstGeom>
        </p:spPr>
        <p:txBody>
          <a:bodyPr vert="horz" lIns="91440" tIns="45720" rIns="91440" bIns="45720" rtlCol="0" anchor="ctr">
            <a:normAutofit/>
          </a:bodyPr>
          <a:lstStyle>
            <a:defPPr>
              <a:defRPr lang="nl-BE"/>
            </a:defPPr>
            <a:lvl1pPr marL="0" algn="r" defTabSz="914400" rtl="0" eaLnBrk="1" latinLnBrk="0" hangingPunct="1">
              <a:defRPr sz="800" kern="1200" cap="all" spc="1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637F8FC-4B86-4690-8888-22AB2F781BEF}" type="slidenum">
              <a:rPr lang="en-US" sz="1200" b="1" smtClean="0"/>
              <a:pPr>
                <a:spcAft>
                  <a:spcPts val="600"/>
                </a:spcAft>
              </a:pPr>
              <a:t>20</a:t>
            </a:fld>
            <a:endParaRPr lang="en-US" sz="1200" b="1"/>
          </a:p>
        </p:txBody>
      </p:sp>
      <p:sp>
        <p:nvSpPr>
          <p:cNvPr id="4" name="Oval 3">
            <a:extLst>
              <a:ext uri="{FF2B5EF4-FFF2-40B4-BE49-F238E27FC236}">
                <a16:creationId xmlns:a16="http://schemas.microsoft.com/office/drawing/2014/main" id="{CFB1B195-F3D3-8BB8-4F4B-DD34951C98F8}"/>
              </a:ext>
            </a:extLst>
          </p:cNvPr>
          <p:cNvSpPr/>
          <p:nvPr/>
        </p:nvSpPr>
        <p:spPr>
          <a:xfrm>
            <a:off x="4180114" y="5808286"/>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Oval 4">
            <a:extLst>
              <a:ext uri="{FF2B5EF4-FFF2-40B4-BE49-F238E27FC236}">
                <a16:creationId xmlns:a16="http://schemas.microsoft.com/office/drawing/2014/main" id="{B67C0166-81FD-CC08-F640-C61CD5623F52}"/>
              </a:ext>
            </a:extLst>
          </p:cNvPr>
          <p:cNvSpPr/>
          <p:nvPr/>
        </p:nvSpPr>
        <p:spPr>
          <a:xfrm>
            <a:off x="6268788" y="6103060"/>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Oval 5">
            <a:extLst>
              <a:ext uri="{FF2B5EF4-FFF2-40B4-BE49-F238E27FC236}">
                <a16:creationId xmlns:a16="http://schemas.microsoft.com/office/drawing/2014/main" id="{1AED217C-5712-EC0A-9F61-213DB93539F5}"/>
              </a:ext>
            </a:extLst>
          </p:cNvPr>
          <p:cNvSpPr/>
          <p:nvPr/>
        </p:nvSpPr>
        <p:spPr>
          <a:xfrm>
            <a:off x="8057704" y="5406449"/>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l 6">
            <a:extLst>
              <a:ext uri="{FF2B5EF4-FFF2-40B4-BE49-F238E27FC236}">
                <a16:creationId xmlns:a16="http://schemas.microsoft.com/office/drawing/2014/main" id="{FC565AF8-3720-9B70-C009-64C242AB1A14}"/>
              </a:ext>
            </a:extLst>
          </p:cNvPr>
          <p:cNvSpPr/>
          <p:nvPr/>
        </p:nvSpPr>
        <p:spPr>
          <a:xfrm>
            <a:off x="9198428" y="2333717"/>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l 7">
            <a:extLst>
              <a:ext uri="{FF2B5EF4-FFF2-40B4-BE49-F238E27FC236}">
                <a16:creationId xmlns:a16="http://schemas.microsoft.com/office/drawing/2014/main" id="{0B53E26A-90AD-F148-E5A8-2022934CAA8C}"/>
              </a:ext>
            </a:extLst>
          </p:cNvPr>
          <p:cNvSpPr/>
          <p:nvPr/>
        </p:nvSpPr>
        <p:spPr>
          <a:xfrm>
            <a:off x="8571868" y="1455331"/>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l 8">
            <a:extLst>
              <a:ext uri="{FF2B5EF4-FFF2-40B4-BE49-F238E27FC236}">
                <a16:creationId xmlns:a16="http://schemas.microsoft.com/office/drawing/2014/main" id="{1A6C9356-0D71-0BFE-1E2C-BB1F73A1EA3D}"/>
              </a:ext>
            </a:extLst>
          </p:cNvPr>
          <p:cNvSpPr/>
          <p:nvPr/>
        </p:nvSpPr>
        <p:spPr>
          <a:xfrm>
            <a:off x="7265582" y="790526"/>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Oval 9">
            <a:extLst>
              <a:ext uri="{FF2B5EF4-FFF2-40B4-BE49-F238E27FC236}">
                <a16:creationId xmlns:a16="http://schemas.microsoft.com/office/drawing/2014/main" id="{9EA296CD-CCF7-330E-275A-65592955A793}"/>
              </a:ext>
            </a:extLst>
          </p:cNvPr>
          <p:cNvSpPr/>
          <p:nvPr/>
        </p:nvSpPr>
        <p:spPr>
          <a:xfrm>
            <a:off x="2266505" y="2424159"/>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Oval 10">
            <a:extLst>
              <a:ext uri="{FF2B5EF4-FFF2-40B4-BE49-F238E27FC236}">
                <a16:creationId xmlns:a16="http://schemas.microsoft.com/office/drawing/2014/main" id="{06868236-F4F0-4C48-A479-32894533BB73}"/>
              </a:ext>
            </a:extLst>
          </p:cNvPr>
          <p:cNvSpPr/>
          <p:nvPr/>
        </p:nvSpPr>
        <p:spPr>
          <a:xfrm>
            <a:off x="2725226" y="4551366"/>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Oval 12">
            <a:extLst>
              <a:ext uri="{FF2B5EF4-FFF2-40B4-BE49-F238E27FC236}">
                <a16:creationId xmlns:a16="http://schemas.microsoft.com/office/drawing/2014/main" id="{0812D088-A0DF-28B1-32B6-BA588B0A9D41}"/>
              </a:ext>
            </a:extLst>
          </p:cNvPr>
          <p:cNvSpPr/>
          <p:nvPr/>
        </p:nvSpPr>
        <p:spPr>
          <a:xfrm>
            <a:off x="9377411" y="4176759"/>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ekstvak 1">
            <a:extLst>
              <a:ext uri="{FF2B5EF4-FFF2-40B4-BE49-F238E27FC236}">
                <a16:creationId xmlns:a16="http://schemas.microsoft.com/office/drawing/2014/main" id="{DAF80215-5C08-4F18-31BF-82BCDB93D382}"/>
              </a:ext>
            </a:extLst>
          </p:cNvPr>
          <p:cNvSpPr txBox="1"/>
          <p:nvPr/>
        </p:nvSpPr>
        <p:spPr>
          <a:xfrm>
            <a:off x="4368518" y="2271490"/>
            <a:ext cx="1140542" cy="369332"/>
          </a:xfrm>
          <a:prstGeom prst="rect">
            <a:avLst/>
          </a:prstGeom>
          <a:noFill/>
        </p:spPr>
        <p:txBody>
          <a:bodyPr wrap="square" rtlCol="0">
            <a:spAutoFit/>
          </a:bodyPr>
          <a:lstStyle/>
          <a:p>
            <a:r>
              <a:rPr lang="nl-BE" dirty="0"/>
              <a:t>MB 1</a:t>
            </a:r>
          </a:p>
        </p:txBody>
      </p:sp>
      <p:sp>
        <p:nvSpPr>
          <p:cNvPr id="14" name="Tekstvak 13">
            <a:extLst>
              <a:ext uri="{FF2B5EF4-FFF2-40B4-BE49-F238E27FC236}">
                <a16:creationId xmlns:a16="http://schemas.microsoft.com/office/drawing/2014/main" id="{3DF072A6-1AC8-4FA7-2C3A-B9314A713316}"/>
              </a:ext>
            </a:extLst>
          </p:cNvPr>
          <p:cNvSpPr txBox="1"/>
          <p:nvPr/>
        </p:nvSpPr>
        <p:spPr>
          <a:xfrm>
            <a:off x="6096000" y="3429000"/>
            <a:ext cx="1140542" cy="369332"/>
          </a:xfrm>
          <a:prstGeom prst="rect">
            <a:avLst/>
          </a:prstGeom>
          <a:noFill/>
        </p:spPr>
        <p:txBody>
          <a:bodyPr wrap="square" rtlCol="0">
            <a:spAutoFit/>
          </a:bodyPr>
          <a:lstStyle/>
          <a:p>
            <a:r>
              <a:rPr lang="nl-BE" dirty="0">
                <a:solidFill>
                  <a:srgbClr val="FF0000"/>
                </a:solidFill>
              </a:rPr>
              <a:t>EM 1</a:t>
            </a:r>
          </a:p>
        </p:txBody>
      </p:sp>
      <p:sp>
        <p:nvSpPr>
          <p:cNvPr id="15" name="Tekstvak 14">
            <a:extLst>
              <a:ext uri="{FF2B5EF4-FFF2-40B4-BE49-F238E27FC236}">
                <a16:creationId xmlns:a16="http://schemas.microsoft.com/office/drawing/2014/main" id="{805E1B99-4377-A8E0-6A75-467901138A06}"/>
              </a:ext>
            </a:extLst>
          </p:cNvPr>
          <p:cNvSpPr txBox="1"/>
          <p:nvPr/>
        </p:nvSpPr>
        <p:spPr>
          <a:xfrm>
            <a:off x="5861803" y="3807427"/>
            <a:ext cx="1140542" cy="369332"/>
          </a:xfrm>
          <a:prstGeom prst="rect">
            <a:avLst/>
          </a:prstGeom>
          <a:noFill/>
        </p:spPr>
        <p:txBody>
          <a:bodyPr wrap="square" rtlCol="0">
            <a:spAutoFit/>
          </a:bodyPr>
          <a:lstStyle/>
          <a:p>
            <a:r>
              <a:rPr lang="nl-BE" dirty="0">
                <a:solidFill>
                  <a:srgbClr val="00B050"/>
                </a:solidFill>
              </a:rPr>
              <a:t>JW 1</a:t>
            </a:r>
          </a:p>
        </p:txBody>
      </p:sp>
      <p:cxnSp>
        <p:nvCxnSpPr>
          <p:cNvPr id="17" name="Rechte verbindingslijn met pijl 16">
            <a:extLst>
              <a:ext uri="{FF2B5EF4-FFF2-40B4-BE49-F238E27FC236}">
                <a16:creationId xmlns:a16="http://schemas.microsoft.com/office/drawing/2014/main" id="{7D032BDD-DDA9-68AE-124F-A04DFCAB3D3D}"/>
              </a:ext>
            </a:extLst>
          </p:cNvPr>
          <p:cNvCxnSpPr>
            <a:cxnSpLocks/>
            <a:stCxn id="2" idx="2"/>
          </p:cNvCxnSpPr>
          <p:nvPr/>
        </p:nvCxnSpPr>
        <p:spPr>
          <a:xfrm>
            <a:off x="4938789" y="2640822"/>
            <a:ext cx="1340790" cy="655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a:extLst>
              <a:ext uri="{FF2B5EF4-FFF2-40B4-BE49-F238E27FC236}">
                <a16:creationId xmlns:a16="http://schemas.microsoft.com/office/drawing/2014/main" id="{95EA10C7-D39E-9163-A336-26625EFC5C0F}"/>
              </a:ext>
            </a:extLst>
          </p:cNvPr>
          <p:cNvCxnSpPr>
            <a:cxnSpLocks/>
            <a:stCxn id="14" idx="1"/>
          </p:cNvCxnSpPr>
          <p:nvPr/>
        </p:nvCxnSpPr>
        <p:spPr>
          <a:xfrm flipH="1">
            <a:off x="4896465" y="3613666"/>
            <a:ext cx="1199535" cy="1433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E2350821-9CA6-990E-2DEA-B252EC966711}"/>
              </a:ext>
            </a:extLst>
          </p:cNvPr>
          <p:cNvSpPr txBox="1"/>
          <p:nvPr/>
        </p:nvSpPr>
        <p:spPr>
          <a:xfrm>
            <a:off x="4180114" y="3578942"/>
            <a:ext cx="1140542" cy="369332"/>
          </a:xfrm>
          <a:prstGeom prst="rect">
            <a:avLst/>
          </a:prstGeom>
          <a:noFill/>
        </p:spPr>
        <p:txBody>
          <a:bodyPr wrap="square" rtlCol="0">
            <a:spAutoFit/>
          </a:bodyPr>
          <a:lstStyle/>
          <a:p>
            <a:r>
              <a:rPr lang="nl-BE" dirty="0"/>
              <a:t>MB 1</a:t>
            </a:r>
          </a:p>
        </p:txBody>
      </p:sp>
      <p:cxnSp>
        <p:nvCxnSpPr>
          <p:cNvPr id="25" name="Rechte verbindingslijn met pijl 24">
            <a:extLst>
              <a:ext uri="{FF2B5EF4-FFF2-40B4-BE49-F238E27FC236}">
                <a16:creationId xmlns:a16="http://schemas.microsoft.com/office/drawing/2014/main" id="{A96BBAFD-348A-02B4-DEA2-D5250E9ACCF4}"/>
              </a:ext>
            </a:extLst>
          </p:cNvPr>
          <p:cNvCxnSpPr/>
          <p:nvPr/>
        </p:nvCxnSpPr>
        <p:spPr>
          <a:xfrm flipV="1">
            <a:off x="6432074" y="3763608"/>
            <a:ext cx="163286" cy="184666"/>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609326CD-6E8A-2C8E-5A27-70A08BDB58CB}"/>
              </a:ext>
            </a:extLst>
          </p:cNvPr>
          <p:cNvCxnSpPr>
            <a:cxnSpLocks/>
          </p:cNvCxnSpPr>
          <p:nvPr/>
        </p:nvCxnSpPr>
        <p:spPr>
          <a:xfrm>
            <a:off x="6666271" y="3848784"/>
            <a:ext cx="0" cy="48505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0" name="Tekstvak 29">
            <a:extLst>
              <a:ext uri="{FF2B5EF4-FFF2-40B4-BE49-F238E27FC236}">
                <a16:creationId xmlns:a16="http://schemas.microsoft.com/office/drawing/2014/main" id="{B841006C-FCD7-D708-13EF-EAF5E085B328}"/>
              </a:ext>
            </a:extLst>
          </p:cNvPr>
          <p:cNvSpPr txBox="1"/>
          <p:nvPr/>
        </p:nvSpPr>
        <p:spPr>
          <a:xfrm>
            <a:off x="6268788" y="4339117"/>
            <a:ext cx="1140542" cy="369332"/>
          </a:xfrm>
          <a:prstGeom prst="rect">
            <a:avLst/>
          </a:prstGeom>
          <a:noFill/>
        </p:spPr>
        <p:txBody>
          <a:bodyPr wrap="square" rtlCol="0">
            <a:spAutoFit/>
          </a:bodyPr>
          <a:lstStyle/>
          <a:p>
            <a:r>
              <a:rPr lang="nl-BE" dirty="0">
                <a:solidFill>
                  <a:srgbClr val="00B050"/>
                </a:solidFill>
              </a:rPr>
              <a:t>JW 1</a:t>
            </a:r>
          </a:p>
        </p:txBody>
      </p:sp>
      <p:sp>
        <p:nvSpPr>
          <p:cNvPr id="16" name="Ovaal 15">
            <a:extLst>
              <a:ext uri="{FF2B5EF4-FFF2-40B4-BE49-F238E27FC236}">
                <a16:creationId xmlns:a16="http://schemas.microsoft.com/office/drawing/2014/main" id="{04E2013E-42BA-6333-0DE4-D8CF2B4F0707}"/>
              </a:ext>
            </a:extLst>
          </p:cNvPr>
          <p:cNvSpPr/>
          <p:nvPr/>
        </p:nvSpPr>
        <p:spPr>
          <a:xfrm>
            <a:off x="3556468" y="2647884"/>
            <a:ext cx="1247292" cy="53776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EXT. 1</a:t>
            </a:r>
          </a:p>
        </p:txBody>
      </p:sp>
      <p:cxnSp>
        <p:nvCxnSpPr>
          <p:cNvPr id="18" name="Rechte verbindingslijn met pijl 17">
            <a:extLst>
              <a:ext uri="{FF2B5EF4-FFF2-40B4-BE49-F238E27FC236}">
                <a16:creationId xmlns:a16="http://schemas.microsoft.com/office/drawing/2014/main" id="{D443DD65-E70C-5D08-8C9D-B43A7BF93F26}"/>
              </a:ext>
            </a:extLst>
          </p:cNvPr>
          <p:cNvCxnSpPr>
            <a:cxnSpLocks/>
          </p:cNvCxnSpPr>
          <p:nvPr/>
        </p:nvCxnSpPr>
        <p:spPr>
          <a:xfrm flipH="1" flipV="1">
            <a:off x="4109203" y="3303834"/>
            <a:ext cx="182002" cy="309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a:extLst>
              <a:ext uri="{FF2B5EF4-FFF2-40B4-BE49-F238E27FC236}">
                <a16:creationId xmlns:a16="http://schemas.microsoft.com/office/drawing/2014/main" id="{12491DCA-750D-5077-983E-4508B690C92D}"/>
              </a:ext>
            </a:extLst>
          </p:cNvPr>
          <p:cNvCxnSpPr>
            <a:cxnSpLocks/>
          </p:cNvCxnSpPr>
          <p:nvPr/>
        </p:nvCxnSpPr>
        <p:spPr>
          <a:xfrm flipV="1">
            <a:off x="4095233" y="2174103"/>
            <a:ext cx="13970" cy="3755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kstvak 28">
            <a:extLst>
              <a:ext uri="{FF2B5EF4-FFF2-40B4-BE49-F238E27FC236}">
                <a16:creationId xmlns:a16="http://schemas.microsoft.com/office/drawing/2014/main" id="{C557D32F-17DD-BCC0-C2AF-BC58E9CC37A2}"/>
              </a:ext>
            </a:extLst>
          </p:cNvPr>
          <p:cNvSpPr txBox="1"/>
          <p:nvPr/>
        </p:nvSpPr>
        <p:spPr>
          <a:xfrm>
            <a:off x="3819316" y="1804654"/>
            <a:ext cx="1140542" cy="369332"/>
          </a:xfrm>
          <a:prstGeom prst="rect">
            <a:avLst/>
          </a:prstGeom>
          <a:noFill/>
        </p:spPr>
        <p:txBody>
          <a:bodyPr wrap="square" rtlCol="0">
            <a:spAutoFit/>
          </a:bodyPr>
          <a:lstStyle/>
          <a:p>
            <a:r>
              <a:rPr lang="nl-BE" dirty="0"/>
              <a:t>MB 1</a:t>
            </a:r>
          </a:p>
        </p:txBody>
      </p:sp>
      <p:sp>
        <p:nvSpPr>
          <p:cNvPr id="19" name="Ovaal 18">
            <a:extLst>
              <a:ext uri="{FF2B5EF4-FFF2-40B4-BE49-F238E27FC236}">
                <a16:creationId xmlns:a16="http://schemas.microsoft.com/office/drawing/2014/main" id="{AB5A3A3A-A536-7503-92D9-4EAA330FA199}"/>
              </a:ext>
            </a:extLst>
          </p:cNvPr>
          <p:cNvSpPr/>
          <p:nvPr/>
        </p:nvSpPr>
        <p:spPr>
          <a:xfrm>
            <a:off x="5740453" y="2615995"/>
            <a:ext cx="1247292" cy="53776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EXT. 2</a:t>
            </a:r>
          </a:p>
        </p:txBody>
      </p:sp>
      <p:cxnSp>
        <p:nvCxnSpPr>
          <p:cNvPr id="21" name="Rechte verbindingslijn met pijl 20">
            <a:extLst>
              <a:ext uri="{FF2B5EF4-FFF2-40B4-BE49-F238E27FC236}">
                <a16:creationId xmlns:a16="http://schemas.microsoft.com/office/drawing/2014/main" id="{C52BE7E4-25F9-E3AF-68A9-585818859396}"/>
              </a:ext>
            </a:extLst>
          </p:cNvPr>
          <p:cNvCxnSpPr>
            <a:cxnSpLocks/>
          </p:cNvCxnSpPr>
          <p:nvPr/>
        </p:nvCxnSpPr>
        <p:spPr>
          <a:xfrm>
            <a:off x="4506686" y="1936955"/>
            <a:ext cx="1490991" cy="679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829A107B-B353-EB42-7BF9-5119CE3A58F5}"/>
              </a:ext>
            </a:extLst>
          </p:cNvPr>
          <p:cNvCxnSpPr>
            <a:cxnSpLocks/>
          </p:cNvCxnSpPr>
          <p:nvPr/>
        </p:nvCxnSpPr>
        <p:spPr>
          <a:xfrm flipH="1">
            <a:off x="4368518" y="2768395"/>
            <a:ext cx="1493285" cy="15654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kstvak 32">
            <a:extLst>
              <a:ext uri="{FF2B5EF4-FFF2-40B4-BE49-F238E27FC236}">
                <a16:creationId xmlns:a16="http://schemas.microsoft.com/office/drawing/2014/main" id="{BA23F20D-AC5C-5BFB-C80F-5C1243A7B3CF}"/>
              </a:ext>
            </a:extLst>
          </p:cNvPr>
          <p:cNvSpPr txBox="1"/>
          <p:nvPr/>
        </p:nvSpPr>
        <p:spPr>
          <a:xfrm>
            <a:off x="3663218" y="4218100"/>
            <a:ext cx="1140542" cy="369332"/>
          </a:xfrm>
          <a:prstGeom prst="rect">
            <a:avLst/>
          </a:prstGeom>
          <a:noFill/>
        </p:spPr>
        <p:txBody>
          <a:bodyPr wrap="square" rtlCol="0">
            <a:spAutoFit/>
          </a:bodyPr>
          <a:lstStyle/>
          <a:p>
            <a:r>
              <a:rPr lang="nl-BE" dirty="0"/>
              <a:t>MB 1</a:t>
            </a:r>
          </a:p>
        </p:txBody>
      </p:sp>
    </p:spTree>
    <p:extLst>
      <p:ext uri="{BB962C8B-B14F-4D97-AF65-F5344CB8AC3E}">
        <p14:creationId xmlns:p14="http://schemas.microsoft.com/office/powerpoint/2010/main" val="646951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55F82-6FF7-46F6-CAE6-0E340A1E60A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ECD8F9D-13E1-5507-21EA-B8B11B7C53A0}"/>
              </a:ext>
            </a:extLst>
          </p:cNvPr>
          <p:cNvSpPr txBox="1"/>
          <p:nvPr/>
        </p:nvSpPr>
        <p:spPr>
          <a:xfrm>
            <a:off x="1474933" y="2457739"/>
            <a:ext cx="895465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cs typeface="Arial"/>
              </a:rPr>
              <a:t>STAP 4. HERPOSITIONEREN</a:t>
            </a:r>
          </a:p>
        </p:txBody>
      </p:sp>
    </p:spTree>
    <p:extLst>
      <p:ext uri="{BB962C8B-B14F-4D97-AF65-F5344CB8AC3E}">
        <p14:creationId xmlns:p14="http://schemas.microsoft.com/office/powerpoint/2010/main" val="1339223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B7303-F3A6-3CF4-C2C2-154B3C5A339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052C299-B7B7-0C87-3F9B-86DA36F925EC}"/>
              </a:ext>
            </a:extLst>
          </p:cNvPr>
          <p:cNvSpPr txBox="1"/>
          <p:nvPr/>
        </p:nvSpPr>
        <p:spPr>
          <a:xfrm>
            <a:off x="1474933" y="2457739"/>
            <a:ext cx="895465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cs typeface="Arial"/>
              </a:rPr>
              <a:t>STAP 5. AFWEZIGE STEMMEN POSITIONEREN</a:t>
            </a:r>
          </a:p>
        </p:txBody>
      </p:sp>
    </p:spTree>
    <p:extLst>
      <p:ext uri="{BB962C8B-B14F-4D97-AF65-F5344CB8AC3E}">
        <p14:creationId xmlns:p14="http://schemas.microsoft.com/office/powerpoint/2010/main" val="3069479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878F0-FED1-4275-8EA6-D87C599DEB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F4EFEB5-44A7-079C-8288-3588213F97CB}"/>
              </a:ext>
            </a:extLst>
          </p:cNvPr>
          <p:cNvSpPr>
            <a:spLocks noGrp="1"/>
          </p:cNvSpPr>
          <p:nvPr>
            <p:ph type="title"/>
          </p:nvPr>
        </p:nvSpPr>
        <p:spPr/>
        <p:txBody>
          <a:bodyPr>
            <a:normAutofit fontScale="90000"/>
          </a:bodyPr>
          <a:lstStyle/>
          <a:p>
            <a:r>
              <a:rPr lang="en-US" sz="3200">
                <a:latin typeface="Arial"/>
                <a:cs typeface="Arial"/>
              </a:rPr>
              <a:t>Emotienetwerken - het (</a:t>
            </a:r>
            <a:r>
              <a:rPr lang="en-US" sz="3200" err="1">
                <a:latin typeface="Arial"/>
                <a:cs typeface="Arial"/>
              </a:rPr>
              <a:t>emotionele</a:t>
            </a:r>
            <a:r>
              <a:rPr lang="en-US" sz="3200">
                <a:latin typeface="Arial"/>
                <a:cs typeface="Arial"/>
              </a:rPr>
              <a:t>) </a:t>
            </a:r>
            <a:r>
              <a:rPr lang="en-US" sz="3200" err="1">
                <a:latin typeface="Arial"/>
                <a:cs typeface="Arial"/>
              </a:rPr>
              <a:t>perspectief</a:t>
            </a:r>
            <a:r>
              <a:rPr lang="en-US" sz="3200">
                <a:latin typeface="Arial"/>
                <a:cs typeface="Arial"/>
              </a:rPr>
              <a:t> van </a:t>
            </a:r>
            <a:r>
              <a:rPr lang="en-US" sz="3200" err="1">
                <a:latin typeface="Arial"/>
                <a:cs typeface="Arial"/>
              </a:rPr>
              <a:t>leerlingen</a:t>
            </a:r>
            <a:r>
              <a:rPr lang="en-US" sz="3200">
                <a:latin typeface="Arial"/>
                <a:cs typeface="Arial"/>
              </a:rPr>
              <a:t> au </a:t>
            </a:r>
            <a:r>
              <a:rPr lang="en-US" sz="3200" err="1">
                <a:latin typeface="Arial"/>
                <a:cs typeface="Arial"/>
              </a:rPr>
              <a:t>sérieux</a:t>
            </a:r>
            <a:r>
              <a:rPr lang="en-US" sz="3200">
                <a:latin typeface="Arial"/>
                <a:cs typeface="Arial"/>
              </a:rPr>
              <a:t> </a:t>
            </a:r>
            <a:r>
              <a:rPr lang="en-US" sz="3200" err="1">
                <a:latin typeface="Arial"/>
                <a:cs typeface="Arial"/>
              </a:rPr>
              <a:t>nemen</a:t>
            </a:r>
            <a:endParaRPr lang="en-US" sz="3200">
              <a:latin typeface="Arial"/>
              <a:cs typeface="Arial"/>
            </a:endParaRPr>
          </a:p>
        </p:txBody>
      </p:sp>
      <p:sp>
        <p:nvSpPr>
          <p:cNvPr id="4" name="Content Placeholder 3">
            <a:extLst>
              <a:ext uri="{FF2B5EF4-FFF2-40B4-BE49-F238E27FC236}">
                <a16:creationId xmlns:a16="http://schemas.microsoft.com/office/drawing/2014/main" id="{780DC6E8-A77A-4364-ED74-B45087DB6F48}"/>
              </a:ext>
            </a:extLst>
          </p:cNvPr>
          <p:cNvSpPr>
            <a:spLocks noGrp="1"/>
          </p:cNvSpPr>
          <p:nvPr>
            <p:ph idx="1"/>
          </p:nvPr>
        </p:nvSpPr>
        <p:spPr/>
        <p:txBody>
          <a:bodyPr>
            <a:normAutofit/>
          </a:bodyPr>
          <a:lstStyle/>
          <a:p>
            <a:pPr marL="0" indent="0">
              <a:buNone/>
            </a:pPr>
            <a:r>
              <a:rPr lang="nl-BE" dirty="0">
                <a:latin typeface="Arial"/>
                <a:cs typeface="Arial"/>
              </a:rPr>
              <a:t>Reflectie – emotienetwerk</a:t>
            </a:r>
            <a:endParaRPr lang="nl-BE" sz="1800" dirty="0"/>
          </a:p>
          <a:p>
            <a:pPr marL="342900" indent="-342900"/>
            <a:r>
              <a:rPr lang="nl-BE" dirty="0">
                <a:latin typeface="Arial"/>
                <a:cs typeface="Arial"/>
              </a:rPr>
              <a:t>Hoe hebben jullie het gesprek tijdens het emotienetwerken ervaren?</a:t>
            </a:r>
            <a:endParaRPr lang="nl-BE" dirty="0"/>
          </a:p>
          <a:p>
            <a:pPr marL="342900" indent="-342900"/>
            <a:r>
              <a:rPr lang="nl-BE" dirty="0">
                <a:latin typeface="Arial"/>
                <a:cs typeface="Arial"/>
              </a:rPr>
              <a:t>Waardoor veranderden er posities? </a:t>
            </a:r>
            <a:endParaRPr lang="nl-BE" dirty="0"/>
          </a:p>
          <a:p>
            <a:pPr marL="342900" indent="-342900"/>
            <a:r>
              <a:rPr lang="nl-BE" dirty="0">
                <a:latin typeface="Arial"/>
                <a:cs typeface="Arial"/>
              </a:rPr>
              <a:t>Wat vonden jullie belangrijke momenten tijdens het gesprek?</a:t>
            </a:r>
            <a:endParaRPr lang="nl-BE" dirty="0"/>
          </a:p>
          <a:p>
            <a:pPr marL="342900" indent="-342900"/>
            <a:r>
              <a:rPr lang="nl-BE">
                <a:latin typeface="Arial"/>
                <a:cs typeface="Arial"/>
              </a:rPr>
              <a:t>Wat liep er goed, wat liep er minder goed? </a:t>
            </a:r>
            <a:endParaRPr lang="nl-BE"/>
          </a:p>
          <a:p>
            <a:pPr marL="342900" indent="-342900"/>
            <a:r>
              <a:rPr lang="nl-BE" dirty="0">
                <a:latin typeface="Arial"/>
                <a:cs typeface="Arial"/>
              </a:rPr>
              <a:t>Gaat iedereen gehoord en gezien naar huis? </a:t>
            </a:r>
            <a:endParaRPr lang="nl-BE" dirty="0"/>
          </a:p>
          <a:p>
            <a:pPr marL="0" indent="0">
              <a:buNone/>
            </a:pPr>
            <a:endParaRPr lang="nl-BE" dirty="0">
              <a:latin typeface="Arial"/>
              <a:cs typeface="Arial"/>
            </a:endParaRPr>
          </a:p>
          <a:p>
            <a:pPr marL="342900" indent="-342900"/>
            <a:r>
              <a:rPr lang="nl-BE" dirty="0">
                <a:latin typeface="Arial"/>
                <a:cs typeface="Arial"/>
              </a:rPr>
              <a:t>Wat denk je in het algemeen over de methode, en de (didactische) meerwaarde ervan voor geschiedenisonderwijs?</a:t>
            </a:r>
          </a:p>
          <a:p>
            <a:endParaRPr lang="nl-BE" dirty="0"/>
          </a:p>
          <a:p>
            <a:pPr marL="0" indent="0">
              <a:buNone/>
            </a:pPr>
            <a:endParaRPr lang="nl-BE" dirty="0"/>
          </a:p>
        </p:txBody>
      </p:sp>
      <p:sp>
        <p:nvSpPr>
          <p:cNvPr id="6" name="Slide Number Placeholder 3">
            <a:extLst>
              <a:ext uri="{FF2B5EF4-FFF2-40B4-BE49-F238E27FC236}">
                <a16:creationId xmlns:a16="http://schemas.microsoft.com/office/drawing/2014/main" id="{6FE7E280-6B28-1109-940D-B4E3674694FF}"/>
              </a:ext>
            </a:extLst>
          </p:cNvPr>
          <p:cNvSpPr txBox="1">
            <a:spLocks/>
          </p:cNvSpPr>
          <p:nvPr/>
        </p:nvSpPr>
        <p:spPr>
          <a:xfrm>
            <a:off x="11393207" y="6260144"/>
            <a:ext cx="616688" cy="443169"/>
          </a:xfrm>
          <a:prstGeom prst="rect">
            <a:avLst/>
          </a:prstGeom>
        </p:spPr>
        <p:txBody>
          <a:bodyPr vert="horz" lIns="91440" tIns="45720" rIns="91440" bIns="45720" rtlCol="0" anchor="ctr">
            <a:normAutofit/>
          </a:bodyPr>
          <a:lstStyle>
            <a:defPPr>
              <a:defRPr lang="nl-BE"/>
            </a:defPPr>
            <a:lvl1pPr marL="0" algn="r" defTabSz="914400" rtl="0" eaLnBrk="1" latinLnBrk="0" hangingPunct="1">
              <a:defRPr sz="800" kern="1200" cap="all" spc="1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637F8FC-4B86-4690-8888-22AB2F781BEF}" type="slidenum">
              <a:rPr lang="en-US" sz="1200" b="1" smtClean="0"/>
              <a:pPr>
                <a:spcAft>
                  <a:spcPts val="600"/>
                </a:spcAft>
              </a:pPr>
              <a:t>23</a:t>
            </a:fld>
            <a:endParaRPr lang="en-US" sz="1200" b="1"/>
          </a:p>
        </p:txBody>
      </p:sp>
    </p:spTree>
    <p:extLst>
      <p:ext uri="{BB962C8B-B14F-4D97-AF65-F5344CB8AC3E}">
        <p14:creationId xmlns:p14="http://schemas.microsoft.com/office/powerpoint/2010/main" val="3156335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FCABF-0D6B-33CF-FC74-A8748C75E1A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FCE88D-F16C-3382-EF26-39DA4A7DD506}"/>
              </a:ext>
            </a:extLst>
          </p:cNvPr>
          <p:cNvSpPr>
            <a:spLocks noGrp="1"/>
          </p:cNvSpPr>
          <p:nvPr>
            <p:ph type="title"/>
          </p:nvPr>
        </p:nvSpPr>
        <p:spPr/>
        <p:txBody>
          <a:bodyPr>
            <a:normAutofit fontScale="90000"/>
          </a:bodyPr>
          <a:lstStyle/>
          <a:p>
            <a:r>
              <a:rPr lang="en-US" sz="3200">
                <a:latin typeface="Arial"/>
                <a:cs typeface="Arial"/>
              </a:rPr>
              <a:t>Emotienetwerken - het (</a:t>
            </a:r>
            <a:r>
              <a:rPr lang="en-US" sz="3200" err="1">
                <a:latin typeface="Arial"/>
                <a:cs typeface="Arial"/>
              </a:rPr>
              <a:t>emotionele</a:t>
            </a:r>
            <a:r>
              <a:rPr lang="en-US" sz="3200">
                <a:latin typeface="Arial"/>
                <a:cs typeface="Arial"/>
              </a:rPr>
              <a:t>) </a:t>
            </a:r>
            <a:r>
              <a:rPr lang="en-US" sz="3200" err="1">
                <a:latin typeface="Arial"/>
                <a:cs typeface="Arial"/>
              </a:rPr>
              <a:t>perspectief</a:t>
            </a:r>
            <a:r>
              <a:rPr lang="en-US" sz="3200">
                <a:latin typeface="Arial"/>
                <a:cs typeface="Arial"/>
              </a:rPr>
              <a:t> van </a:t>
            </a:r>
            <a:r>
              <a:rPr lang="en-US" sz="3200" err="1">
                <a:latin typeface="Arial"/>
                <a:cs typeface="Arial"/>
              </a:rPr>
              <a:t>leerlingen</a:t>
            </a:r>
            <a:r>
              <a:rPr lang="en-US" sz="3200">
                <a:latin typeface="Arial"/>
                <a:cs typeface="Arial"/>
              </a:rPr>
              <a:t> au </a:t>
            </a:r>
            <a:r>
              <a:rPr lang="en-US" sz="3200" err="1">
                <a:latin typeface="Arial"/>
                <a:cs typeface="Arial"/>
              </a:rPr>
              <a:t>sérieux</a:t>
            </a:r>
            <a:r>
              <a:rPr lang="en-US" sz="3200">
                <a:latin typeface="Arial"/>
                <a:cs typeface="Arial"/>
              </a:rPr>
              <a:t> </a:t>
            </a:r>
            <a:r>
              <a:rPr lang="en-US" sz="3200" err="1">
                <a:latin typeface="Arial"/>
                <a:cs typeface="Arial"/>
              </a:rPr>
              <a:t>nemen</a:t>
            </a:r>
            <a:endParaRPr lang="en-US" sz="3200">
              <a:latin typeface="Arial"/>
              <a:cs typeface="Arial"/>
            </a:endParaRPr>
          </a:p>
        </p:txBody>
      </p:sp>
      <p:sp>
        <p:nvSpPr>
          <p:cNvPr id="4" name="Content Placeholder 3">
            <a:extLst>
              <a:ext uri="{FF2B5EF4-FFF2-40B4-BE49-F238E27FC236}">
                <a16:creationId xmlns:a16="http://schemas.microsoft.com/office/drawing/2014/main" id="{FB43AB5B-250A-2C73-01EE-AD61CB35A453}"/>
              </a:ext>
            </a:extLst>
          </p:cNvPr>
          <p:cNvSpPr>
            <a:spLocks noGrp="1"/>
          </p:cNvSpPr>
          <p:nvPr>
            <p:ph idx="1"/>
          </p:nvPr>
        </p:nvSpPr>
        <p:spPr/>
        <p:txBody>
          <a:bodyPr>
            <a:normAutofit/>
          </a:bodyPr>
          <a:lstStyle/>
          <a:p>
            <a:pPr marL="0" indent="0">
              <a:buNone/>
            </a:pPr>
            <a:r>
              <a:rPr lang="nl-BE">
                <a:latin typeface="Arial"/>
                <a:cs typeface="Arial"/>
              </a:rPr>
              <a:t>Reflectie – erfgoedwijsheid als achterliggende doel</a:t>
            </a:r>
            <a:endParaRPr lang="nl-BE" sz="1800">
              <a:solidFill>
                <a:schemeClr val="bg2">
                  <a:lumMod val="50000"/>
                </a:schemeClr>
              </a:solidFill>
              <a:latin typeface="Arial"/>
              <a:cs typeface="Arial"/>
            </a:endParaRPr>
          </a:p>
          <a:p>
            <a:pPr algn="just"/>
            <a:r>
              <a:rPr lang="nl-BE">
                <a:latin typeface="Arial"/>
                <a:cs typeface="Arial"/>
              </a:rPr>
              <a:t>Leerlingen zien dat erfgoed altijd politiek is en dat erfgoedsites, musea en archieven niet simpelweg te zien zijn als bron van kennis </a:t>
            </a:r>
            <a:r>
              <a:rPr lang="nl-BE" i="1">
                <a:latin typeface="Arial"/>
                <a:cs typeface="Arial"/>
              </a:rPr>
              <a:t>over het verleden</a:t>
            </a:r>
            <a:r>
              <a:rPr lang="nl-BE">
                <a:latin typeface="Arial"/>
                <a:cs typeface="Arial"/>
              </a:rPr>
              <a:t>, maar ook instellingen zijn die het verleden </a:t>
            </a:r>
            <a:r>
              <a:rPr lang="nl-BE" i="1">
                <a:latin typeface="Arial"/>
                <a:cs typeface="Arial"/>
              </a:rPr>
              <a:t>in het heden </a:t>
            </a:r>
            <a:r>
              <a:rPr lang="nl-BE">
                <a:latin typeface="Arial"/>
                <a:cs typeface="Arial"/>
              </a:rPr>
              <a:t>(re)presenteren en (re)produceren</a:t>
            </a:r>
          </a:p>
          <a:p>
            <a:pPr algn="just"/>
            <a:r>
              <a:rPr lang="nl-BE" b="1">
                <a:latin typeface="Arial"/>
                <a:cs typeface="Arial"/>
              </a:rPr>
              <a:t>Dialogische</a:t>
            </a:r>
            <a:r>
              <a:rPr lang="nl-BE">
                <a:latin typeface="Arial"/>
                <a:cs typeface="Arial"/>
              </a:rPr>
              <a:t> </a:t>
            </a:r>
            <a:r>
              <a:rPr lang="nl-BE" b="1">
                <a:latin typeface="Arial"/>
                <a:cs typeface="Arial"/>
              </a:rPr>
              <a:t>erfgoedbenadering</a:t>
            </a:r>
            <a:r>
              <a:rPr lang="nl-BE">
                <a:latin typeface="Arial"/>
                <a:cs typeface="Arial"/>
              </a:rPr>
              <a:t>: wat we wel of niet beschouwen als erfgoed ligt niet vast, maar is steeds de uitkomst van wat mensen bepalen in een dynamische dialoog</a:t>
            </a:r>
            <a:endParaRPr lang="nl-BE"/>
          </a:p>
          <a:p>
            <a:pPr marL="0" indent="0" algn="just">
              <a:buNone/>
            </a:pPr>
            <a:r>
              <a:rPr lang="nl-BE">
                <a:latin typeface="Arial"/>
                <a:cs typeface="Arial"/>
              </a:rPr>
              <a:t>     → ook dialoog over </a:t>
            </a:r>
            <a:r>
              <a:rPr lang="nl-BE" i="1">
                <a:latin typeface="Arial"/>
                <a:cs typeface="Arial"/>
              </a:rPr>
              <a:t>de toekomst </a:t>
            </a:r>
            <a:r>
              <a:rPr lang="nl-BE">
                <a:latin typeface="Arial"/>
                <a:cs typeface="Arial"/>
              </a:rPr>
              <a:t>stimuleren</a:t>
            </a:r>
            <a:endParaRPr lang="nl-BE"/>
          </a:p>
          <a:p>
            <a:pPr algn="just"/>
            <a:r>
              <a:rPr lang="nl-BE">
                <a:latin typeface="Arial"/>
                <a:cs typeface="Arial"/>
              </a:rPr>
              <a:t>Uiteenlopende emoties rond erfgoeditems inzichtelijk maken en daarover met elkaar in gesprek gaan </a:t>
            </a:r>
            <a:endParaRPr lang="nl-BE"/>
          </a:p>
          <a:p>
            <a:endParaRPr lang="nl-BE"/>
          </a:p>
          <a:p>
            <a:pPr marL="0" indent="0">
              <a:buNone/>
            </a:pPr>
            <a:endParaRPr lang="nl-BE"/>
          </a:p>
        </p:txBody>
      </p:sp>
      <p:sp>
        <p:nvSpPr>
          <p:cNvPr id="6" name="Slide Number Placeholder 3">
            <a:extLst>
              <a:ext uri="{FF2B5EF4-FFF2-40B4-BE49-F238E27FC236}">
                <a16:creationId xmlns:a16="http://schemas.microsoft.com/office/drawing/2014/main" id="{A332B9ED-45B0-A562-ADD6-EB52AC6C8B86}"/>
              </a:ext>
            </a:extLst>
          </p:cNvPr>
          <p:cNvSpPr txBox="1">
            <a:spLocks/>
          </p:cNvSpPr>
          <p:nvPr/>
        </p:nvSpPr>
        <p:spPr>
          <a:xfrm>
            <a:off x="11393207" y="6260144"/>
            <a:ext cx="616688" cy="443169"/>
          </a:xfrm>
          <a:prstGeom prst="rect">
            <a:avLst/>
          </a:prstGeom>
        </p:spPr>
        <p:txBody>
          <a:bodyPr vert="horz" lIns="91440" tIns="45720" rIns="91440" bIns="45720" rtlCol="0" anchor="ctr">
            <a:normAutofit/>
          </a:bodyPr>
          <a:lstStyle>
            <a:defPPr>
              <a:defRPr lang="nl-BE"/>
            </a:defPPr>
            <a:lvl1pPr marL="0" algn="r" defTabSz="914400" rtl="0" eaLnBrk="1" latinLnBrk="0" hangingPunct="1">
              <a:defRPr sz="800" kern="1200" cap="all" spc="1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637F8FC-4B86-4690-8888-22AB2F781BEF}" type="slidenum">
              <a:rPr lang="en-US" sz="1200" b="1" smtClean="0"/>
              <a:pPr>
                <a:spcAft>
                  <a:spcPts val="600"/>
                </a:spcAft>
              </a:pPr>
              <a:t>24</a:t>
            </a:fld>
            <a:endParaRPr lang="en-US" sz="1200" b="1"/>
          </a:p>
        </p:txBody>
      </p:sp>
    </p:spTree>
    <p:extLst>
      <p:ext uri="{BB962C8B-B14F-4D97-AF65-F5344CB8AC3E}">
        <p14:creationId xmlns:p14="http://schemas.microsoft.com/office/powerpoint/2010/main" val="1880392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D3995-F418-5695-2BDD-9FD29DE136A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349002-CF7A-83A5-89D7-99A38DD7667A}"/>
              </a:ext>
            </a:extLst>
          </p:cNvPr>
          <p:cNvSpPr>
            <a:spLocks noGrp="1"/>
          </p:cNvSpPr>
          <p:nvPr>
            <p:ph type="title"/>
          </p:nvPr>
        </p:nvSpPr>
        <p:spPr/>
        <p:txBody>
          <a:bodyPr>
            <a:normAutofit fontScale="90000"/>
          </a:bodyPr>
          <a:lstStyle/>
          <a:p>
            <a:r>
              <a:rPr lang="en-US" sz="3200">
                <a:latin typeface="Arial"/>
                <a:cs typeface="Arial"/>
              </a:rPr>
              <a:t>Emotienetwerken - het (</a:t>
            </a:r>
            <a:r>
              <a:rPr lang="en-US" sz="3200" err="1">
                <a:latin typeface="Arial"/>
                <a:cs typeface="Arial"/>
              </a:rPr>
              <a:t>emotionele</a:t>
            </a:r>
            <a:r>
              <a:rPr lang="en-US" sz="3200">
                <a:latin typeface="Arial"/>
                <a:cs typeface="Arial"/>
              </a:rPr>
              <a:t>) </a:t>
            </a:r>
            <a:r>
              <a:rPr lang="en-US" sz="3200" err="1">
                <a:latin typeface="Arial"/>
                <a:cs typeface="Arial"/>
              </a:rPr>
              <a:t>perspectief</a:t>
            </a:r>
            <a:r>
              <a:rPr lang="en-US" sz="3200">
                <a:latin typeface="Arial"/>
                <a:cs typeface="Arial"/>
              </a:rPr>
              <a:t> van </a:t>
            </a:r>
            <a:r>
              <a:rPr lang="en-US" sz="3200" err="1">
                <a:latin typeface="Arial"/>
                <a:cs typeface="Arial"/>
              </a:rPr>
              <a:t>leerlingen</a:t>
            </a:r>
            <a:r>
              <a:rPr lang="en-US" sz="3200">
                <a:latin typeface="Arial"/>
                <a:cs typeface="Arial"/>
              </a:rPr>
              <a:t> au </a:t>
            </a:r>
            <a:r>
              <a:rPr lang="en-US" sz="3200" err="1">
                <a:latin typeface="Arial"/>
                <a:cs typeface="Arial"/>
              </a:rPr>
              <a:t>sérieux</a:t>
            </a:r>
            <a:r>
              <a:rPr lang="en-US" sz="3200">
                <a:latin typeface="Arial"/>
                <a:cs typeface="Arial"/>
              </a:rPr>
              <a:t> </a:t>
            </a:r>
            <a:r>
              <a:rPr lang="en-US" sz="3200" err="1">
                <a:latin typeface="Arial"/>
                <a:cs typeface="Arial"/>
              </a:rPr>
              <a:t>nemen</a:t>
            </a:r>
            <a:endParaRPr lang="en-US" sz="3200">
              <a:latin typeface="Arial"/>
              <a:cs typeface="Arial"/>
            </a:endParaRPr>
          </a:p>
        </p:txBody>
      </p:sp>
      <p:sp>
        <p:nvSpPr>
          <p:cNvPr id="4" name="Content Placeholder 3">
            <a:extLst>
              <a:ext uri="{FF2B5EF4-FFF2-40B4-BE49-F238E27FC236}">
                <a16:creationId xmlns:a16="http://schemas.microsoft.com/office/drawing/2014/main" id="{048F550F-F422-5D00-CE65-8F9BD8303911}"/>
              </a:ext>
            </a:extLst>
          </p:cNvPr>
          <p:cNvSpPr>
            <a:spLocks noGrp="1"/>
          </p:cNvSpPr>
          <p:nvPr>
            <p:ph idx="1"/>
          </p:nvPr>
        </p:nvSpPr>
        <p:spPr/>
        <p:txBody>
          <a:bodyPr>
            <a:normAutofit/>
          </a:bodyPr>
          <a:lstStyle/>
          <a:p>
            <a:pPr marL="0" indent="0">
              <a:buNone/>
            </a:pPr>
            <a:r>
              <a:rPr lang="nl-BE" dirty="0">
                <a:latin typeface="Arial"/>
                <a:cs typeface="Arial"/>
              </a:rPr>
              <a:t>Reflectie – overlap met historisch denken</a:t>
            </a:r>
            <a:endParaRPr lang="nl-BE" sz="1800" dirty="0"/>
          </a:p>
          <a:p>
            <a:pPr marL="342900" indent="-342900"/>
            <a:r>
              <a:rPr lang="nl-BE" dirty="0">
                <a:latin typeface="Arial"/>
                <a:cs typeface="Arial"/>
              </a:rPr>
              <a:t>Welke krachtlijnen herken je in het begrip erfgoedwijsheid en de methode van emotienetwerken?</a:t>
            </a:r>
            <a:endParaRPr lang="nl-BE" dirty="0"/>
          </a:p>
          <a:p>
            <a:pPr marL="342900" indent="-342900"/>
            <a:r>
              <a:rPr lang="nl-BE" dirty="0">
                <a:latin typeface="Arial"/>
                <a:cs typeface="Arial"/>
              </a:rPr>
              <a:t>In welke mate kan emotienetwerken bepaalde krachtlijnen versterken, op een manier die minder sterk kan gestimuleerd worden bij andere werkvormen?</a:t>
            </a:r>
          </a:p>
          <a:p>
            <a:pPr marL="342900" indent="-342900"/>
            <a:r>
              <a:rPr lang="nl-BE" dirty="0">
                <a:latin typeface="Arial"/>
                <a:cs typeface="Arial"/>
              </a:rPr>
              <a:t>Welke (historische) bronnen en/of objecten komen in aanmerking om te gebruiken binnen de methode?</a:t>
            </a:r>
          </a:p>
          <a:p>
            <a:pPr marL="0" indent="0">
              <a:buNone/>
            </a:pPr>
            <a:r>
              <a:rPr lang="nl-BE" dirty="0">
                <a:latin typeface="Arial"/>
                <a:cs typeface="Arial"/>
                <a:sym typeface="Wingdings" panose="05000000000000000000" pitchFamily="2" charset="2"/>
              </a:rPr>
              <a:t>	 b</a:t>
            </a:r>
            <a:r>
              <a:rPr lang="nl-BE" dirty="0">
                <a:latin typeface="Arial"/>
                <a:cs typeface="Arial"/>
              </a:rPr>
              <a:t>ijvoorbeeld gelinkt aan het thema genocide? </a:t>
            </a:r>
            <a:endParaRPr lang="nl-BE" dirty="0"/>
          </a:p>
          <a:p>
            <a:pPr marL="0" indent="0">
              <a:buNone/>
            </a:pPr>
            <a:endParaRPr lang="nl-BE" dirty="0">
              <a:latin typeface="Arial"/>
              <a:cs typeface="Arial"/>
            </a:endParaRPr>
          </a:p>
          <a:p>
            <a:pPr marL="0" indent="0">
              <a:buNone/>
            </a:pPr>
            <a:endParaRPr lang="nl-BE" dirty="0"/>
          </a:p>
          <a:p>
            <a:endParaRPr lang="nl-BE" dirty="0"/>
          </a:p>
          <a:p>
            <a:pPr marL="0" indent="0">
              <a:buNone/>
            </a:pPr>
            <a:endParaRPr lang="nl-BE" dirty="0"/>
          </a:p>
        </p:txBody>
      </p:sp>
      <p:sp>
        <p:nvSpPr>
          <p:cNvPr id="6" name="Slide Number Placeholder 3">
            <a:extLst>
              <a:ext uri="{FF2B5EF4-FFF2-40B4-BE49-F238E27FC236}">
                <a16:creationId xmlns:a16="http://schemas.microsoft.com/office/drawing/2014/main" id="{C1AB0480-7E29-6C62-F829-5923F5E781D4}"/>
              </a:ext>
            </a:extLst>
          </p:cNvPr>
          <p:cNvSpPr txBox="1">
            <a:spLocks/>
          </p:cNvSpPr>
          <p:nvPr/>
        </p:nvSpPr>
        <p:spPr>
          <a:xfrm>
            <a:off x="11393207" y="6260144"/>
            <a:ext cx="616688" cy="443169"/>
          </a:xfrm>
          <a:prstGeom prst="rect">
            <a:avLst/>
          </a:prstGeom>
        </p:spPr>
        <p:txBody>
          <a:bodyPr vert="horz" lIns="91440" tIns="45720" rIns="91440" bIns="45720" rtlCol="0" anchor="ctr">
            <a:normAutofit/>
          </a:bodyPr>
          <a:lstStyle>
            <a:defPPr>
              <a:defRPr lang="nl-BE"/>
            </a:defPPr>
            <a:lvl1pPr marL="0" algn="r" defTabSz="914400" rtl="0" eaLnBrk="1" latinLnBrk="0" hangingPunct="1">
              <a:defRPr sz="800" kern="1200" cap="all" spc="1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637F8FC-4B86-4690-8888-22AB2F781BEF}" type="slidenum">
              <a:rPr lang="en-US" sz="1200" b="1" smtClean="0"/>
              <a:pPr>
                <a:spcAft>
                  <a:spcPts val="600"/>
                </a:spcAft>
              </a:pPr>
              <a:t>25</a:t>
            </a:fld>
            <a:endParaRPr lang="en-US" sz="1200" b="1"/>
          </a:p>
        </p:txBody>
      </p:sp>
    </p:spTree>
    <p:extLst>
      <p:ext uri="{BB962C8B-B14F-4D97-AF65-F5344CB8AC3E}">
        <p14:creationId xmlns:p14="http://schemas.microsoft.com/office/powerpoint/2010/main" val="998935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E156F0-89C4-F5AA-1333-41C52E00A148}"/>
              </a:ext>
            </a:extLst>
          </p:cNvPr>
          <p:cNvPicPr>
            <a:picLocks noChangeAspect="1"/>
          </p:cNvPicPr>
          <p:nvPr/>
        </p:nvPicPr>
        <p:blipFill>
          <a:blip r:embed="rId3"/>
          <a:srcRect l="28571" t="24490" r="29464" b="10885"/>
          <a:stretch>
            <a:fillRect/>
          </a:stretch>
        </p:blipFill>
        <p:spPr>
          <a:xfrm>
            <a:off x="2917372" y="500743"/>
            <a:ext cx="6357256" cy="5139911"/>
          </a:xfrm>
          <a:prstGeom prst="rect">
            <a:avLst/>
          </a:prstGeom>
        </p:spPr>
      </p:pic>
    </p:spTree>
    <p:extLst>
      <p:ext uri="{BB962C8B-B14F-4D97-AF65-F5344CB8AC3E}">
        <p14:creationId xmlns:p14="http://schemas.microsoft.com/office/powerpoint/2010/main" val="2320693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10F074-A63F-DDB5-D90C-A8C54634AEDD}"/>
              </a:ext>
            </a:extLst>
          </p:cNvPr>
          <p:cNvSpPr>
            <a:spLocks noGrp="1"/>
          </p:cNvSpPr>
          <p:nvPr>
            <p:ph type="sldNum" sz="quarter" idx="12"/>
          </p:nvPr>
        </p:nvSpPr>
        <p:spPr/>
        <p:txBody>
          <a:bodyPr/>
          <a:lstStyle/>
          <a:p>
            <a:fld id="{D637F8FC-4B86-4690-8888-22AB2F781BEF}" type="slidenum">
              <a:rPr lang="en-US" smtClean="0"/>
              <a:t>27</a:t>
            </a:fld>
            <a:endParaRPr lang="en-US"/>
          </a:p>
        </p:txBody>
      </p:sp>
      <p:pic>
        <p:nvPicPr>
          <p:cNvPr id="4" name="Picture 3">
            <a:extLst>
              <a:ext uri="{FF2B5EF4-FFF2-40B4-BE49-F238E27FC236}">
                <a16:creationId xmlns:a16="http://schemas.microsoft.com/office/drawing/2014/main" id="{C37BBFD7-9D9E-95B9-F525-424C79551FBE}"/>
              </a:ext>
            </a:extLst>
          </p:cNvPr>
          <p:cNvPicPr>
            <a:picLocks noChangeAspect="1"/>
          </p:cNvPicPr>
          <p:nvPr/>
        </p:nvPicPr>
        <p:blipFill>
          <a:blip r:embed="rId3"/>
          <a:srcRect l="53304" t="13077" r="18750" b="20494"/>
          <a:stretch/>
        </p:blipFill>
        <p:spPr>
          <a:xfrm>
            <a:off x="3396343" y="121274"/>
            <a:ext cx="5138058" cy="6615452"/>
          </a:xfrm>
          <a:prstGeom prst="rect">
            <a:avLst/>
          </a:prstGeom>
        </p:spPr>
      </p:pic>
    </p:spTree>
    <p:extLst>
      <p:ext uri="{BB962C8B-B14F-4D97-AF65-F5344CB8AC3E}">
        <p14:creationId xmlns:p14="http://schemas.microsoft.com/office/powerpoint/2010/main" val="883912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EE117F-C1B4-B760-F618-02F0B5D17D4D}"/>
              </a:ext>
            </a:extLst>
          </p:cNvPr>
          <p:cNvSpPr>
            <a:spLocks noGrp="1"/>
          </p:cNvSpPr>
          <p:nvPr>
            <p:ph type="title"/>
          </p:nvPr>
        </p:nvSpPr>
        <p:spPr/>
        <p:txBody>
          <a:bodyPr>
            <a:normAutofit fontScale="90000"/>
          </a:bodyPr>
          <a:lstStyle/>
          <a:p>
            <a:r>
              <a:rPr lang="en-US" sz="3200" dirty="0" err="1">
                <a:latin typeface="Arial"/>
                <a:cs typeface="Arial"/>
              </a:rPr>
              <a:t>Emotienetwerken</a:t>
            </a:r>
            <a:r>
              <a:rPr lang="en-US" sz="3200" dirty="0">
                <a:latin typeface="Arial"/>
                <a:cs typeface="Arial"/>
              </a:rPr>
              <a:t> - het (</a:t>
            </a:r>
            <a:r>
              <a:rPr lang="en-US" sz="3200" dirty="0" err="1">
                <a:latin typeface="Arial"/>
                <a:cs typeface="Arial"/>
              </a:rPr>
              <a:t>emotionele</a:t>
            </a:r>
            <a:r>
              <a:rPr lang="en-US" sz="3200" dirty="0">
                <a:latin typeface="Arial"/>
                <a:cs typeface="Arial"/>
              </a:rPr>
              <a:t>) </a:t>
            </a:r>
            <a:r>
              <a:rPr lang="en-US" sz="3200" dirty="0" err="1">
                <a:latin typeface="Arial"/>
                <a:cs typeface="Arial"/>
              </a:rPr>
              <a:t>perspectief</a:t>
            </a:r>
            <a:r>
              <a:rPr lang="en-US" sz="3200" dirty="0">
                <a:latin typeface="Arial"/>
                <a:cs typeface="Arial"/>
              </a:rPr>
              <a:t> van </a:t>
            </a:r>
            <a:r>
              <a:rPr lang="en-US" sz="3200" dirty="0" err="1">
                <a:latin typeface="Arial"/>
                <a:cs typeface="Arial"/>
              </a:rPr>
              <a:t>leerlingen</a:t>
            </a:r>
            <a:r>
              <a:rPr lang="en-US" sz="3200" dirty="0">
                <a:latin typeface="Arial"/>
                <a:cs typeface="Arial"/>
              </a:rPr>
              <a:t> au </a:t>
            </a:r>
            <a:r>
              <a:rPr lang="en-US" sz="3200" dirty="0" err="1">
                <a:latin typeface="Arial"/>
                <a:cs typeface="Arial"/>
              </a:rPr>
              <a:t>sérieux</a:t>
            </a:r>
            <a:r>
              <a:rPr lang="en-US" sz="3200" dirty="0">
                <a:latin typeface="Arial"/>
                <a:cs typeface="Arial"/>
              </a:rPr>
              <a:t> </a:t>
            </a:r>
            <a:r>
              <a:rPr lang="en-US" sz="3200" dirty="0" err="1">
                <a:latin typeface="Arial"/>
                <a:cs typeface="Arial"/>
              </a:rPr>
              <a:t>nemen</a:t>
            </a:r>
            <a:endParaRPr lang="en-US" sz="3200" dirty="0">
              <a:latin typeface="Arial"/>
              <a:cs typeface="Arial"/>
            </a:endParaRPr>
          </a:p>
        </p:txBody>
      </p:sp>
      <p:sp>
        <p:nvSpPr>
          <p:cNvPr id="4" name="Content Placeholder 3">
            <a:extLst>
              <a:ext uri="{FF2B5EF4-FFF2-40B4-BE49-F238E27FC236}">
                <a16:creationId xmlns:a16="http://schemas.microsoft.com/office/drawing/2014/main" id="{9AA8DDC9-1A68-8665-D120-0ED938D18E87}"/>
              </a:ext>
            </a:extLst>
          </p:cNvPr>
          <p:cNvSpPr>
            <a:spLocks noGrp="1"/>
          </p:cNvSpPr>
          <p:nvPr>
            <p:ph idx="1"/>
          </p:nvPr>
        </p:nvSpPr>
        <p:spPr/>
        <p:txBody>
          <a:bodyPr>
            <a:normAutofit lnSpcReduction="10000"/>
          </a:bodyPr>
          <a:lstStyle/>
          <a:p>
            <a:pPr marL="0" indent="0" algn="just">
              <a:buNone/>
            </a:pPr>
            <a:r>
              <a:rPr lang="nl-BE" dirty="0">
                <a:latin typeface="Arial"/>
                <a:cs typeface="Arial"/>
              </a:rPr>
              <a:t>Uitgangspunten </a:t>
            </a:r>
            <a:r>
              <a:rPr lang="nl-BE" sz="1800" dirty="0">
                <a:solidFill>
                  <a:schemeClr val="bg2">
                    <a:lumMod val="50000"/>
                  </a:schemeClr>
                </a:solidFill>
                <a:latin typeface="Arial"/>
                <a:cs typeface="Arial"/>
              </a:rPr>
              <a:t>(</a:t>
            </a:r>
            <a:r>
              <a:rPr lang="nl-BE" sz="1800" dirty="0" err="1">
                <a:solidFill>
                  <a:schemeClr val="bg2">
                    <a:lumMod val="50000"/>
                  </a:schemeClr>
                </a:solidFill>
                <a:latin typeface="Arial"/>
                <a:cs typeface="Arial"/>
              </a:rPr>
              <a:t>Dibbits</a:t>
            </a:r>
            <a:r>
              <a:rPr lang="nl-BE" sz="1800" dirty="0">
                <a:solidFill>
                  <a:schemeClr val="bg2">
                    <a:lumMod val="50000"/>
                  </a:schemeClr>
                </a:solidFill>
                <a:latin typeface="Arial"/>
                <a:cs typeface="Arial"/>
              </a:rPr>
              <a:t>, 2020)</a:t>
            </a:r>
          </a:p>
          <a:p>
            <a:pPr algn="just"/>
            <a:r>
              <a:rPr lang="nl-BE" i="1" dirty="0">
                <a:solidFill>
                  <a:schemeClr val="accent1">
                    <a:lumMod val="50000"/>
                  </a:schemeClr>
                </a:solidFill>
              </a:rPr>
              <a:t>Emotienetwerk (zelfstandig naamwoord) </a:t>
            </a:r>
            <a:r>
              <a:rPr lang="nl-BE" dirty="0"/>
              <a:t>– een netwerk van mensen met botsende belangen en emoties, die in contact met elkaar staan en van positie kunnen veranderen op het moment dat ze met elkaar in gesprek gaan</a:t>
            </a:r>
          </a:p>
          <a:p>
            <a:pPr algn="just"/>
            <a:r>
              <a:rPr lang="nl-BE" i="1" dirty="0">
                <a:solidFill>
                  <a:schemeClr val="accent1">
                    <a:lumMod val="50000"/>
                  </a:schemeClr>
                </a:solidFill>
              </a:rPr>
              <a:t>Emotienetwerken (werkwoord) </a:t>
            </a:r>
            <a:r>
              <a:rPr lang="nl-BE" dirty="0"/>
              <a:t>– het samen onderzoeken van de complexe interacties tussen mensen en erfgoed en mensen onderling</a:t>
            </a:r>
          </a:p>
          <a:p>
            <a:pPr algn="just"/>
            <a:r>
              <a:rPr lang="nl-BE" i="1" dirty="0">
                <a:solidFill>
                  <a:schemeClr val="accent1">
                    <a:lumMod val="50000"/>
                  </a:schemeClr>
                </a:solidFill>
              </a:rPr>
              <a:t>Emotie (zelfstandig naamwoord) </a:t>
            </a:r>
            <a:r>
              <a:rPr lang="nl-BE" dirty="0"/>
              <a:t>– gaat om meer dan basale emoties alleen, zoals “het hebben van lichamelijke veranderingen, de perceptie daarvan en het oordeel over de situatie”</a:t>
            </a:r>
          </a:p>
          <a:p>
            <a:pPr algn="just"/>
            <a:r>
              <a:rPr lang="nl-BE" i="1" dirty="0">
                <a:solidFill>
                  <a:schemeClr val="accent1">
                    <a:lumMod val="50000"/>
                  </a:schemeClr>
                </a:solidFill>
              </a:rPr>
              <a:t>Erfgoedwijsheid (zelfstandig naamwoord) </a:t>
            </a:r>
            <a:r>
              <a:rPr lang="nl-BE" dirty="0"/>
              <a:t>– de competenties om zich kritisch tot erfgoed te verhouden en het gesprek daarover te voeren, door oog te hebben voor de dynamiek rond erfgoed en de eigen positie daarin</a:t>
            </a:r>
          </a:p>
          <a:p>
            <a:pPr marL="0" indent="0">
              <a:buNone/>
            </a:pPr>
            <a:endParaRPr lang="nl-BE" dirty="0"/>
          </a:p>
        </p:txBody>
      </p:sp>
      <p:sp>
        <p:nvSpPr>
          <p:cNvPr id="6" name="Slide Number Placeholder 3">
            <a:extLst>
              <a:ext uri="{FF2B5EF4-FFF2-40B4-BE49-F238E27FC236}">
                <a16:creationId xmlns:a16="http://schemas.microsoft.com/office/drawing/2014/main" id="{D0F39D21-9A54-2F92-6DE5-7A1DD097C950}"/>
              </a:ext>
            </a:extLst>
          </p:cNvPr>
          <p:cNvSpPr txBox="1">
            <a:spLocks/>
          </p:cNvSpPr>
          <p:nvPr/>
        </p:nvSpPr>
        <p:spPr>
          <a:xfrm>
            <a:off x="11393207" y="6260144"/>
            <a:ext cx="616688" cy="443169"/>
          </a:xfrm>
          <a:prstGeom prst="rect">
            <a:avLst/>
          </a:prstGeom>
        </p:spPr>
        <p:txBody>
          <a:bodyPr vert="horz" lIns="91440" tIns="45720" rIns="91440" bIns="45720" rtlCol="0" anchor="ctr">
            <a:normAutofit/>
          </a:bodyPr>
          <a:lstStyle>
            <a:defPPr>
              <a:defRPr lang="nl-BE"/>
            </a:defPPr>
            <a:lvl1pPr marL="0" algn="r" defTabSz="914400" rtl="0" eaLnBrk="1" latinLnBrk="0" hangingPunct="1">
              <a:defRPr sz="800" kern="1200" cap="all" spc="1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637F8FC-4B86-4690-8888-22AB2F781BEF}" type="slidenum">
              <a:rPr lang="en-US" sz="1200" b="1" smtClean="0"/>
              <a:pPr>
                <a:spcAft>
                  <a:spcPts val="600"/>
                </a:spcAft>
              </a:pPr>
              <a:t>3</a:t>
            </a:fld>
            <a:endParaRPr lang="en-US" sz="1200" b="1"/>
          </a:p>
        </p:txBody>
      </p:sp>
    </p:spTree>
    <p:extLst>
      <p:ext uri="{BB962C8B-B14F-4D97-AF65-F5344CB8AC3E}">
        <p14:creationId xmlns:p14="http://schemas.microsoft.com/office/powerpoint/2010/main" val="4189296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80D56-4058-A3B0-3A37-85A537A618CD}"/>
              </a:ext>
            </a:extLst>
          </p:cNvPr>
          <p:cNvSpPr>
            <a:spLocks noGrp="1"/>
          </p:cNvSpPr>
          <p:nvPr>
            <p:ph type="title"/>
          </p:nvPr>
        </p:nvSpPr>
        <p:spPr/>
        <p:txBody>
          <a:bodyPr/>
          <a:lstStyle/>
          <a:p>
            <a:pPr algn="ctr"/>
            <a:r>
              <a:rPr lang="en-US" dirty="0">
                <a:latin typeface="Arial"/>
                <a:cs typeface="Arial"/>
              </a:rPr>
              <a:t>EVEN UITPROBEREN: EEN CONCRETE CASE</a:t>
            </a:r>
            <a:endParaRPr lang="en-US" dirty="0">
              <a:solidFill>
                <a:srgbClr val="000000"/>
              </a:solidFill>
              <a:latin typeface="Arial"/>
              <a:cs typeface="Arial"/>
            </a:endParaRPr>
          </a:p>
        </p:txBody>
      </p:sp>
      <p:pic>
        <p:nvPicPr>
          <p:cNvPr id="4" name="Content Placeholder 3" descr="A group of people around a table writing on a large paper&#10;&#10;AI-generated content may be incorrect.">
            <a:extLst>
              <a:ext uri="{FF2B5EF4-FFF2-40B4-BE49-F238E27FC236}">
                <a16:creationId xmlns:a16="http://schemas.microsoft.com/office/drawing/2014/main" id="{787FEFC3-99BA-A119-FA36-6F2454033320}"/>
              </a:ext>
            </a:extLst>
          </p:cNvPr>
          <p:cNvPicPr>
            <a:picLocks noGrp="1" noChangeAspect="1"/>
          </p:cNvPicPr>
          <p:nvPr>
            <p:ph idx="1"/>
          </p:nvPr>
        </p:nvPicPr>
        <p:blipFill>
          <a:blip r:embed="rId2"/>
          <a:stretch>
            <a:fillRect/>
          </a:stretch>
        </p:blipFill>
        <p:spPr>
          <a:xfrm>
            <a:off x="2953714" y="1349999"/>
            <a:ext cx="6644571" cy="4428000"/>
          </a:xfrm>
        </p:spPr>
      </p:pic>
    </p:spTree>
    <p:extLst>
      <p:ext uri="{BB962C8B-B14F-4D97-AF65-F5344CB8AC3E}">
        <p14:creationId xmlns:p14="http://schemas.microsoft.com/office/powerpoint/2010/main" val="1013566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24E3F-CD3D-54F0-36E4-209CECD55DE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21737501-30A7-053E-DCDB-9AEE3E8FE934}"/>
              </a:ext>
            </a:extLst>
          </p:cNvPr>
          <p:cNvPicPr>
            <a:picLocks noChangeAspect="1"/>
          </p:cNvPicPr>
          <p:nvPr/>
        </p:nvPicPr>
        <p:blipFill rotWithShape="1">
          <a:blip r:embed="rId3"/>
          <a:srcRect l="30175" t="12245" r="23081" b="26091"/>
          <a:stretch/>
        </p:blipFill>
        <p:spPr>
          <a:xfrm>
            <a:off x="1210756" y="204466"/>
            <a:ext cx="8694618" cy="6212761"/>
          </a:xfrm>
          <a:prstGeom prst="rect">
            <a:avLst/>
          </a:prstGeom>
        </p:spPr>
      </p:pic>
      <p:sp>
        <p:nvSpPr>
          <p:cNvPr id="3" name="Slide Number Placeholder 3">
            <a:extLst>
              <a:ext uri="{FF2B5EF4-FFF2-40B4-BE49-F238E27FC236}">
                <a16:creationId xmlns:a16="http://schemas.microsoft.com/office/drawing/2014/main" id="{FFEC73B0-4C1D-D880-B878-143EEEA8D3C4}"/>
              </a:ext>
            </a:extLst>
          </p:cNvPr>
          <p:cNvSpPr txBox="1">
            <a:spLocks/>
          </p:cNvSpPr>
          <p:nvPr/>
        </p:nvSpPr>
        <p:spPr>
          <a:xfrm>
            <a:off x="11393207" y="6260144"/>
            <a:ext cx="616688" cy="443169"/>
          </a:xfrm>
          <a:prstGeom prst="rect">
            <a:avLst/>
          </a:prstGeom>
        </p:spPr>
        <p:txBody>
          <a:bodyPr vert="horz" lIns="91440" tIns="45720" rIns="91440" bIns="45720" rtlCol="0" anchor="ctr">
            <a:normAutofit/>
          </a:bodyPr>
          <a:lstStyle>
            <a:defPPr>
              <a:defRPr lang="nl-BE"/>
            </a:defPPr>
            <a:lvl1pPr marL="0" algn="r" defTabSz="914400" rtl="0" eaLnBrk="1" latinLnBrk="0" hangingPunct="1">
              <a:defRPr sz="800" kern="1200" cap="all" spc="1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637F8FC-4B86-4690-8888-22AB2F781BEF}" type="slidenum">
              <a:rPr lang="en-US" sz="1200" b="1" smtClean="0"/>
              <a:pPr>
                <a:spcAft>
                  <a:spcPts val="600"/>
                </a:spcAft>
              </a:pPr>
              <a:t>5</a:t>
            </a:fld>
            <a:endParaRPr lang="en-US" sz="1200" b="1"/>
          </a:p>
        </p:txBody>
      </p:sp>
      <p:sp>
        <p:nvSpPr>
          <p:cNvPr id="4" name="Oval 3">
            <a:extLst>
              <a:ext uri="{FF2B5EF4-FFF2-40B4-BE49-F238E27FC236}">
                <a16:creationId xmlns:a16="http://schemas.microsoft.com/office/drawing/2014/main" id="{4AA7EBCA-BAD3-0B75-FABC-2805402160B3}"/>
              </a:ext>
            </a:extLst>
          </p:cNvPr>
          <p:cNvSpPr/>
          <p:nvPr/>
        </p:nvSpPr>
        <p:spPr>
          <a:xfrm>
            <a:off x="4180114" y="5808286"/>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Oval 4">
            <a:extLst>
              <a:ext uri="{FF2B5EF4-FFF2-40B4-BE49-F238E27FC236}">
                <a16:creationId xmlns:a16="http://schemas.microsoft.com/office/drawing/2014/main" id="{991107FF-0063-64DC-62CB-D86C5E64BFD5}"/>
              </a:ext>
            </a:extLst>
          </p:cNvPr>
          <p:cNvSpPr/>
          <p:nvPr/>
        </p:nvSpPr>
        <p:spPr>
          <a:xfrm>
            <a:off x="6268788" y="6103060"/>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Oval 5">
            <a:extLst>
              <a:ext uri="{FF2B5EF4-FFF2-40B4-BE49-F238E27FC236}">
                <a16:creationId xmlns:a16="http://schemas.microsoft.com/office/drawing/2014/main" id="{1A5FB8D2-595D-542D-4748-34BC516B4A09}"/>
              </a:ext>
            </a:extLst>
          </p:cNvPr>
          <p:cNvSpPr/>
          <p:nvPr/>
        </p:nvSpPr>
        <p:spPr>
          <a:xfrm>
            <a:off x="8057704" y="5406449"/>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l 6">
            <a:extLst>
              <a:ext uri="{FF2B5EF4-FFF2-40B4-BE49-F238E27FC236}">
                <a16:creationId xmlns:a16="http://schemas.microsoft.com/office/drawing/2014/main" id="{B2B0CC61-6BE3-4243-1643-159130936005}"/>
              </a:ext>
            </a:extLst>
          </p:cNvPr>
          <p:cNvSpPr/>
          <p:nvPr/>
        </p:nvSpPr>
        <p:spPr>
          <a:xfrm>
            <a:off x="9198428" y="2333717"/>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l 7">
            <a:extLst>
              <a:ext uri="{FF2B5EF4-FFF2-40B4-BE49-F238E27FC236}">
                <a16:creationId xmlns:a16="http://schemas.microsoft.com/office/drawing/2014/main" id="{01F81590-9B2D-4BC6-58B4-2F189C8F2AED}"/>
              </a:ext>
            </a:extLst>
          </p:cNvPr>
          <p:cNvSpPr/>
          <p:nvPr/>
        </p:nvSpPr>
        <p:spPr>
          <a:xfrm>
            <a:off x="8571868" y="1455331"/>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l 8">
            <a:extLst>
              <a:ext uri="{FF2B5EF4-FFF2-40B4-BE49-F238E27FC236}">
                <a16:creationId xmlns:a16="http://schemas.microsoft.com/office/drawing/2014/main" id="{67178300-D487-29DD-5504-43BC6978DAB8}"/>
              </a:ext>
            </a:extLst>
          </p:cNvPr>
          <p:cNvSpPr/>
          <p:nvPr/>
        </p:nvSpPr>
        <p:spPr>
          <a:xfrm>
            <a:off x="7265582" y="790526"/>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Oval 9">
            <a:extLst>
              <a:ext uri="{FF2B5EF4-FFF2-40B4-BE49-F238E27FC236}">
                <a16:creationId xmlns:a16="http://schemas.microsoft.com/office/drawing/2014/main" id="{036E4835-3338-D40E-0E68-0615AADD3471}"/>
              </a:ext>
            </a:extLst>
          </p:cNvPr>
          <p:cNvSpPr/>
          <p:nvPr/>
        </p:nvSpPr>
        <p:spPr>
          <a:xfrm>
            <a:off x="2266505" y="2424159"/>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Oval 10">
            <a:extLst>
              <a:ext uri="{FF2B5EF4-FFF2-40B4-BE49-F238E27FC236}">
                <a16:creationId xmlns:a16="http://schemas.microsoft.com/office/drawing/2014/main" id="{956DAE0A-3F2D-46F9-B145-A2F652F2A064}"/>
              </a:ext>
            </a:extLst>
          </p:cNvPr>
          <p:cNvSpPr/>
          <p:nvPr/>
        </p:nvSpPr>
        <p:spPr>
          <a:xfrm>
            <a:off x="2725226" y="4551366"/>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Oval 12">
            <a:extLst>
              <a:ext uri="{FF2B5EF4-FFF2-40B4-BE49-F238E27FC236}">
                <a16:creationId xmlns:a16="http://schemas.microsoft.com/office/drawing/2014/main" id="{1DE1A826-3596-3C06-F47E-F43069C148B3}"/>
              </a:ext>
            </a:extLst>
          </p:cNvPr>
          <p:cNvSpPr/>
          <p:nvPr/>
        </p:nvSpPr>
        <p:spPr>
          <a:xfrm>
            <a:off x="9377411" y="4176759"/>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551542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80534-C88F-957F-B1B7-DDE98D8C20AC}"/>
            </a:ext>
          </a:extLst>
        </p:cNvPr>
        <p:cNvGrpSpPr/>
        <p:nvPr/>
      </p:nvGrpSpPr>
      <p:grpSpPr>
        <a:xfrm>
          <a:off x="0" y="0"/>
          <a:ext cx="0" cy="0"/>
          <a:chOff x="0" y="0"/>
          <a:chExt cx="0" cy="0"/>
        </a:xfrm>
      </p:grpSpPr>
      <p:pic>
        <p:nvPicPr>
          <p:cNvPr id="3" name="Picture 2" descr="A person standing on one leg in a yoga pose&#10;&#10;AI-generated content may be incorrect.">
            <a:extLst>
              <a:ext uri="{FF2B5EF4-FFF2-40B4-BE49-F238E27FC236}">
                <a16:creationId xmlns:a16="http://schemas.microsoft.com/office/drawing/2014/main" id="{4503435B-21BC-9DA4-AD9E-B388DA6E386E}"/>
              </a:ext>
            </a:extLst>
          </p:cNvPr>
          <p:cNvPicPr>
            <a:picLocks noChangeAspect="1"/>
          </p:cNvPicPr>
          <p:nvPr/>
        </p:nvPicPr>
        <p:blipFill>
          <a:blip r:embed="rId2"/>
          <a:stretch>
            <a:fillRect/>
          </a:stretch>
        </p:blipFill>
        <p:spPr>
          <a:xfrm>
            <a:off x="1423988" y="0"/>
            <a:ext cx="9344025" cy="6858000"/>
          </a:xfrm>
          <a:prstGeom prst="rect">
            <a:avLst/>
          </a:prstGeom>
        </p:spPr>
      </p:pic>
      <p:sp>
        <p:nvSpPr>
          <p:cNvPr id="4" name="Tekstvak 3">
            <a:extLst>
              <a:ext uri="{FF2B5EF4-FFF2-40B4-BE49-F238E27FC236}">
                <a16:creationId xmlns:a16="http://schemas.microsoft.com/office/drawing/2014/main" id="{99C41C5B-6ADE-655B-1C59-D8CE87863034}"/>
              </a:ext>
            </a:extLst>
          </p:cNvPr>
          <p:cNvSpPr txBox="1"/>
          <p:nvPr/>
        </p:nvSpPr>
        <p:spPr>
          <a:xfrm>
            <a:off x="226142" y="464263"/>
            <a:ext cx="6096000" cy="369332"/>
          </a:xfrm>
          <a:prstGeom prst="rect">
            <a:avLst/>
          </a:prstGeom>
          <a:noFill/>
        </p:spPr>
        <p:txBody>
          <a:bodyPr wrap="square">
            <a:spAutoFit/>
          </a:bodyPr>
          <a:lstStyle/>
          <a:p>
            <a:r>
              <a:rPr lang="en-US" sz="1800" dirty="0">
                <a:solidFill>
                  <a:srgbClr val="FF0000"/>
                </a:solidFill>
                <a:latin typeface="Arial"/>
                <a:cs typeface="Arial"/>
              </a:rPr>
              <a:t>BRON 1</a:t>
            </a:r>
            <a:endParaRPr lang="nl-BE" dirty="0"/>
          </a:p>
        </p:txBody>
      </p:sp>
    </p:spTree>
    <p:extLst>
      <p:ext uri="{BB962C8B-B14F-4D97-AF65-F5344CB8AC3E}">
        <p14:creationId xmlns:p14="http://schemas.microsoft.com/office/powerpoint/2010/main" val="1440202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9957C3-C75D-07B2-82A2-80A24A1BFB62}"/>
              </a:ext>
            </a:extLst>
          </p:cNvPr>
          <p:cNvSpPr txBox="1"/>
          <p:nvPr/>
        </p:nvSpPr>
        <p:spPr>
          <a:xfrm>
            <a:off x="3322205" y="2896466"/>
            <a:ext cx="7188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cs typeface="Arial"/>
              </a:rPr>
              <a:t>STAP 1. POSITIONEREN</a:t>
            </a:r>
            <a:endParaRPr lang="en-US" sz="4000"/>
          </a:p>
        </p:txBody>
      </p:sp>
    </p:spTree>
    <p:extLst>
      <p:ext uri="{BB962C8B-B14F-4D97-AF65-F5344CB8AC3E}">
        <p14:creationId xmlns:p14="http://schemas.microsoft.com/office/powerpoint/2010/main" val="1668077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21B7A26-A352-0A7F-3D12-56C056A86BFA}"/>
              </a:ext>
            </a:extLst>
          </p:cNvPr>
          <p:cNvPicPr>
            <a:picLocks noChangeAspect="1"/>
          </p:cNvPicPr>
          <p:nvPr/>
        </p:nvPicPr>
        <p:blipFill rotWithShape="1">
          <a:blip r:embed="rId3"/>
          <a:srcRect l="30175" t="12245" r="23081" b="26091"/>
          <a:stretch/>
        </p:blipFill>
        <p:spPr>
          <a:xfrm>
            <a:off x="1210756" y="204466"/>
            <a:ext cx="8694618" cy="6212761"/>
          </a:xfrm>
          <a:prstGeom prst="rect">
            <a:avLst/>
          </a:prstGeom>
        </p:spPr>
      </p:pic>
      <p:sp>
        <p:nvSpPr>
          <p:cNvPr id="3" name="Slide Number Placeholder 3">
            <a:extLst>
              <a:ext uri="{FF2B5EF4-FFF2-40B4-BE49-F238E27FC236}">
                <a16:creationId xmlns:a16="http://schemas.microsoft.com/office/drawing/2014/main" id="{24E79888-F9A9-E5AD-BA23-834FD42FE875}"/>
              </a:ext>
            </a:extLst>
          </p:cNvPr>
          <p:cNvSpPr txBox="1">
            <a:spLocks/>
          </p:cNvSpPr>
          <p:nvPr/>
        </p:nvSpPr>
        <p:spPr>
          <a:xfrm>
            <a:off x="11393207" y="6260144"/>
            <a:ext cx="616688" cy="443169"/>
          </a:xfrm>
          <a:prstGeom prst="rect">
            <a:avLst/>
          </a:prstGeom>
        </p:spPr>
        <p:txBody>
          <a:bodyPr vert="horz" lIns="91440" tIns="45720" rIns="91440" bIns="45720" rtlCol="0" anchor="ctr">
            <a:normAutofit/>
          </a:bodyPr>
          <a:lstStyle>
            <a:defPPr>
              <a:defRPr lang="nl-BE"/>
            </a:defPPr>
            <a:lvl1pPr marL="0" algn="r" defTabSz="914400" rtl="0" eaLnBrk="1" latinLnBrk="0" hangingPunct="1">
              <a:defRPr sz="800" kern="1200" cap="all" spc="1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637F8FC-4B86-4690-8888-22AB2F781BEF}" type="slidenum">
              <a:rPr lang="en-US" sz="1200" b="1" smtClean="0"/>
              <a:pPr>
                <a:spcAft>
                  <a:spcPts val="600"/>
                </a:spcAft>
              </a:pPr>
              <a:t>8</a:t>
            </a:fld>
            <a:endParaRPr lang="en-US" sz="1200" b="1"/>
          </a:p>
        </p:txBody>
      </p:sp>
      <p:sp>
        <p:nvSpPr>
          <p:cNvPr id="4" name="Oval 3">
            <a:extLst>
              <a:ext uri="{FF2B5EF4-FFF2-40B4-BE49-F238E27FC236}">
                <a16:creationId xmlns:a16="http://schemas.microsoft.com/office/drawing/2014/main" id="{971214C2-FD1C-BCF3-5983-D7E9D35365AE}"/>
              </a:ext>
            </a:extLst>
          </p:cNvPr>
          <p:cNvSpPr/>
          <p:nvPr/>
        </p:nvSpPr>
        <p:spPr>
          <a:xfrm>
            <a:off x="4180114" y="5808286"/>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Oval 4">
            <a:extLst>
              <a:ext uri="{FF2B5EF4-FFF2-40B4-BE49-F238E27FC236}">
                <a16:creationId xmlns:a16="http://schemas.microsoft.com/office/drawing/2014/main" id="{1162E3DB-925D-1599-850F-6D80EE20CE29}"/>
              </a:ext>
            </a:extLst>
          </p:cNvPr>
          <p:cNvSpPr/>
          <p:nvPr/>
        </p:nvSpPr>
        <p:spPr>
          <a:xfrm>
            <a:off x="6268788" y="6103060"/>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Oval 5">
            <a:extLst>
              <a:ext uri="{FF2B5EF4-FFF2-40B4-BE49-F238E27FC236}">
                <a16:creationId xmlns:a16="http://schemas.microsoft.com/office/drawing/2014/main" id="{EDF59D89-8273-C431-FAC6-1D95F9E3DC61}"/>
              </a:ext>
            </a:extLst>
          </p:cNvPr>
          <p:cNvSpPr/>
          <p:nvPr/>
        </p:nvSpPr>
        <p:spPr>
          <a:xfrm>
            <a:off x="8057704" y="5406449"/>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l 6">
            <a:extLst>
              <a:ext uri="{FF2B5EF4-FFF2-40B4-BE49-F238E27FC236}">
                <a16:creationId xmlns:a16="http://schemas.microsoft.com/office/drawing/2014/main" id="{7E965DAF-0A8A-5B6A-32A3-491CFD5C7CF7}"/>
              </a:ext>
            </a:extLst>
          </p:cNvPr>
          <p:cNvSpPr/>
          <p:nvPr/>
        </p:nvSpPr>
        <p:spPr>
          <a:xfrm>
            <a:off x="9198428" y="2333717"/>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l 7">
            <a:extLst>
              <a:ext uri="{FF2B5EF4-FFF2-40B4-BE49-F238E27FC236}">
                <a16:creationId xmlns:a16="http://schemas.microsoft.com/office/drawing/2014/main" id="{0ABEAA92-D87D-2A42-50C1-E80EDEA347DC}"/>
              </a:ext>
            </a:extLst>
          </p:cNvPr>
          <p:cNvSpPr/>
          <p:nvPr/>
        </p:nvSpPr>
        <p:spPr>
          <a:xfrm>
            <a:off x="8571868" y="1455331"/>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l 8">
            <a:extLst>
              <a:ext uri="{FF2B5EF4-FFF2-40B4-BE49-F238E27FC236}">
                <a16:creationId xmlns:a16="http://schemas.microsoft.com/office/drawing/2014/main" id="{75332309-F3AD-64F0-9651-844114ABCD38}"/>
              </a:ext>
            </a:extLst>
          </p:cNvPr>
          <p:cNvSpPr/>
          <p:nvPr/>
        </p:nvSpPr>
        <p:spPr>
          <a:xfrm>
            <a:off x="7265582" y="790526"/>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Oval 9">
            <a:extLst>
              <a:ext uri="{FF2B5EF4-FFF2-40B4-BE49-F238E27FC236}">
                <a16:creationId xmlns:a16="http://schemas.microsoft.com/office/drawing/2014/main" id="{E37A6BA8-B093-6939-9616-5C8543197075}"/>
              </a:ext>
            </a:extLst>
          </p:cNvPr>
          <p:cNvSpPr/>
          <p:nvPr/>
        </p:nvSpPr>
        <p:spPr>
          <a:xfrm>
            <a:off x="2266505" y="2424159"/>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Oval 10">
            <a:extLst>
              <a:ext uri="{FF2B5EF4-FFF2-40B4-BE49-F238E27FC236}">
                <a16:creationId xmlns:a16="http://schemas.microsoft.com/office/drawing/2014/main" id="{C79994C1-75CE-AC3C-DDCA-7C99470B7CA2}"/>
              </a:ext>
            </a:extLst>
          </p:cNvPr>
          <p:cNvSpPr/>
          <p:nvPr/>
        </p:nvSpPr>
        <p:spPr>
          <a:xfrm>
            <a:off x="2725226" y="4551366"/>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Oval 12">
            <a:extLst>
              <a:ext uri="{FF2B5EF4-FFF2-40B4-BE49-F238E27FC236}">
                <a16:creationId xmlns:a16="http://schemas.microsoft.com/office/drawing/2014/main" id="{C974ED74-1539-BCDC-E986-54947AD6C102}"/>
              </a:ext>
            </a:extLst>
          </p:cNvPr>
          <p:cNvSpPr/>
          <p:nvPr/>
        </p:nvSpPr>
        <p:spPr>
          <a:xfrm>
            <a:off x="9377411" y="4176759"/>
            <a:ext cx="326572" cy="3141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ekstvak 1">
            <a:extLst>
              <a:ext uri="{FF2B5EF4-FFF2-40B4-BE49-F238E27FC236}">
                <a16:creationId xmlns:a16="http://schemas.microsoft.com/office/drawing/2014/main" id="{D452E488-5BA9-5EC3-CA87-8D12B488A2EA}"/>
              </a:ext>
            </a:extLst>
          </p:cNvPr>
          <p:cNvSpPr txBox="1"/>
          <p:nvPr/>
        </p:nvSpPr>
        <p:spPr>
          <a:xfrm>
            <a:off x="4184939" y="2553660"/>
            <a:ext cx="1140542" cy="369332"/>
          </a:xfrm>
          <a:prstGeom prst="rect">
            <a:avLst/>
          </a:prstGeom>
          <a:noFill/>
        </p:spPr>
        <p:txBody>
          <a:bodyPr wrap="square" rtlCol="0">
            <a:spAutoFit/>
          </a:bodyPr>
          <a:lstStyle/>
          <a:p>
            <a:r>
              <a:rPr lang="nl-BE" dirty="0"/>
              <a:t>MB 1</a:t>
            </a:r>
          </a:p>
        </p:txBody>
      </p:sp>
      <p:sp>
        <p:nvSpPr>
          <p:cNvPr id="14" name="Tekstvak 13">
            <a:extLst>
              <a:ext uri="{FF2B5EF4-FFF2-40B4-BE49-F238E27FC236}">
                <a16:creationId xmlns:a16="http://schemas.microsoft.com/office/drawing/2014/main" id="{FD1C1538-2335-621F-DC4D-12BF91CDA731}"/>
              </a:ext>
            </a:extLst>
          </p:cNvPr>
          <p:cNvSpPr txBox="1"/>
          <p:nvPr/>
        </p:nvSpPr>
        <p:spPr>
          <a:xfrm>
            <a:off x="6096000" y="3429000"/>
            <a:ext cx="1140542" cy="369332"/>
          </a:xfrm>
          <a:prstGeom prst="rect">
            <a:avLst/>
          </a:prstGeom>
          <a:noFill/>
        </p:spPr>
        <p:txBody>
          <a:bodyPr wrap="square" rtlCol="0">
            <a:spAutoFit/>
          </a:bodyPr>
          <a:lstStyle/>
          <a:p>
            <a:r>
              <a:rPr lang="nl-BE" dirty="0">
                <a:solidFill>
                  <a:srgbClr val="FF0000"/>
                </a:solidFill>
              </a:rPr>
              <a:t>EM 1</a:t>
            </a:r>
          </a:p>
        </p:txBody>
      </p:sp>
      <p:sp>
        <p:nvSpPr>
          <p:cNvPr id="15" name="Tekstvak 14">
            <a:extLst>
              <a:ext uri="{FF2B5EF4-FFF2-40B4-BE49-F238E27FC236}">
                <a16:creationId xmlns:a16="http://schemas.microsoft.com/office/drawing/2014/main" id="{EABEA2F5-F72C-9AA0-8763-C37B7255E533}"/>
              </a:ext>
            </a:extLst>
          </p:cNvPr>
          <p:cNvSpPr txBox="1"/>
          <p:nvPr/>
        </p:nvSpPr>
        <p:spPr>
          <a:xfrm>
            <a:off x="5861803" y="3807427"/>
            <a:ext cx="1140542" cy="369332"/>
          </a:xfrm>
          <a:prstGeom prst="rect">
            <a:avLst/>
          </a:prstGeom>
          <a:noFill/>
        </p:spPr>
        <p:txBody>
          <a:bodyPr wrap="square" rtlCol="0">
            <a:spAutoFit/>
          </a:bodyPr>
          <a:lstStyle/>
          <a:p>
            <a:r>
              <a:rPr lang="nl-BE" dirty="0">
                <a:solidFill>
                  <a:srgbClr val="00B050"/>
                </a:solidFill>
              </a:rPr>
              <a:t>JW 1</a:t>
            </a:r>
          </a:p>
        </p:txBody>
      </p:sp>
    </p:spTree>
    <p:extLst>
      <p:ext uri="{BB962C8B-B14F-4D97-AF65-F5344CB8AC3E}">
        <p14:creationId xmlns:p14="http://schemas.microsoft.com/office/powerpoint/2010/main" val="4209523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on one leg in a yoga pose&#10;&#10;AI-generated content may be incorrect.">
            <a:extLst>
              <a:ext uri="{FF2B5EF4-FFF2-40B4-BE49-F238E27FC236}">
                <a16:creationId xmlns:a16="http://schemas.microsoft.com/office/drawing/2014/main" id="{002128C8-CA87-67F2-750F-02325A208108}"/>
              </a:ext>
            </a:extLst>
          </p:cNvPr>
          <p:cNvPicPr>
            <a:picLocks noChangeAspect="1"/>
          </p:cNvPicPr>
          <p:nvPr/>
        </p:nvPicPr>
        <p:blipFill>
          <a:blip r:embed="rId2"/>
          <a:stretch>
            <a:fillRect/>
          </a:stretch>
        </p:blipFill>
        <p:spPr>
          <a:xfrm>
            <a:off x="1423988" y="0"/>
            <a:ext cx="9344025" cy="6858000"/>
          </a:xfrm>
          <a:prstGeom prst="rect">
            <a:avLst/>
          </a:prstGeom>
        </p:spPr>
      </p:pic>
      <p:sp>
        <p:nvSpPr>
          <p:cNvPr id="4" name="Tekstvak 3">
            <a:extLst>
              <a:ext uri="{FF2B5EF4-FFF2-40B4-BE49-F238E27FC236}">
                <a16:creationId xmlns:a16="http://schemas.microsoft.com/office/drawing/2014/main" id="{8B53CC20-5B08-2A48-22FB-F14ADFC2B249}"/>
              </a:ext>
            </a:extLst>
          </p:cNvPr>
          <p:cNvSpPr txBox="1"/>
          <p:nvPr/>
        </p:nvSpPr>
        <p:spPr>
          <a:xfrm>
            <a:off x="186812" y="405269"/>
            <a:ext cx="6096000" cy="369332"/>
          </a:xfrm>
          <a:prstGeom prst="rect">
            <a:avLst/>
          </a:prstGeom>
          <a:noFill/>
        </p:spPr>
        <p:txBody>
          <a:bodyPr wrap="square">
            <a:spAutoFit/>
          </a:bodyPr>
          <a:lstStyle/>
          <a:p>
            <a:r>
              <a:rPr lang="en-US" sz="1800" dirty="0">
                <a:solidFill>
                  <a:srgbClr val="FF0000"/>
                </a:solidFill>
                <a:latin typeface="Arial"/>
                <a:cs typeface="Arial"/>
              </a:rPr>
              <a:t>BRON 1</a:t>
            </a:r>
            <a:endParaRPr lang="nl-BE" dirty="0"/>
          </a:p>
        </p:txBody>
      </p:sp>
    </p:spTree>
    <p:extLst>
      <p:ext uri="{BB962C8B-B14F-4D97-AF65-F5344CB8AC3E}">
        <p14:creationId xmlns:p14="http://schemas.microsoft.com/office/powerpoint/2010/main" val="1785531216"/>
      </p:ext>
    </p:extLst>
  </p:cSld>
  <p:clrMapOvr>
    <a:masterClrMapping/>
  </p:clrMapOvr>
</p:sld>
</file>

<file path=ppt/theme/theme1.xml><?xml version="1.0" encoding="utf-8"?>
<a:theme xmlns:a="http://schemas.openxmlformats.org/drawingml/2006/main" name="Corporate-KU Leuven-Liggend-Achtergrond Wit">
  <a:themeElements>
    <a:clrScheme name="KU Leuven Corporate">
      <a:dk1>
        <a:srgbClr val="00407A"/>
      </a:dk1>
      <a:lt1>
        <a:srgbClr val="FFFFFF"/>
      </a:lt1>
      <a:dk2>
        <a:srgbClr val="52BDEC"/>
      </a:dk2>
      <a:lt2>
        <a:srgbClr val="FFFFFF"/>
      </a:lt2>
      <a:accent1>
        <a:srgbClr val="00407A"/>
      </a:accent1>
      <a:accent2>
        <a:srgbClr val="1D8DB0"/>
      </a:accent2>
      <a:accent3>
        <a:srgbClr val="52BDEC"/>
      </a:accent3>
      <a:accent4>
        <a:srgbClr val="00407A"/>
      </a:accent4>
      <a:accent5>
        <a:srgbClr val="FF9E0F"/>
      </a:accent5>
      <a:accent6>
        <a:srgbClr val="FF4D00"/>
      </a:accent6>
      <a:hlink>
        <a:srgbClr val="1D8DB0"/>
      </a:hlink>
      <a:folHlink>
        <a:srgbClr val="00407A"/>
      </a:folHlink>
    </a:clrScheme>
    <a:fontScheme name="KULeuven">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16E8A"/>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Thema2">
  <a:themeElements>
    <a:clrScheme name="KULeuven-Themakleuren">
      <a:dk1>
        <a:srgbClr val="00407A"/>
      </a:dk1>
      <a:lt1>
        <a:srgbClr val="FFFFFF"/>
      </a:lt1>
      <a:dk2>
        <a:srgbClr val="00407A"/>
      </a:dk2>
      <a:lt2>
        <a:srgbClr val="FFFFFF"/>
      </a:lt2>
      <a:accent1>
        <a:srgbClr val="1D8DB0"/>
      </a:accent1>
      <a:accent2>
        <a:srgbClr val="116E8A"/>
      </a:accent2>
      <a:accent3>
        <a:srgbClr val="52BDEC"/>
      </a:accent3>
      <a:accent4>
        <a:srgbClr val="00407A"/>
      </a:accent4>
      <a:accent5>
        <a:srgbClr val="7F7F7F"/>
      </a:accent5>
      <a:accent6>
        <a:srgbClr val="595959"/>
      </a:accent6>
      <a:hlink>
        <a:srgbClr val="1D8DB0"/>
      </a:hlink>
      <a:folHlink>
        <a:srgbClr val="00407A"/>
      </a:folHlink>
    </a:clrScheme>
    <a:fontScheme name="KULeuve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16E8A"/>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a2" id="{6DDD2EAC-1747-4C0F-886A-B7644E7BB17B}" vid="{8AC3F520-E67B-4C04-9E48-01CE5E0C3B82}"/>
    </a:ext>
  </a:extLst>
</a:theme>
</file>

<file path=ppt/theme/theme3.xml><?xml version="1.0" encoding="utf-8"?>
<a:theme xmlns:a="http://schemas.openxmlformats.org/drawingml/2006/main" name="1_Corporate-KU Leuven-Liggend-Achtergrond Wit">
  <a:themeElements>
    <a:clrScheme name="KU Leuven Corporate">
      <a:dk1>
        <a:srgbClr val="00407A"/>
      </a:dk1>
      <a:lt1>
        <a:srgbClr val="FFFFFF"/>
      </a:lt1>
      <a:dk2>
        <a:srgbClr val="52BDEC"/>
      </a:dk2>
      <a:lt2>
        <a:srgbClr val="FFFFFF"/>
      </a:lt2>
      <a:accent1>
        <a:srgbClr val="00407A"/>
      </a:accent1>
      <a:accent2>
        <a:srgbClr val="1D8DB0"/>
      </a:accent2>
      <a:accent3>
        <a:srgbClr val="52BDEC"/>
      </a:accent3>
      <a:accent4>
        <a:srgbClr val="00407A"/>
      </a:accent4>
      <a:accent5>
        <a:srgbClr val="FF9E0F"/>
      </a:accent5>
      <a:accent6>
        <a:srgbClr val="FF4D00"/>
      </a:accent6>
      <a:hlink>
        <a:srgbClr val="1D8DB0"/>
      </a:hlink>
      <a:folHlink>
        <a:srgbClr val="00407A"/>
      </a:folHlink>
    </a:clrScheme>
    <a:fontScheme name="KULeuven">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16E8A"/>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14EFAB48BED54B8C96562ADA60309B" ma:contentTypeVersion="18" ma:contentTypeDescription="Create a new document." ma:contentTypeScope="" ma:versionID="de665f0ada32f221ac0e95781f46574c">
  <xsd:schema xmlns:xsd="http://www.w3.org/2001/XMLSchema" xmlns:xs="http://www.w3.org/2001/XMLSchema" xmlns:p="http://schemas.microsoft.com/office/2006/metadata/properties" xmlns:ns2="c2a6df4e-4bb5-4edf-be4a-544efd78b3c2" xmlns:ns3="5e40aeda-8759-44eb-9a5a-39b5ea474412" xmlns:ns4="9043eea9-c6a2-41bd-a216-33d45f9f09e1" targetNamespace="http://schemas.microsoft.com/office/2006/metadata/properties" ma:root="true" ma:fieldsID="1e77214fb01e80b2aa63346321ff457b" ns2:_="" ns3:_="" ns4:_="">
    <xsd:import namespace="c2a6df4e-4bb5-4edf-be4a-544efd78b3c2"/>
    <xsd:import namespace="5e40aeda-8759-44eb-9a5a-39b5ea474412"/>
    <xsd:import namespace="9043eea9-c6a2-41bd-a216-33d45f9f09e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OCR" minOccurs="0"/>
                <xsd:element ref="ns2:lcf76f155ced4ddcb4097134ff3c332f" minOccurs="0"/>
                <xsd:element ref="ns4:TaxCatchAll"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a6df4e-4bb5-4edf-be4a-544efd78b3c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4900684-5160-4c4d-8029-43da39098b3f"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40aeda-8759-44eb-9a5a-39b5ea47441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043eea9-c6a2-41bd-a216-33d45f9f09e1"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7ced821e-3719-4d89-b7d3-d96e4ea12e44}" ma:internalName="TaxCatchAll" ma:showField="CatchAllData" ma:web="5e40aeda-8759-44eb-9a5a-39b5ea47441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2a6df4e-4bb5-4edf-be4a-544efd78b3c2">
      <Terms xmlns="http://schemas.microsoft.com/office/infopath/2007/PartnerControls"/>
    </lcf76f155ced4ddcb4097134ff3c332f>
    <TaxCatchAll xmlns="9043eea9-c6a2-41bd-a216-33d45f9f09e1" xsi:nil="true"/>
  </documentManagement>
</p:properties>
</file>

<file path=customXml/itemProps1.xml><?xml version="1.0" encoding="utf-8"?>
<ds:datastoreItem xmlns:ds="http://schemas.openxmlformats.org/officeDocument/2006/customXml" ds:itemID="{A6E9655C-D872-4F6F-AE77-E75BD6CA46B1}"/>
</file>

<file path=customXml/itemProps2.xml><?xml version="1.0" encoding="utf-8"?>
<ds:datastoreItem xmlns:ds="http://schemas.openxmlformats.org/officeDocument/2006/customXml" ds:itemID="{F1EB0B7F-1647-43CA-92E1-CEC0BC87A164}"/>
</file>

<file path=customXml/itemProps3.xml><?xml version="1.0" encoding="utf-8"?>
<ds:datastoreItem xmlns:ds="http://schemas.openxmlformats.org/officeDocument/2006/customXml" ds:itemID="{B8116867-62D1-4E1F-89BA-28E4EE468329}"/>
</file>

<file path=docProps/app.xml><?xml version="1.0" encoding="utf-8"?>
<Properties xmlns="http://schemas.openxmlformats.org/officeDocument/2006/extended-properties" xmlns:vt="http://schemas.openxmlformats.org/officeDocument/2006/docPropsVTypes">
  <TotalTime>0</TotalTime>
  <Words>623</Words>
  <Application>Microsoft Office PowerPoint</Application>
  <PresentationFormat>Widescreen</PresentationFormat>
  <Paragraphs>94</Paragraphs>
  <Slides>27</Slides>
  <Notes>13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27</vt:i4>
      </vt:variant>
    </vt:vector>
  </HeadingPairs>
  <TitlesOfParts>
    <vt:vector size="34" baseType="lpstr">
      <vt:lpstr>Arial</vt:lpstr>
      <vt:lpstr>Calibri</vt:lpstr>
      <vt:lpstr>Courier New</vt:lpstr>
      <vt:lpstr>OpenSymbol</vt:lpstr>
      <vt:lpstr>Corporate-KU Leuven-Liggend-Achtergrond Wit</vt:lpstr>
      <vt:lpstr>1_Thema2</vt:lpstr>
      <vt:lpstr>1_Corporate-KU Leuven-Liggend-Achtergrond Wit</vt:lpstr>
      <vt:lpstr>EMOTIENETWERKEN</vt:lpstr>
      <vt:lpstr>PowerPoint Presentation</vt:lpstr>
      <vt:lpstr>Emotienetwerken - het (emotionele) perspectief van leerlingen au sérieux nemen</vt:lpstr>
      <vt:lpstr>EVEN UITPROBEREN: EEN CONCRETE CASE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 1  artistiek project YOLOCAUST.DE  van Shakak Shapira - Israëlisch artiest </vt:lpstr>
      <vt:lpstr>PowerPoint Presentation</vt:lpstr>
      <vt:lpstr>PowerPoint Presentation</vt:lpstr>
      <vt:lpstr>PowerPoint Presentation</vt:lpstr>
      <vt:lpstr>EXT. 2  BLOG MET GRINDR-PROFIELFOTO'S</vt:lpstr>
      <vt:lpstr>PowerPoint Presentation</vt:lpstr>
      <vt:lpstr>PowerPoint Presentation</vt:lpstr>
      <vt:lpstr>PowerPoint Presentation</vt:lpstr>
      <vt:lpstr>PowerPoint Presentation</vt:lpstr>
      <vt:lpstr>Emotienetwerken - het (emotionele) perspectief van leerlingen au sérieux nemen</vt:lpstr>
      <vt:lpstr>Emotienetwerken - het (emotionele) perspectief van leerlingen au sérieux nemen</vt:lpstr>
      <vt:lpstr>Emotienetwerken - het (emotionele) perspectief van leerlingen au sérieux nemen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INGROEISTAGE 2</dc:title>
  <dc:creator>Cynthia Van der Meeren</dc:creator>
  <cp:lastModifiedBy>Brent Geerts</cp:lastModifiedBy>
  <cp:revision>3</cp:revision>
  <cp:lastPrinted>2023-02-12T19:07:14Z</cp:lastPrinted>
  <dcterms:created xsi:type="dcterms:W3CDTF">2022-01-11T09:54:47Z</dcterms:created>
  <dcterms:modified xsi:type="dcterms:W3CDTF">2025-10-08T14:36:20Z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0x0101009514EFAB48BED54B8C96562ADA60309B</vt:lpwstr>
  </property>
</Properties>
</file>