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2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0EE5D39C-95ED-4838-85A0-86FA0E173AC9}"/>
    <pc:docChg chg="custSel addSld delSld modSld">
      <pc:chgData name="Wim De Pue" userId="e9c18a9f-1a31-40e1-8897-659981da5e91" providerId="ADAL" clId="{0EE5D39C-95ED-4838-85A0-86FA0E173AC9}" dt="2024-02-14T11:58:21.774" v="248" actId="47"/>
      <pc:docMkLst>
        <pc:docMk/>
      </pc:docMkLst>
      <pc:sldChg chg="addSp modSp del mod">
        <pc:chgData name="Wim De Pue" userId="e9c18a9f-1a31-40e1-8897-659981da5e91" providerId="ADAL" clId="{0EE5D39C-95ED-4838-85A0-86FA0E173AC9}" dt="2024-02-14T11:58:21.774" v="248" actId="47"/>
        <pc:sldMkLst>
          <pc:docMk/>
          <pc:sldMk cId="394324950" sldId="542"/>
        </pc:sldMkLst>
        <pc:spChg chg="add mod">
          <ac:chgData name="Wim De Pue" userId="e9c18a9f-1a31-40e1-8897-659981da5e91" providerId="ADAL" clId="{0EE5D39C-95ED-4838-85A0-86FA0E173AC9}" dt="2024-02-14T08:49:23.869" v="102" actId="1038"/>
          <ac:spMkLst>
            <pc:docMk/>
            <pc:sldMk cId="394324950" sldId="542"/>
            <ac:spMk id="2" creationId="{1B711A07-5E6D-EA3F-45CE-26D57995A26F}"/>
          </ac:spMkLst>
        </pc:spChg>
        <pc:graphicFrameChg chg="mod modGraphic">
          <ac:chgData name="Wim De Pue" userId="e9c18a9f-1a31-40e1-8897-659981da5e91" providerId="ADAL" clId="{0EE5D39C-95ED-4838-85A0-86FA0E173AC9}" dt="2024-02-14T08:54:00.594" v="246" actId="20577"/>
          <ac:graphicFrameMkLst>
            <pc:docMk/>
            <pc:sldMk cId="394324950" sldId="542"/>
            <ac:graphicFrameMk id="11" creationId="{4346B9DB-5032-47DA-8D0F-C654112797F8}"/>
          </ac:graphicFrameMkLst>
        </pc:graphicFrameChg>
      </pc:sldChg>
      <pc:sldChg chg="add">
        <pc:chgData name="Wim De Pue" userId="e9c18a9f-1a31-40e1-8897-659981da5e91" providerId="ADAL" clId="{0EE5D39C-95ED-4838-85A0-86FA0E173AC9}" dt="2024-02-14T11:58:16.640" v="247"/>
        <pc:sldMkLst>
          <pc:docMk/>
          <pc:sldMk cId="2394914127" sldId="543"/>
        </pc:sldMkLst>
      </pc:sldChg>
    </pc:docChg>
  </pc:docChgLst>
  <pc:docChgLst>
    <pc:chgData name="Wim De Pue" userId="e9c18a9f-1a31-40e1-8897-659981da5e91" providerId="ADAL" clId="{508371E6-F036-4FC6-9954-F4630852367B}"/>
    <pc:docChg chg="addSld delSld modSld">
      <pc:chgData name="Wim De Pue" userId="e9c18a9f-1a31-40e1-8897-659981da5e91" providerId="ADAL" clId="{508371E6-F036-4FC6-9954-F4630852367B}" dt="2024-06-25T07:39:43.486" v="1" actId="47"/>
      <pc:docMkLst>
        <pc:docMk/>
      </pc:docMkLst>
      <pc:sldChg chg="add">
        <pc:chgData name="Wim De Pue" userId="e9c18a9f-1a31-40e1-8897-659981da5e91" providerId="ADAL" clId="{508371E6-F036-4FC6-9954-F4630852367B}" dt="2024-06-25T07:39:40.034" v="0"/>
        <pc:sldMkLst>
          <pc:docMk/>
          <pc:sldMk cId="394324950" sldId="542"/>
        </pc:sldMkLst>
      </pc:sldChg>
      <pc:sldChg chg="del">
        <pc:chgData name="Wim De Pue" userId="e9c18a9f-1a31-40e1-8897-659981da5e91" providerId="ADAL" clId="{508371E6-F036-4FC6-9954-F4630852367B}" dt="2024-06-25T07:39:43.486" v="1" actId="47"/>
        <pc:sldMkLst>
          <pc:docMk/>
          <pc:sldMk cId="2394914127" sldId="543"/>
        </pc:sldMkLst>
      </pc:sldChg>
    </pc:docChg>
  </pc:docChgLst>
  <pc:docChgLst>
    <pc:chgData name="Wim De Pue" userId="e9c18a9f-1a31-40e1-8897-659981da5e91" providerId="ADAL" clId="{BD1109A3-F960-46F8-AD0B-D4C020772D72}"/>
    <pc:docChg chg="undo custSel modSld">
      <pc:chgData name="Wim De Pue" userId="e9c18a9f-1a31-40e1-8897-659981da5e91" providerId="ADAL" clId="{BD1109A3-F960-46F8-AD0B-D4C020772D72}" dt="2023-03-23T09:40:07.784" v="1138" actId="6549"/>
      <pc:docMkLst>
        <pc:docMk/>
      </pc:docMkLst>
      <pc:sldChg chg="modSp mod">
        <pc:chgData name="Wim De Pue" userId="e9c18a9f-1a31-40e1-8897-659981da5e91" providerId="ADAL" clId="{BD1109A3-F960-46F8-AD0B-D4C020772D72}" dt="2023-03-23T09:40:07.784" v="1138" actId="6549"/>
        <pc:sldMkLst>
          <pc:docMk/>
          <pc:sldMk cId="394324950" sldId="542"/>
        </pc:sldMkLst>
        <pc:spChg chg="mod">
          <ac:chgData name="Wim De Pue" userId="e9c18a9f-1a31-40e1-8897-659981da5e91" providerId="ADAL" clId="{BD1109A3-F960-46F8-AD0B-D4C020772D72}" dt="2023-03-20T15:11:06.399" v="111" actId="1076"/>
          <ac:spMkLst>
            <pc:docMk/>
            <pc:sldMk cId="394324950" sldId="542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BD1109A3-F960-46F8-AD0B-D4C020772D72}" dt="2023-03-23T09:40:07.784" v="1138" actId="6549"/>
          <ac:graphicFrameMkLst>
            <pc:docMk/>
            <pc:sldMk cId="394324950" sldId="542"/>
            <ac:graphicFrameMk id="11" creationId="{4346B9DB-5032-47DA-8D0F-C654112797F8}"/>
          </ac:graphicFrameMkLst>
        </pc:graphicFrameChg>
      </pc:sldChg>
    </pc:docChg>
  </pc:docChgLst>
  <pc:docChgLst>
    <pc:chgData name="Wim De Pue" userId="S::wim.depue@katholiekonderwijs.vlaanderen::e9c18a9f-1a31-40e1-8897-659981da5e91" providerId="AD" clId="Web-{01071CC8-3F6C-B2EB-7FEA-F93D30C65BFE}"/>
    <pc:docChg chg="modSld">
      <pc:chgData name="Wim De Pue" userId="S::wim.depue@katholiekonderwijs.vlaanderen::e9c18a9f-1a31-40e1-8897-659981da5e91" providerId="AD" clId="Web-{01071CC8-3F6C-B2EB-7FEA-F93D30C65BFE}" dt="2023-03-24T13:46:35.385" v="0"/>
      <pc:docMkLst>
        <pc:docMk/>
      </pc:docMkLst>
      <pc:sldChg chg="modNotes">
        <pc:chgData name="Wim De Pue" userId="S::wim.depue@katholiekonderwijs.vlaanderen::e9c18a9f-1a31-40e1-8897-659981da5e91" providerId="AD" clId="Web-{01071CC8-3F6C-B2EB-7FEA-F93D30C65BFE}" dt="2023-03-24T13:46:35.385" v="0"/>
        <pc:sldMkLst>
          <pc:docMk/>
          <pc:sldMk cId="394324950" sldId="5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0" y="-123313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/>
              <a:t>Leerplandoelen 3</a:t>
            </a:r>
            <a:r>
              <a:rPr lang="nl-BE" sz="2000" baseline="30000"/>
              <a:t>de</a:t>
            </a:r>
            <a:r>
              <a:rPr lang="nl-BE" sz="2000"/>
              <a:t> gr Restaurant en keuken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1" y="541867"/>
          <a:ext cx="9162470" cy="6316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684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1362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483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3199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483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6259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485856"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Nieuwe concepten toelichten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Eigentijdse gastronomische gerechten klaarmaken, beoordelen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Evenwichtig samengestelde plant-</a:t>
                      </a:r>
                      <a:r>
                        <a:rPr lang="nl-BE" sz="1200" b="0" i="0" u="none" strike="noStrike" err="1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based</a:t>
                      </a:r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gerechten klaarmaken, beoordelen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Betaling voorbereiden, afrekenen en kassa controleren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presenteren van gerechten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Koude en warme dranken bereiden, serveren en afwerken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4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Menu’s, gerechten en dranken ontleden</a:t>
                      </a:r>
                      <a:endParaRPr lang="nl-BE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Maaltijddistributie verzorgen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Gerechten bereiden, bedienen en afwerken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16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Restaurant-, bar- en officetaken plannen, organiseren en coördineren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Duurzaam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/>
                      <a:r>
                        <a:rPr lang="nl-BE" sz="120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Activiteiten plannen, organiseren en voorbereiden</a:t>
                      </a:r>
                      <a:endParaRPr lang="nl-BE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17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Dranken beschrijven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27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Kostprijs van gerecht of menu berekenen en verkoopprijs verklaren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algn="ctr"/>
                      <a:r>
                        <a:rPr lang="nl-BE" sz="120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selecteren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Dranken degusteren, smaak- en geurprofiel en combinatie met gerecht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28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Keukenmateriaal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Restaurantmateriaal 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29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voorbereiden, versnijden en portioneren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Gastvriendelijk handelen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HACCP-procedures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Bereidingstechnieken toepassen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Communiceren met gasten, reservaties noteren en klachten behandelen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31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Basisbereidingen en afleidingen klaarmaken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 en verkooptechnieken toepassen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  <a:tr h="485856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81193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>
                <a:solidFill>
                  <a:schemeClr val="tx1"/>
                </a:solidFill>
              </a:rPr>
              <a:t>Vaktechnisch in keuken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>
                <a:solidFill>
                  <a:schemeClr val="tx1"/>
                </a:solidFill>
              </a:rPr>
              <a:t>Vaktechnisch in restaurant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678750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92274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1A07-5E6D-EA3F-45CE-26D57995A26F}"/>
              </a:ext>
            </a:extLst>
          </p:cNvPr>
          <p:cNvSpPr/>
          <p:nvPr/>
        </p:nvSpPr>
        <p:spPr>
          <a:xfrm>
            <a:off x="6597989" y="1197223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394324950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6d20de2e-ad57-44c6-8f91-1e42c88d37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F73AE9-8756-435D-A6B5-5A506514FCF2}">
  <ds:schemaRefs>
    <ds:schemaRef ds:uri="1223dfce-8b43-47a2-8450-f87249613979"/>
    <ds:schemaRef ds:uri="6d20de2e-ad57-44c6-8f91-1e42c88d37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5</TotalTime>
  <Words>235</Words>
  <Application>Microsoft Office PowerPoint</Application>
  <PresentationFormat>Diavoorstelling (4:3)</PresentationFormat>
  <Paragraphs>74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1</cp:revision>
  <cp:lastPrinted>2019-03-23T16:21:15Z</cp:lastPrinted>
  <dcterms:created xsi:type="dcterms:W3CDTF">2018-09-13T13:37:25Z</dcterms:created>
  <dcterms:modified xsi:type="dcterms:W3CDTF">2024-06-25T07:39:45Z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