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20" r:id="rId2"/>
    <p:sldId id="256" r:id="rId3"/>
    <p:sldId id="257" r:id="rId4"/>
    <p:sldId id="259" r:id="rId5"/>
    <p:sldId id="260" r:id="rId6"/>
    <p:sldId id="258" r:id="rId7"/>
    <p:sldId id="274" r:id="rId8"/>
    <p:sldId id="273" r:id="rId9"/>
    <p:sldId id="269" r:id="rId10"/>
    <p:sldId id="276" r:id="rId11"/>
    <p:sldId id="278" r:id="rId12"/>
    <p:sldId id="277" r:id="rId13"/>
    <p:sldId id="279" r:id="rId14"/>
    <p:sldId id="264" r:id="rId15"/>
    <p:sldId id="280" r:id="rId16"/>
    <p:sldId id="295" r:id="rId17"/>
    <p:sldId id="268" r:id="rId18"/>
    <p:sldId id="419" r:id="rId19"/>
    <p:sldId id="296" r:id="rId20"/>
    <p:sldId id="417" r:id="rId21"/>
    <p:sldId id="418" r:id="rId22"/>
    <p:sldId id="267" r:id="rId23"/>
    <p:sldId id="265" r:id="rId24"/>
    <p:sldId id="289" r:id="rId25"/>
    <p:sldId id="291" r:id="rId26"/>
    <p:sldId id="292" r:id="rId27"/>
    <p:sldId id="281" r:id="rId28"/>
    <p:sldId id="282" r:id="rId2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7D01F3-03DC-6AB7-FEC0-54D743EB6D6A}" name="Herman Sterckx" initials="HS" userId="S::herman.sterckx@kogeka.be::58604c9b-72d0-4594-bb03-50f86d012b9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C36D6-3495-46A2-9F89-2464B5605D28}" v="31" dt="2025-10-04T15:34:45.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8/10/relationships/authors" Target="author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 Sterckx" userId="58604c9b-72d0-4594-bb03-50f86d012b98" providerId="ADAL" clId="{C4245E93-DBC1-4552-BD19-53033E90B41D}"/>
    <pc:docChg chg="undo custSel addSld delSld modSld">
      <pc:chgData name="Herman Sterckx" userId="58604c9b-72d0-4594-bb03-50f86d012b98" providerId="ADAL" clId="{C4245E93-DBC1-4552-BD19-53033E90B41D}" dt="2025-10-04T15:38:05.592" v="295" actId="47"/>
      <pc:docMkLst>
        <pc:docMk/>
      </pc:docMkLst>
      <pc:sldChg chg="modSp mod">
        <pc:chgData name="Herman Sterckx" userId="58604c9b-72d0-4594-bb03-50f86d012b98" providerId="ADAL" clId="{C4245E93-DBC1-4552-BD19-53033E90B41D}" dt="2025-10-04T15:28:25.198" v="210" actId="12"/>
        <pc:sldMkLst>
          <pc:docMk/>
          <pc:sldMk cId="4053752158" sldId="264"/>
        </pc:sldMkLst>
        <pc:spChg chg="mod">
          <ac:chgData name="Herman Sterckx" userId="58604c9b-72d0-4594-bb03-50f86d012b98" providerId="ADAL" clId="{C4245E93-DBC1-4552-BD19-53033E90B41D}" dt="2025-10-04T15:28:25.198" v="210" actId="12"/>
          <ac:spMkLst>
            <pc:docMk/>
            <pc:sldMk cId="4053752158" sldId="264"/>
            <ac:spMk id="6" creationId="{D873AB58-B338-CF72-B9D1-13A8ECF41B4C}"/>
          </ac:spMkLst>
        </pc:spChg>
      </pc:sldChg>
      <pc:sldChg chg="modSp mod modShow">
        <pc:chgData name="Herman Sterckx" userId="58604c9b-72d0-4594-bb03-50f86d012b98" providerId="ADAL" clId="{C4245E93-DBC1-4552-BD19-53033E90B41D}" dt="2025-10-04T15:36:23.479" v="293" actId="20577"/>
        <pc:sldMkLst>
          <pc:docMk/>
          <pc:sldMk cId="3958195191" sldId="267"/>
        </pc:sldMkLst>
        <pc:spChg chg="mod">
          <ac:chgData name="Herman Sterckx" userId="58604c9b-72d0-4594-bb03-50f86d012b98" providerId="ADAL" clId="{C4245E93-DBC1-4552-BD19-53033E90B41D}" dt="2025-10-04T15:36:23.479" v="293" actId="20577"/>
          <ac:spMkLst>
            <pc:docMk/>
            <pc:sldMk cId="3958195191" sldId="267"/>
            <ac:spMk id="4" creationId="{71665CB5-30C1-B272-89FB-96EDEB1520B4}"/>
          </ac:spMkLst>
        </pc:spChg>
      </pc:sldChg>
      <pc:sldChg chg="modSp mod">
        <pc:chgData name="Herman Sterckx" userId="58604c9b-72d0-4594-bb03-50f86d012b98" providerId="ADAL" clId="{C4245E93-DBC1-4552-BD19-53033E90B41D}" dt="2025-10-04T15:27:53.502" v="204" actId="20577"/>
        <pc:sldMkLst>
          <pc:docMk/>
          <pc:sldMk cId="1505646050" sldId="274"/>
        </pc:sldMkLst>
        <pc:spChg chg="mod">
          <ac:chgData name="Herman Sterckx" userId="58604c9b-72d0-4594-bb03-50f86d012b98" providerId="ADAL" clId="{C4245E93-DBC1-4552-BD19-53033E90B41D}" dt="2025-10-04T15:25:43.729" v="179" actId="20577"/>
          <ac:spMkLst>
            <pc:docMk/>
            <pc:sldMk cId="1505646050" sldId="274"/>
            <ac:spMk id="4" creationId="{BCB50748-B8BD-3DDB-706A-26EEEC8AC237}"/>
          </ac:spMkLst>
        </pc:spChg>
        <pc:spChg chg="mod">
          <ac:chgData name="Herman Sterckx" userId="58604c9b-72d0-4594-bb03-50f86d012b98" providerId="ADAL" clId="{C4245E93-DBC1-4552-BD19-53033E90B41D}" dt="2025-10-04T15:27:53.502" v="204" actId="20577"/>
          <ac:spMkLst>
            <pc:docMk/>
            <pc:sldMk cId="1505646050" sldId="274"/>
            <ac:spMk id="6" creationId="{8EF574DF-D6DF-E7F1-677E-60F279EE6B48}"/>
          </ac:spMkLst>
        </pc:spChg>
      </pc:sldChg>
      <pc:sldChg chg="del">
        <pc:chgData name="Herman Sterckx" userId="58604c9b-72d0-4594-bb03-50f86d012b98" providerId="ADAL" clId="{C4245E93-DBC1-4552-BD19-53033E90B41D}" dt="2025-10-04T15:38:05.592" v="295" actId="47"/>
        <pc:sldMkLst>
          <pc:docMk/>
          <pc:sldMk cId="1228404583" sldId="275"/>
        </pc:sldMkLst>
      </pc:sldChg>
      <pc:sldChg chg="modSp mod">
        <pc:chgData name="Herman Sterckx" userId="58604c9b-72d0-4594-bb03-50f86d012b98" providerId="ADAL" clId="{C4245E93-DBC1-4552-BD19-53033E90B41D}" dt="2025-10-04T15:27:13.720" v="197" actId="20577"/>
        <pc:sldMkLst>
          <pc:docMk/>
          <pc:sldMk cId="2528393739" sldId="279"/>
        </pc:sldMkLst>
        <pc:spChg chg="mod">
          <ac:chgData name="Herman Sterckx" userId="58604c9b-72d0-4594-bb03-50f86d012b98" providerId="ADAL" clId="{C4245E93-DBC1-4552-BD19-53033E90B41D}" dt="2025-10-04T15:27:13.720" v="197" actId="20577"/>
          <ac:spMkLst>
            <pc:docMk/>
            <pc:sldMk cId="2528393739" sldId="279"/>
            <ac:spMk id="3" creationId="{83A83451-B5E9-4D96-2D0F-E4454A090999}"/>
          </ac:spMkLst>
        </pc:spChg>
      </pc:sldChg>
      <pc:sldChg chg="addSp delSp modSp del mod delAnim modNotesTx">
        <pc:chgData name="Herman Sterckx" userId="58604c9b-72d0-4594-bb03-50f86d012b98" providerId="ADAL" clId="{C4245E93-DBC1-4552-BD19-53033E90B41D}" dt="2025-10-04T15:23:20.318" v="169" actId="47"/>
        <pc:sldMkLst>
          <pc:docMk/>
          <pc:sldMk cId="1474182909" sldId="283"/>
        </pc:sldMkLst>
        <pc:spChg chg="del">
          <ac:chgData name="Herman Sterckx" userId="58604c9b-72d0-4594-bb03-50f86d012b98" providerId="ADAL" clId="{C4245E93-DBC1-4552-BD19-53033E90B41D}" dt="2025-10-04T15:19:21.080" v="76" actId="478"/>
          <ac:spMkLst>
            <pc:docMk/>
            <pc:sldMk cId="1474182909" sldId="283"/>
            <ac:spMk id="5" creationId="{B2960BD5-9DB1-8A07-C28A-A007E7B2BD55}"/>
          </ac:spMkLst>
        </pc:spChg>
        <pc:spChg chg="add mod">
          <ac:chgData name="Herman Sterckx" userId="58604c9b-72d0-4594-bb03-50f86d012b98" providerId="ADAL" clId="{C4245E93-DBC1-4552-BD19-53033E90B41D}" dt="2025-10-04T15:19:21.080" v="76" actId="478"/>
          <ac:spMkLst>
            <pc:docMk/>
            <pc:sldMk cId="1474182909" sldId="283"/>
            <ac:spMk id="6" creationId="{ABC54381-E08A-2D86-2AA3-D8A320CBB583}"/>
          </ac:spMkLst>
        </pc:spChg>
      </pc:sldChg>
      <pc:sldChg chg="del">
        <pc:chgData name="Herman Sterckx" userId="58604c9b-72d0-4594-bb03-50f86d012b98" providerId="ADAL" clId="{C4245E93-DBC1-4552-BD19-53033E90B41D}" dt="2025-09-07T10:23:40.206" v="5" actId="47"/>
        <pc:sldMkLst>
          <pc:docMk/>
          <pc:sldMk cId="1175422523" sldId="284"/>
        </pc:sldMkLst>
      </pc:sldChg>
      <pc:sldChg chg="add del">
        <pc:chgData name="Herman Sterckx" userId="58604c9b-72d0-4594-bb03-50f86d012b98" providerId="ADAL" clId="{C4245E93-DBC1-4552-BD19-53033E90B41D}" dt="2025-09-07T10:26:10.396" v="15" actId="47"/>
        <pc:sldMkLst>
          <pc:docMk/>
          <pc:sldMk cId="565287279" sldId="285"/>
        </pc:sldMkLst>
      </pc:sldChg>
      <pc:sldChg chg="del">
        <pc:chgData name="Herman Sterckx" userId="58604c9b-72d0-4594-bb03-50f86d012b98" providerId="ADAL" clId="{C4245E93-DBC1-4552-BD19-53033E90B41D}" dt="2025-10-04T15:37:24.031" v="294" actId="47"/>
        <pc:sldMkLst>
          <pc:docMk/>
          <pc:sldMk cId="4058819797" sldId="293"/>
        </pc:sldMkLst>
      </pc:sldChg>
      <pc:sldChg chg="del">
        <pc:chgData name="Herman Sterckx" userId="58604c9b-72d0-4594-bb03-50f86d012b98" providerId="ADAL" clId="{C4245E93-DBC1-4552-BD19-53033E90B41D}" dt="2025-09-07T10:28:47.208" v="17" actId="47"/>
        <pc:sldMkLst>
          <pc:docMk/>
          <pc:sldMk cId="1742811355" sldId="294"/>
        </pc:sldMkLst>
      </pc:sldChg>
      <pc:sldChg chg="addSp modSp add mod modAnim">
        <pc:chgData name="Herman Sterckx" userId="58604c9b-72d0-4594-bb03-50f86d012b98" providerId="ADAL" clId="{C4245E93-DBC1-4552-BD19-53033E90B41D}" dt="2025-10-04T15:34:45.637" v="289"/>
        <pc:sldMkLst>
          <pc:docMk/>
          <pc:sldMk cId="3985324102" sldId="295"/>
        </pc:sldMkLst>
        <pc:spChg chg="mod">
          <ac:chgData name="Herman Sterckx" userId="58604c9b-72d0-4594-bb03-50f86d012b98" providerId="ADAL" clId="{C4245E93-DBC1-4552-BD19-53033E90B41D}" dt="2025-10-04T15:30:06.381" v="212" actId="14100"/>
          <ac:spMkLst>
            <pc:docMk/>
            <pc:sldMk cId="3985324102" sldId="295"/>
            <ac:spMk id="2" creationId="{B263DAEE-EA5E-545C-1DAA-D3C4E9F12069}"/>
          </ac:spMkLst>
        </pc:spChg>
        <pc:spChg chg="add mod">
          <ac:chgData name="Herman Sterckx" userId="58604c9b-72d0-4594-bb03-50f86d012b98" providerId="ADAL" clId="{C4245E93-DBC1-4552-BD19-53033E90B41D}" dt="2025-10-04T15:31:10.820" v="259" actId="208"/>
          <ac:spMkLst>
            <pc:docMk/>
            <pc:sldMk cId="3985324102" sldId="295"/>
            <ac:spMk id="3" creationId="{123B9395-999D-D3B5-8EFB-FBCD67C3D1F9}"/>
          </ac:spMkLst>
        </pc:spChg>
        <pc:spChg chg="add mod">
          <ac:chgData name="Herman Sterckx" userId="58604c9b-72d0-4594-bb03-50f86d012b98" providerId="ADAL" clId="{C4245E93-DBC1-4552-BD19-53033E90B41D}" dt="2025-10-04T15:32:16.064" v="263"/>
          <ac:spMkLst>
            <pc:docMk/>
            <pc:sldMk cId="3985324102" sldId="295"/>
            <ac:spMk id="8" creationId="{7605A5D5-A250-49C8-7C7E-842431F38C2F}"/>
          </ac:spMkLst>
        </pc:spChg>
        <pc:spChg chg="add mod">
          <ac:chgData name="Herman Sterckx" userId="58604c9b-72d0-4594-bb03-50f86d012b98" providerId="ADAL" clId="{C4245E93-DBC1-4552-BD19-53033E90B41D}" dt="2025-10-04T15:32:51.698" v="269" actId="1076"/>
          <ac:spMkLst>
            <pc:docMk/>
            <pc:sldMk cId="3985324102" sldId="295"/>
            <ac:spMk id="9" creationId="{22BEC780-4634-75D4-97B5-FC8D78D024B9}"/>
          </ac:spMkLst>
        </pc:spChg>
        <pc:picChg chg="mod">
          <ac:chgData name="Herman Sterckx" userId="58604c9b-72d0-4594-bb03-50f86d012b98" providerId="ADAL" clId="{C4245E93-DBC1-4552-BD19-53033E90B41D}" dt="2025-10-04T15:32:30.065" v="267" actId="1076"/>
          <ac:picMkLst>
            <pc:docMk/>
            <pc:sldMk cId="3985324102" sldId="295"/>
            <ac:picMk id="5" creationId="{5EA0D921-5245-2255-EEF3-0FB9BF916F73}"/>
          </ac:picMkLst>
        </pc:picChg>
        <pc:picChg chg="add mod">
          <ac:chgData name="Herman Sterckx" userId="58604c9b-72d0-4594-bb03-50f86d012b98" providerId="ADAL" clId="{C4245E93-DBC1-4552-BD19-53033E90B41D}" dt="2025-10-04T15:32:16.064" v="263"/>
          <ac:picMkLst>
            <pc:docMk/>
            <pc:sldMk cId="3985324102" sldId="295"/>
            <ac:picMk id="6" creationId="{34CD433E-6B3F-AE15-93E8-78A1494CC804}"/>
          </ac:picMkLst>
        </pc:picChg>
        <pc:cxnChg chg="add mod">
          <ac:chgData name="Herman Sterckx" userId="58604c9b-72d0-4594-bb03-50f86d012b98" providerId="ADAL" clId="{C4245E93-DBC1-4552-BD19-53033E90B41D}" dt="2025-10-04T15:33:30.992" v="275" actId="1076"/>
          <ac:cxnSpMkLst>
            <pc:docMk/>
            <pc:sldMk cId="3985324102" sldId="295"/>
            <ac:cxnSpMk id="11" creationId="{BF7A0D1C-4B55-0434-88B0-0E13AF9F81BF}"/>
          </ac:cxnSpMkLst>
        </pc:cxnChg>
        <pc:cxnChg chg="add mod">
          <ac:chgData name="Herman Sterckx" userId="58604c9b-72d0-4594-bb03-50f86d012b98" providerId="ADAL" clId="{C4245E93-DBC1-4552-BD19-53033E90B41D}" dt="2025-10-04T15:33:52.093" v="278" actId="14100"/>
          <ac:cxnSpMkLst>
            <pc:docMk/>
            <pc:sldMk cId="3985324102" sldId="295"/>
            <ac:cxnSpMk id="13" creationId="{BB783E8E-5318-D652-6F6D-468304977F22}"/>
          </ac:cxnSpMkLst>
        </pc:cxnChg>
        <pc:cxnChg chg="add mod">
          <ac:chgData name="Herman Sterckx" userId="58604c9b-72d0-4594-bb03-50f86d012b98" providerId="ADAL" clId="{C4245E93-DBC1-4552-BD19-53033E90B41D}" dt="2025-10-04T15:34:04.301" v="281" actId="14100"/>
          <ac:cxnSpMkLst>
            <pc:docMk/>
            <pc:sldMk cId="3985324102" sldId="295"/>
            <ac:cxnSpMk id="15" creationId="{9917E0F9-B55D-1079-C441-186792B95A9D}"/>
          </ac:cxnSpMkLst>
        </pc:cxnChg>
      </pc:sldChg>
      <pc:sldChg chg="add">
        <pc:chgData name="Herman Sterckx" userId="58604c9b-72d0-4594-bb03-50f86d012b98" providerId="ADAL" clId="{C4245E93-DBC1-4552-BD19-53033E90B41D}" dt="2025-09-07T10:25:23.308" v="12"/>
        <pc:sldMkLst>
          <pc:docMk/>
          <pc:sldMk cId="2805064556" sldId="296"/>
        </pc:sldMkLst>
      </pc:sldChg>
      <pc:sldChg chg="add">
        <pc:chgData name="Herman Sterckx" userId="58604c9b-72d0-4594-bb03-50f86d012b98" providerId="ADAL" clId="{C4245E93-DBC1-4552-BD19-53033E90B41D}" dt="2025-09-07T10:25:23.308" v="12"/>
        <pc:sldMkLst>
          <pc:docMk/>
          <pc:sldMk cId="2688101977" sldId="417"/>
        </pc:sldMkLst>
      </pc:sldChg>
      <pc:sldChg chg="add">
        <pc:chgData name="Herman Sterckx" userId="58604c9b-72d0-4594-bb03-50f86d012b98" providerId="ADAL" clId="{C4245E93-DBC1-4552-BD19-53033E90B41D}" dt="2025-09-07T10:25:23.308" v="12"/>
        <pc:sldMkLst>
          <pc:docMk/>
          <pc:sldMk cId="97250078" sldId="418"/>
        </pc:sldMkLst>
      </pc:sldChg>
      <pc:sldChg chg="addSp delSp modSp new mod setBg modClrScheme chgLayout modNotesTx">
        <pc:chgData name="Herman Sterckx" userId="58604c9b-72d0-4594-bb03-50f86d012b98" providerId="ADAL" clId="{C4245E93-DBC1-4552-BD19-53033E90B41D}" dt="2025-09-07T10:37:57.672" v="74" actId="1076"/>
        <pc:sldMkLst>
          <pc:docMk/>
          <pc:sldMk cId="3342657165" sldId="419"/>
        </pc:sldMkLst>
        <pc:spChg chg="add mod">
          <ac:chgData name="Herman Sterckx" userId="58604c9b-72d0-4594-bb03-50f86d012b98" providerId="ADAL" clId="{C4245E93-DBC1-4552-BD19-53033E90B41D}" dt="2025-09-07T10:34:53.101" v="39" actId="1076"/>
          <ac:spMkLst>
            <pc:docMk/>
            <pc:sldMk cId="3342657165" sldId="419"/>
            <ac:spMk id="6" creationId="{5E4C3FF2-8591-9D4C-9B18-81DDB2B3C9E2}"/>
          </ac:spMkLst>
        </pc:spChg>
        <pc:spChg chg="add mod">
          <ac:chgData name="Herman Sterckx" userId="58604c9b-72d0-4594-bb03-50f86d012b98" providerId="ADAL" clId="{C4245E93-DBC1-4552-BD19-53033E90B41D}" dt="2025-09-07T10:35:14.306" v="42" actId="1076"/>
          <ac:spMkLst>
            <pc:docMk/>
            <pc:sldMk cId="3342657165" sldId="419"/>
            <ac:spMk id="8" creationId="{CC2B4008-70CB-DD4F-C568-8ED535C137F1}"/>
          </ac:spMkLst>
        </pc:spChg>
        <pc:spChg chg="add mod">
          <ac:chgData name="Herman Sterckx" userId="58604c9b-72d0-4594-bb03-50f86d012b98" providerId="ADAL" clId="{C4245E93-DBC1-4552-BD19-53033E90B41D}" dt="2025-09-07T10:37:57.672" v="74" actId="1076"/>
          <ac:spMkLst>
            <pc:docMk/>
            <pc:sldMk cId="3342657165" sldId="419"/>
            <ac:spMk id="9" creationId="{A6A0DE3F-EF1D-6A47-9F5E-9C0B038A8D29}"/>
          </ac:spMkLst>
        </pc:spChg>
        <pc:spChg chg="add">
          <ac:chgData name="Herman Sterckx" userId="58604c9b-72d0-4594-bb03-50f86d012b98" providerId="ADAL" clId="{C4245E93-DBC1-4552-BD19-53033E90B41D}" dt="2025-09-07T10:33:32.731" v="24" actId="26606"/>
          <ac:spMkLst>
            <pc:docMk/>
            <pc:sldMk cId="3342657165" sldId="419"/>
            <ac:spMk id="1035" creationId="{BFDC535F-AC0A-417D-96AB-6706BECACD95}"/>
          </ac:spMkLst>
        </pc:spChg>
        <pc:spChg chg="add">
          <ac:chgData name="Herman Sterckx" userId="58604c9b-72d0-4594-bb03-50f86d012b98" providerId="ADAL" clId="{C4245E93-DBC1-4552-BD19-53033E90B41D}" dt="2025-09-07T10:33:32.731" v="24" actId="26606"/>
          <ac:spMkLst>
            <pc:docMk/>
            <pc:sldMk cId="3342657165" sldId="419"/>
            <ac:spMk id="1037" creationId="{97AAAF8E-31DB-4148-8FCA-4D8233D691C6}"/>
          </ac:spMkLst>
        </pc:spChg>
        <pc:spChg chg="add">
          <ac:chgData name="Herman Sterckx" userId="58604c9b-72d0-4594-bb03-50f86d012b98" providerId="ADAL" clId="{C4245E93-DBC1-4552-BD19-53033E90B41D}" dt="2025-09-07T10:33:32.731" v="24" actId="26606"/>
          <ac:spMkLst>
            <pc:docMk/>
            <pc:sldMk cId="3342657165" sldId="419"/>
            <ac:spMk id="1039" creationId="{AA274328-4774-4DF9-BA53-452565122FBB}"/>
          </ac:spMkLst>
        </pc:spChg>
        <pc:spChg chg="add">
          <ac:chgData name="Herman Sterckx" userId="58604c9b-72d0-4594-bb03-50f86d012b98" providerId="ADAL" clId="{C4245E93-DBC1-4552-BD19-53033E90B41D}" dt="2025-09-07T10:33:32.731" v="24" actId="26606"/>
          <ac:spMkLst>
            <pc:docMk/>
            <pc:sldMk cId="3342657165" sldId="419"/>
            <ac:spMk id="1041" creationId="{01C7B46D-2FEF-4FAA-915B-8B21A66BB647}"/>
          </ac:spMkLst>
        </pc:spChg>
        <pc:picChg chg="add mod">
          <ac:chgData name="Herman Sterckx" userId="58604c9b-72d0-4594-bb03-50f86d012b98" providerId="ADAL" clId="{C4245E93-DBC1-4552-BD19-53033E90B41D}" dt="2025-09-07T10:34:20.008" v="34" actId="1076"/>
          <ac:picMkLst>
            <pc:docMk/>
            <pc:sldMk cId="3342657165" sldId="419"/>
            <ac:picMk id="4" creationId="{C6B52239-2F9A-D23A-74AB-1AF142C1AB10}"/>
          </ac:picMkLst>
        </pc:picChg>
        <pc:picChg chg="add mod ord">
          <ac:chgData name="Herman Sterckx" userId="58604c9b-72d0-4594-bb03-50f86d012b98" providerId="ADAL" clId="{C4245E93-DBC1-4552-BD19-53033E90B41D}" dt="2025-09-07T10:33:32.731" v="24" actId="26606"/>
          <ac:picMkLst>
            <pc:docMk/>
            <pc:sldMk cId="3342657165" sldId="419"/>
            <ac:picMk id="1026" creationId="{8CB23A75-2766-9423-57A7-4D93B38F7BF9}"/>
          </ac:picMkLst>
        </pc:picChg>
        <pc:picChg chg="add mod">
          <ac:chgData name="Herman Sterckx" userId="58604c9b-72d0-4594-bb03-50f86d012b98" providerId="ADAL" clId="{C4245E93-DBC1-4552-BD19-53033E90B41D}" dt="2025-09-07T10:34:25.905" v="36" actId="1076"/>
          <ac:picMkLst>
            <pc:docMk/>
            <pc:sldMk cId="3342657165" sldId="419"/>
            <ac:picMk id="1030" creationId="{9918D155-7562-9220-5FD9-6942747EC036}"/>
          </ac:picMkLst>
        </pc:picChg>
      </pc:sldChg>
      <pc:sldChg chg="add">
        <pc:chgData name="Herman Sterckx" userId="58604c9b-72d0-4594-bb03-50f86d012b98" providerId="ADAL" clId="{C4245E93-DBC1-4552-BD19-53033E90B41D}" dt="2025-10-04T15:19:07.442" v="75" actId="2890"/>
        <pc:sldMkLst>
          <pc:docMk/>
          <pc:sldMk cId="3815516866" sldId="420"/>
        </pc:sldMkLst>
      </pc:sldChg>
    </pc:docChg>
  </pc:docChgLst>
  <pc:docChgLst>
    <pc:chgData name="Herman Sterckx" userId="58604c9b-72d0-4594-bb03-50f86d012b98" providerId="ADAL" clId="{F33A42A8-2DE2-4E62-97CE-81E577CE242E}"/>
    <pc:docChg chg="undo custSel addSld delSld modSld sldOrd">
      <pc:chgData name="Herman Sterckx" userId="58604c9b-72d0-4594-bb03-50f86d012b98" providerId="ADAL" clId="{F33A42A8-2DE2-4E62-97CE-81E577CE242E}" dt="2025-08-27T08:42:10.456" v="7143" actId="20577"/>
      <pc:docMkLst>
        <pc:docMk/>
      </pc:docMkLst>
      <pc:sldChg chg="addSp delSp modSp new mod setBg modClrScheme modAnim chgLayout">
        <pc:chgData name="Herman Sterckx" userId="58604c9b-72d0-4594-bb03-50f86d012b98" providerId="ADAL" clId="{F33A42A8-2DE2-4E62-97CE-81E577CE242E}" dt="2025-07-30T09:32:47.180" v="4740"/>
        <pc:sldMkLst>
          <pc:docMk/>
          <pc:sldMk cId="1598949809" sldId="256"/>
        </pc:sldMkLst>
      </pc:sldChg>
      <pc:sldChg chg="addSp modSp add mod">
        <pc:chgData name="Herman Sterckx" userId="58604c9b-72d0-4594-bb03-50f86d012b98" providerId="ADAL" clId="{F33A42A8-2DE2-4E62-97CE-81E577CE242E}" dt="2025-08-02T12:15:29.834" v="4744" actId="20577"/>
        <pc:sldMkLst>
          <pc:docMk/>
          <pc:sldMk cId="26615984" sldId="257"/>
        </pc:sldMkLst>
      </pc:sldChg>
      <pc:sldChg chg="addSp modSp add mod modAnim">
        <pc:chgData name="Herman Sterckx" userId="58604c9b-72d0-4594-bb03-50f86d012b98" providerId="ADAL" clId="{F33A42A8-2DE2-4E62-97CE-81E577CE242E}" dt="2025-07-25T12:36:58.963" v="1065"/>
        <pc:sldMkLst>
          <pc:docMk/>
          <pc:sldMk cId="4205270922" sldId="258"/>
        </pc:sldMkLst>
      </pc:sldChg>
      <pc:sldChg chg="addSp delSp modSp add mod modAnim">
        <pc:chgData name="Herman Sterckx" userId="58604c9b-72d0-4594-bb03-50f86d012b98" providerId="ADAL" clId="{F33A42A8-2DE2-4E62-97CE-81E577CE242E}" dt="2025-08-02T12:15:48.569" v="4746" actId="20577"/>
        <pc:sldMkLst>
          <pc:docMk/>
          <pc:sldMk cId="762842632" sldId="259"/>
        </pc:sldMkLst>
      </pc:sldChg>
      <pc:sldChg chg="modSp add mod modAnim">
        <pc:chgData name="Herman Sterckx" userId="58604c9b-72d0-4594-bb03-50f86d012b98" providerId="ADAL" clId="{F33A42A8-2DE2-4E62-97CE-81E577CE242E}" dt="2025-07-25T12:37:21.287" v="1070"/>
        <pc:sldMkLst>
          <pc:docMk/>
          <pc:sldMk cId="2053440497" sldId="260"/>
        </pc:sldMkLst>
      </pc:sldChg>
      <pc:sldChg chg="addSp delSp modSp new del mod modClrScheme chgLayout">
        <pc:chgData name="Herman Sterckx" userId="58604c9b-72d0-4594-bb03-50f86d012b98" providerId="ADAL" clId="{F33A42A8-2DE2-4E62-97CE-81E577CE242E}" dt="2025-07-28T09:08:56.625" v="3569" actId="47"/>
        <pc:sldMkLst>
          <pc:docMk/>
          <pc:sldMk cId="638025435" sldId="261"/>
        </pc:sldMkLst>
      </pc:sldChg>
      <pc:sldChg chg="addSp delSp modSp new del mod modClrScheme chgLayout modNotesTx">
        <pc:chgData name="Herman Sterckx" userId="58604c9b-72d0-4594-bb03-50f86d012b98" providerId="ADAL" clId="{F33A42A8-2DE2-4E62-97CE-81E577CE242E}" dt="2025-07-27T20:17:46.878" v="2949" actId="47"/>
        <pc:sldMkLst>
          <pc:docMk/>
          <pc:sldMk cId="1492730823" sldId="262"/>
        </pc:sldMkLst>
      </pc:sldChg>
      <pc:sldChg chg="add del ord">
        <pc:chgData name="Herman Sterckx" userId="58604c9b-72d0-4594-bb03-50f86d012b98" providerId="ADAL" clId="{F33A42A8-2DE2-4E62-97CE-81E577CE242E}" dt="2025-07-26T18:41:58.485" v="1737" actId="47"/>
        <pc:sldMkLst>
          <pc:docMk/>
          <pc:sldMk cId="1914726740" sldId="263"/>
        </pc:sldMkLst>
      </pc:sldChg>
      <pc:sldChg chg="addSp delSp modSp new del mod modClrScheme chgLayout modNotesTx">
        <pc:chgData name="Herman Sterckx" userId="58604c9b-72d0-4594-bb03-50f86d012b98" providerId="ADAL" clId="{F33A42A8-2DE2-4E62-97CE-81E577CE242E}" dt="2025-08-05T07:49:29.902" v="5710" actId="47"/>
        <pc:sldMkLst>
          <pc:docMk/>
          <pc:sldMk cId="2669538919" sldId="263"/>
        </pc:sldMkLst>
      </pc:sldChg>
      <pc:sldChg chg="add del">
        <pc:chgData name="Herman Sterckx" userId="58604c9b-72d0-4594-bb03-50f86d012b98" providerId="ADAL" clId="{F33A42A8-2DE2-4E62-97CE-81E577CE242E}" dt="2025-07-26T18:41:03.388" v="1734" actId="47"/>
        <pc:sldMkLst>
          <pc:docMk/>
          <pc:sldMk cId="2508236040" sldId="264"/>
        </pc:sldMkLst>
      </pc:sldChg>
      <pc:sldChg chg="modSp add mod modNotesTx">
        <pc:chgData name="Herman Sterckx" userId="58604c9b-72d0-4594-bb03-50f86d012b98" providerId="ADAL" clId="{F33A42A8-2DE2-4E62-97CE-81E577CE242E}" dt="2025-08-21T13:02:48.418" v="7087" actId="20577"/>
        <pc:sldMkLst>
          <pc:docMk/>
          <pc:sldMk cId="4053752158" sldId="264"/>
        </pc:sldMkLst>
      </pc:sldChg>
      <pc:sldChg chg="modSp add del mod ord modNotesTx">
        <pc:chgData name="Herman Sterckx" userId="58604c9b-72d0-4594-bb03-50f86d012b98" providerId="ADAL" clId="{F33A42A8-2DE2-4E62-97CE-81E577CE242E}" dt="2025-08-21T13:03:32.049" v="7107"/>
        <pc:sldMkLst>
          <pc:docMk/>
          <pc:sldMk cId="4074137547" sldId="265"/>
        </pc:sldMkLst>
      </pc:sldChg>
      <pc:sldChg chg="modSp add del mod ord">
        <pc:chgData name="Herman Sterckx" userId="58604c9b-72d0-4594-bb03-50f86d012b98" providerId="ADAL" clId="{F33A42A8-2DE2-4E62-97CE-81E577CE242E}" dt="2025-08-05T08:14:06.762" v="6435" actId="47"/>
        <pc:sldMkLst>
          <pc:docMk/>
          <pc:sldMk cId="2947816729" sldId="266"/>
        </pc:sldMkLst>
      </pc:sldChg>
      <pc:sldChg chg="addSp delSp modSp new mod ord setBg modClrScheme modShow chgLayout modNotesTx">
        <pc:chgData name="Herman Sterckx" userId="58604c9b-72d0-4594-bb03-50f86d012b98" providerId="ADAL" clId="{F33A42A8-2DE2-4E62-97CE-81E577CE242E}" dt="2025-08-27T08:41:49.045" v="7134" actId="729"/>
        <pc:sldMkLst>
          <pc:docMk/>
          <pc:sldMk cId="3958195191" sldId="267"/>
        </pc:sldMkLst>
      </pc:sldChg>
      <pc:sldChg chg="modSp add mod modNotesTx">
        <pc:chgData name="Herman Sterckx" userId="58604c9b-72d0-4594-bb03-50f86d012b98" providerId="ADAL" clId="{F33A42A8-2DE2-4E62-97CE-81E577CE242E}" dt="2025-08-21T13:03:12.621" v="7106"/>
        <pc:sldMkLst>
          <pc:docMk/>
          <pc:sldMk cId="670766587" sldId="268"/>
        </pc:sldMkLst>
      </pc:sldChg>
      <pc:sldChg chg="addSp delSp modSp new mod setBg modAnim modNotesTx">
        <pc:chgData name="Herman Sterckx" userId="58604c9b-72d0-4594-bb03-50f86d012b98" providerId="ADAL" clId="{F33A42A8-2DE2-4E62-97CE-81E577CE242E}" dt="2025-08-05T08:03:54.316" v="5882" actId="20577"/>
        <pc:sldMkLst>
          <pc:docMk/>
          <pc:sldMk cId="1400381255" sldId="269"/>
        </pc:sldMkLst>
      </pc:sldChg>
      <pc:sldChg chg="modSp new del mod">
        <pc:chgData name="Herman Sterckx" userId="58604c9b-72d0-4594-bb03-50f86d012b98" providerId="ADAL" clId="{F33A42A8-2DE2-4E62-97CE-81E577CE242E}" dt="2025-07-30T09:31:01.749" v="4732" actId="47"/>
        <pc:sldMkLst>
          <pc:docMk/>
          <pc:sldMk cId="364532078" sldId="270"/>
        </pc:sldMkLst>
      </pc:sldChg>
      <pc:sldChg chg="modSp new del mod">
        <pc:chgData name="Herman Sterckx" userId="58604c9b-72d0-4594-bb03-50f86d012b98" providerId="ADAL" clId="{F33A42A8-2DE2-4E62-97CE-81E577CE242E}" dt="2025-07-30T09:31:12.592" v="4733" actId="47"/>
        <pc:sldMkLst>
          <pc:docMk/>
          <pc:sldMk cId="3816774131" sldId="271"/>
        </pc:sldMkLst>
      </pc:sldChg>
      <pc:sldChg chg="modSp new del mod">
        <pc:chgData name="Herman Sterckx" userId="58604c9b-72d0-4594-bb03-50f86d012b98" providerId="ADAL" clId="{F33A42A8-2DE2-4E62-97CE-81E577CE242E}" dt="2025-07-28T10:09:33.598" v="4672" actId="47"/>
        <pc:sldMkLst>
          <pc:docMk/>
          <pc:sldMk cId="3253467095" sldId="272"/>
        </pc:sldMkLst>
      </pc:sldChg>
      <pc:sldChg chg="modSp add mod modNotesTx">
        <pc:chgData name="Herman Sterckx" userId="58604c9b-72d0-4594-bb03-50f86d012b98" providerId="ADAL" clId="{F33A42A8-2DE2-4E62-97CE-81E577CE242E}" dt="2025-08-21T13:02:30.114" v="7077" actId="20577"/>
        <pc:sldMkLst>
          <pc:docMk/>
          <pc:sldMk cId="2121343388" sldId="273"/>
        </pc:sldMkLst>
      </pc:sldChg>
      <pc:sldChg chg="modSp add mod modAnim">
        <pc:chgData name="Herman Sterckx" userId="58604c9b-72d0-4594-bb03-50f86d012b98" providerId="ADAL" clId="{F33A42A8-2DE2-4E62-97CE-81E577CE242E}" dt="2025-07-28T09:07:07.246" v="3565"/>
        <pc:sldMkLst>
          <pc:docMk/>
          <pc:sldMk cId="1505646050" sldId="274"/>
        </pc:sldMkLst>
      </pc:sldChg>
      <pc:sldChg chg="modSp new del mod ord">
        <pc:chgData name="Herman Sterckx" userId="58604c9b-72d0-4594-bb03-50f86d012b98" providerId="ADAL" clId="{F33A42A8-2DE2-4E62-97CE-81E577CE242E}" dt="2025-08-05T08:09:44.465" v="6357" actId="2696"/>
        <pc:sldMkLst>
          <pc:docMk/>
          <pc:sldMk cId="961076430" sldId="275"/>
        </pc:sldMkLst>
      </pc:sldChg>
      <pc:sldChg chg="modSp add del ord">
        <pc:chgData name="Herman Sterckx" userId="58604c9b-72d0-4594-bb03-50f86d012b98" providerId="ADAL" clId="{F33A42A8-2DE2-4E62-97CE-81E577CE242E}" dt="2025-08-21T13:04:27.317" v="7111"/>
        <pc:sldMkLst>
          <pc:docMk/>
          <pc:sldMk cId="1228404583" sldId="275"/>
        </pc:sldMkLst>
      </pc:sldChg>
      <pc:sldChg chg="modSp add modAnim">
        <pc:chgData name="Herman Sterckx" userId="58604c9b-72d0-4594-bb03-50f86d012b98" providerId="ADAL" clId="{F33A42A8-2DE2-4E62-97CE-81E577CE242E}" dt="2025-07-28T09:46:30.201" v="4099" actId="20577"/>
        <pc:sldMkLst>
          <pc:docMk/>
          <pc:sldMk cId="1499069129" sldId="276"/>
        </pc:sldMkLst>
      </pc:sldChg>
      <pc:sldChg chg="modSp add mod">
        <pc:chgData name="Herman Sterckx" userId="58604c9b-72d0-4594-bb03-50f86d012b98" providerId="ADAL" clId="{F33A42A8-2DE2-4E62-97CE-81E577CE242E}" dt="2025-07-28T09:51:08.411" v="4335" actId="20577"/>
        <pc:sldMkLst>
          <pc:docMk/>
          <pc:sldMk cId="1944950122" sldId="277"/>
        </pc:sldMkLst>
      </pc:sldChg>
      <pc:sldChg chg="modSp add mod ord">
        <pc:chgData name="Herman Sterckx" userId="58604c9b-72d0-4594-bb03-50f86d012b98" providerId="ADAL" clId="{F33A42A8-2DE2-4E62-97CE-81E577CE242E}" dt="2025-08-05T08:04:50.002" v="5886" actId="14100"/>
        <pc:sldMkLst>
          <pc:docMk/>
          <pc:sldMk cId="3847337296" sldId="278"/>
        </pc:sldMkLst>
      </pc:sldChg>
      <pc:sldChg chg="modSp add mod modNotesTx">
        <pc:chgData name="Herman Sterckx" userId="58604c9b-72d0-4594-bb03-50f86d012b98" providerId="ADAL" clId="{F33A42A8-2DE2-4E62-97CE-81E577CE242E}" dt="2025-08-05T08:07:10.516" v="6201" actId="20577"/>
        <pc:sldMkLst>
          <pc:docMk/>
          <pc:sldMk cId="2528393739" sldId="279"/>
        </pc:sldMkLst>
      </pc:sldChg>
      <pc:sldChg chg="modSp add mod">
        <pc:chgData name="Herman Sterckx" userId="58604c9b-72d0-4594-bb03-50f86d012b98" providerId="ADAL" clId="{F33A42A8-2DE2-4E62-97CE-81E577CE242E}" dt="2025-08-27T08:42:10.456" v="7143" actId="20577"/>
        <pc:sldMkLst>
          <pc:docMk/>
          <pc:sldMk cId="742053598" sldId="280"/>
        </pc:sldMkLst>
      </pc:sldChg>
      <pc:sldChg chg="addSp delSp modSp add del mod ord setBg modAnim">
        <pc:chgData name="Herman Sterckx" userId="58604c9b-72d0-4594-bb03-50f86d012b98" providerId="ADAL" clId="{F33A42A8-2DE2-4E62-97CE-81E577CE242E}" dt="2025-08-05T08:09:44.465" v="6357" actId="2696"/>
        <pc:sldMkLst>
          <pc:docMk/>
          <pc:sldMk cId="1409476253" sldId="281"/>
        </pc:sldMkLst>
      </pc:sldChg>
      <pc:sldChg chg="delSp modSp add mod setBg delDesignElem">
        <pc:chgData name="Herman Sterckx" userId="58604c9b-72d0-4594-bb03-50f86d012b98" providerId="ADAL" clId="{F33A42A8-2DE2-4E62-97CE-81E577CE242E}" dt="2025-08-21T13:04:08.416" v="7110" actId="255"/>
        <pc:sldMkLst>
          <pc:docMk/>
          <pc:sldMk cId="4240109232" sldId="281"/>
        </pc:sldMkLst>
      </pc:sldChg>
      <pc:sldChg chg="modSp add del mod">
        <pc:chgData name="Herman Sterckx" userId="58604c9b-72d0-4594-bb03-50f86d012b98" providerId="ADAL" clId="{F33A42A8-2DE2-4E62-97CE-81E577CE242E}" dt="2025-08-05T08:09:44.465" v="6357" actId="2696"/>
        <pc:sldMkLst>
          <pc:docMk/>
          <pc:sldMk cId="88583232" sldId="282"/>
        </pc:sldMkLst>
      </pc:sldChg>
      <pc:sldChg chg="delSp modSp add mod setBg delDesignElem">
        <pc:chgData name="Herman Sterckx" userId="58604c9b-72d0-4594-bb03-50f86d012b98" providerId="ADAL" clId="{F33A42A8-2DE2-4E62-97CE-81E577CE242E}" dt="2025-08-21T13:14:47.925" v="7129" actId="20577"/>
        <pc:sldMkLst>
          <pc:docMk/>
          <pc:sldMk cId="421953251" sldId="282"/>
        </pc:sldMkLst>
      </pc:sldChg>
      <pc:sldChg chg="addSp delSp modSp new mod ord setBg modClrScheme modAnim chgLayout">
        <pc:chgData name="Herman Sterckx" userId="58604c9b-72d0-4594-bb03-50f86d012b98" providerId="ADAL" clId="{F33A42A8-2DE2-4E62-97CE-81E577CE242E}" dt="2025-08-27T08:35:36.783" v="7133" actId="113"/>
        <pc:sldMkLst>
          <pc:docMk/>
          <pc:sldMk cId="1474182909" sldId="283"/>
        </pc:sldMkLst>
      </pc:sldChg>
      <pc:sldChg chg="addSp delSp modSp new mod modClrScheme chgLayout">
        <pc:chgData name="Herman Sterckx" userId="58604c9b-72d0-4594-bb03-50f86d012b98" providerId="ADAL" clId="{F33A42A8-2DE2-4E62-97CE-81E577CE242E}" dt="2025-07-30T09:21:16.603" v="4727" actId="208"/>
        <pc:sldMkLst>
          <pc:docMk/>
          <pc:sldMk cId="1175422523" sldId="284"/>
        </pc:sldMkLst>
      </pc:sldChg>
      <pc:sldChg chg="addSp delSp new mod modClrScheme chgLayout modNotesTx">
        <pc:chgData name="Herman Sterckx" userId="58604c9b-72d0-4594-bb03-50f86d012b98" providerId="ADAL" clId="{F33A42A8-2DE2-4E62-97CE-81E577CE242E}" dt="2025-08-05T08:08:37.916" v="6323" actId="20577"/>
        <pc:sldMkLst>
          <pc:docMk/>
          <pc:sldMk cId="565287279" sldId="285"/>
        </pc:sldMkLst>
      </pc:sldChg>
      <pc:sldChg chg="modSp new del mod">
        <pc:chgData name="Herman Sterckx" userId="58604c9b-72d0-4594-bb03-50f86d012b98" providerId="ADAL" clId="{F33A42A8-2DE2-4E62-97CE-81E577CE242E}" dt="2025-08-05T07:49:37.123" v="5711" actId="47"/>
        <pc:sldMkLst>
          <pc:docMk/>
          <pc:sldMk cId="453120071" sldId="286"/>
        </pc:sldMkLst>
      </pc:sldChg>
      <pc:sldChg chg="addSp delSp modSp new del mod setBg modClrScheme chgLayout">
        <pc:chgData name="Herman Sterckx" userId="58604c9b-72d0-4594-bb03-50f86d012b98" providerId="ADAL" clId="{F33A42A8-2DE2-4E62-97CE-81E577CE242E}" dt="2025-08-05T07:41:12.803" v="5312" actId="47"/>
        <pc:sldMkLst>
          <pc:docMk/>
          <pc:sldMk cId="1813315397" sldId="287"/>
        </pc:sldMkLst>
      </pc:sldChg>
      <pc:sldChg chg="addSp delSp modSp add del mod">
        <pc:chgData name="Herman Sterckx" userId="58604c9b-72d0-4594-bb03-50f86d012b98" providerId="ADAL" clId="{F33A42A8-2DE2-4E62-97CE-81E577CE242E}" dt="2025-08-05T07:42:27.837" v="5317" actId="47"/>
        <pc:sldMkLst>
          <pc:docMk/>
          <pc:sldMk cId="4051223347" sldId="288"/>
        </pc:sldMkLst>
      </pc:sldChg>
      <pc:sldChg chg="addSp delSp modSp add mod modAnim">
        <pc:chgData name="Herman Sterckx" userId="58604c9b-72d0-4594-bb03-50f86d012b98" providerId="ADAL" clId="{F33A42A8-2DE2-4E62-97CE-81E577CE242E}" dt="2025-08-05T07:45:46.752" v="5587"/>
        <pc:sldMkLst>
          <pc:docMk/>
          <pc:sldMk cId="2360831387" sldId="289"/>
        </pc:sldMkLst>
      </pc:sldChg>
      <pc:sldChg chg="modSp add del mod modAnim">
        <pc:chgData name="Herman Sterckx" userId="58604c9b-72d0-4594-bb03-50f86d012b98" providerId="ADAL" clId="{F33A42A8-2DE2-4E62-97CE-81E577CE242E}" dt="2025-08-05T07:45:55.673" v="5588" actId="47"/>
        <pc:sldMkLst>
          <pc:docMk/>
          <pc:sldMk cId="1039036473" sldId="290"/>
        </pc:sldMkLst>
      </pc:sldChg>
      <pc:sldChg chg="addSp modSp add mod modAnim">
        <pc:chgData name="Herman Sterckx" userId="58604c9b-72d0-4594-bb03-50f86d012b98" providerId="ADAL" clId="{F33A42A8-2DE2-4E62-97CE-81E577CE242E}" dt="2025-08-05T07:49:00.646" v="5709"/>
        <pc:sldMkLst>
          <pc:docMk/>
          <pc:sldMk cId="2129534026" sldId="291"/>
        </pc:sldMkLst>
      </pc:sldChg>
      <pc:sldChg chg="modSp add mod modAnim">
        <pc:chgData name="Herman Sterckx" userId="58604c9b-72d0-4594-bb03-50f86d012b98" providerId="ADAL" clId="{F33A42A8-2DE2-4E62-97CE-81E577CE242E}" dt="2025-08-05T07:47:16.636" v="5700" actId="14100"/>
        <pc:sldMkLst>
          <pc:docMk/>
          <pc:sldMk cId="1572116921" sldId="292"/>
        </pc:sldMkLst>
      </pc:sldChg>
      <pc:sldChg chg="modSp add mod">
        <pc:chgData name="Herman Sterckx" userId="58604c9b-72d0-4594-bb03-50f86d012b98" providerId="ADAL" clId="{F33A42A8-2DE2-4E62-97CE-81E577CE242E}" dt="2025-08-21T13:03:49.537" v="7108"/>
        <pc:sldMkLst>
          <pc:docMk/>
          <pc:sldMk cId="4058819797" sldId="293"/>
        </pc:sldMkLst>
      </pc:sldChg>
      <pc:sldChg chg="modSp add mod">
        <pc:chgData name="Herman Sterckx" userId="58604c9b-72d0-4594-bb03-50f86d012b98" providerId="ADAL" clId="{F33A42A8-2DE2-4E62-97CE-81E577CE242E}" dt="2025-08-05T08:36:20.942" v="7063" actId="20577"/>
        <pc:sldMkLst>
          <pc:docMk/>
          <pc:sldMk cId="1742811355"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8D7D2-0C29-4F90-B9A0-61FEF29C5761}" type="datetimeFigureOut">
              <a:rPr lang="nl-BE" smtClean="0"/>
              <a:t>4/10/2025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8F56C-6141-432A-A5EF-B949E1418499}" type="slidenum">
              <a:rPr lang="nl-BE" smtClean="0"/>
              <a:t>‹nr.›</a:t>
            </a:fld>
            <a:endParaRPr lang="nl-BE"/>
          </a:p>
        </p:txBody>
      </p:sp>
    </p:spTree>
    <p:extLst>
      <p:ext uri="{BB962C8B-B14F-4D97-AF65-F5344CB8AC3E}">
        <p14:creationId xmlns:p14="http://schemas.microsoft.com/office/powerpoint/2010/main" val="21529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cyclopedia.ushmm.org/content/en/timeline-event/holocaust/after-1945/us-ratifies-genocide-conven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zoryaninstitute.org/the-contribution-of-the-genocide-convention-to-the-battle-against-impuni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het verband tussen dit schilderij en het begrip genocide. Jan </a:t>
            </a:r>
            <a:r>
              <a:rPr lang="nl-BE" dirty="0" err="1"/>
              <a:t>Mostaert</a:t>
            </a:r>
            <a:r>
              <a:rPr lang="nl-BE" dirty="0"/>
              <a:t> 1535</a:t>
            </a:r>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1</a:t>
            </a:fld>
            <a:endParaRPr lang="nl-BE"/>
          </a:p>
        </p:txBody>
      </p:sp>
    </p:spTree>
    <p:extLst>
      <p:ext uri="{BB962C8B-B14F-4D97-AF65-F5344CB8AC3E}">
        <p14:creationId xmlns:p14="http://schemas.microsoft.com/office/powerpoint/2010/main" val="353579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Optioneel als voorbeeld (</a:t>
            </a:r>
            <a:r>
              <a:rPr lang="nl-BE" dirty="0">
                <a:hlinkClick r:id="rId3"/>
              </a:rPr>
              <a:t>US </a:t>
            </a:r>
            <a:r>
              <a:rPr lang="nl-BE" dirty="0" err="1">
                <a:hlinkClick r:id="rId3"/>
              </a:rPr>
              <a:t>Ratifies</a:t>
            </a:r>
            <a:r>
              <a:rPr lang="nl-BE" dirty="0">
                <a:hlinkClick r:id="rId3"/>
              </a:rPr>
              <a:t> Genocide </a:t>
            </a:r>
            <a:r>
              <a:rPr lang="nl-BE" dirty="0" err="1">
                <a:hlinkClick r:id="rId3"/>
              </a:rPr>
              <a:t>Convention</a:t>
            </a:r>
            <a:r>
              <a:rPr lang="nl-BE" dirty="0">
                <a:hlinkClick r:id="rId3"/>
              </a:rPr>
              <a:t> | Holocaust Encyclopedia</a:t>
            </a:r>
            <a:endParaRPr lang="nl-BE" dirty="0"/>
          </a:p>
          <a:p>
            <a:r>
              <a:rPr lang="nl-BE" dirty="0"/>
              <a:t>)</a:t>
            </a:r>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22</a:t>
            </a:fld>
            <a:endParaRPr lang="nl-BE"/>
          </a:p>
        </p:txBody>
      </p:sp>
    </p:spTree>
    <p:extLst>
      <p:ext uri="{BB962C8B-B14F-4D97-AF65-F5344CB8AC3E}">
        <p14:creationId xmlns:p14="http://schemas.microsoft.com/office/powerpoint/2010/main" val="293987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A0C31-DCEE-5B14-B5E8-FAE7A30040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130DF8-C72D-0000-6062-C2D30627FA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8F2062-55C9-62DB-C5B6-EAA485BABF75}"/>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F354D8F2-239F-5847-2967-2431D0DE18BD}"/>
              </a:ext>
            </a:extLst>
          </p:cNvPr>
          <p:cNvSpPr>
            <a:spLocks noGrp="1"/>
          </p:cNvSpPr>
          <p:nvPr>
            <p:ph type="sldNum" sz="quarter" idx="5"/>
          </p:nvPr>
        </p:nvSpPr>
        <p:spPr/>
        <p:txBody>
          <a:bodyPr/>
          <a:lstStyle/>
          <a:p>
            <a:fld id="{5C08F56C-6141-432A-A5EF-B949E1418499}" type="slidenum">
              <a:rPr lang="nl-BE" smtClean="0"/>
              <a:t>23</a:t>
            </a:fld>
            <a:endParaRPr lang="nl-BE"/>
          </a:p>
        </p:txBody>
      </p:sp>
    </p:spTree>
    <p:extLst>
      <p:ext uri="{BB962C8B-B14F-4D97-AF65-F5344CB8AC3E}">
        <p14:creationId xmlns:p14="http://schemas.microsoft.com/office/powerpoint/2010/main" val="423273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Peilen naar voorkennis.</a:t>
            </a:r>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8</a:t>
            </a:fld>
            <a:endParaRPr lang="nl-BE"/>
          </a:p>
        </p:txBody>
      </p:sp>
    </p:spTree>
    <p:extLst>
      <p:ext uri="{BB962C8B-B14F-4D97-AF65-F5344CB8AC3E}">
        <p14:creationId xmlns:p14="http://schemas.microsoft.com/office/powerpoint/2010/main" val="394225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Leerlingen surfen naar de website</a:t>
            </a:r>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9</a:t>
            </a:fld>
            <a:endParaRPr lang="nl-BE"/>
          </a:p>
        </p:txBody>
      </p:sp>
    </p:spTree>
    <p:extLst>
      <p:ext uri="{BB962C8B-B14F-4D97-AF65-F5344CB8AC3E}">
        <p14:creationId xmlns:p14="http://schemas.microsoft.com/office/powerpoint/2010/main" val="27044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Mogelijke antwoorden: er werd toen geen genocide gepleegd, we beschikken over onvoldoende bronnen om een oordeel te vellen, in die periodes beschikte daders nog niet over de vereiste technieken en organisatie om een genocide te realiseren (</a:t>
            </a:r>
            <a:r>
              <a:rPr lang="nl-BE" dirty="0" err="1"/>
              <a:t>oa</a:t>
            </a:r>
            <a:r>
              <a:rPr lang="nl-BE" dirty="0"/>
              <a:t> belang van gecentraliseerde staat)</a:t>
            </a:r>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13</a:t>
            </a:fld>
            <a:endParaRPr lang="nl-BE"/>
          </a:p>
        </p:txBody>
      </p:sp>
    </p:spTree>
    <p:extLst>
      <p:ext uri="{BB962C8B-B14F-4D97-AF65-F5344CB8AC3E}">
        <p14:creationId xmlns:p14="http://schemas.microsoft.com/office/powerpoint/2010/main" val="318623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14</a:t>
            </a:fld>
            <a:endParaRPr lang="nl-BE"/>
          </a:p>
        </p:txBody>
      </p:sp>
    </p:spTree>
    <p:extLst>
      <p:ext uri="{BB962C8B-B14F-4D97-AF65-F5344CB8AC3E}">
        <p14:creationId xmlns:p14="http://schemas.microsoft.com/office/powerpoint/2010/main" val="127000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B5B3-6EF6-5B0A-F0D0-9B57D8AD01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B74619-9143-A7B3-21EB-6E718D09AA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D0EFD7-18A4-949F-BAC1-03CD724B5E59}"/>
              </a:ext>
            </a:extLst>
          </p:cNvPr>
          <p:cNvSpPr>
            <a:spLocks noGrp="1"/>
          </p:cNvSpPr>
          <p:nvPr>
            <p:ph type="body" idx="1"/>
          </p:nvPr>
        </p:nvSpPr>
        <p:spPr/>
        <p:txBody>
          <a:bodyPr/>
          <a:lstStyle/>
          <a:p>
            <a:r>
              <a:rPr lang="nl-BE" dirty="0"/>
              <a:t>Hier artikels of fragment over Zuid-Afrika vs Israël</a:t>
            </a:r>
          </a:p>
        </p:txBody>
      </p:sp>
      <p:sp>
        <p:nvSpPr>
          <p:cNvPr id="4" name="Tijdelijke aanduiding voor dianummer 3">
            <a:extLst>
              <a:ext uri="{FF2B5EF4-FFF2-40B4-BE49-F238E27FC236}">
                <a16:creationId xmlns:a16="http://schemas.microsoft.com/office/drawing/2014/main" id="{C5BCE32A-ADB0-FA18-1A26-0FED4E6113D8}"/>
              </a:ext>
            </a:extLst>
          </p:cNvPr>
          <p:cNvSpPr>
            <a:spLocks noGrp="1"/>
          </p:cNvSpPr>
          <p:nvPr>
            <p:ph type="sldNum" sz="quarter" idx="5"/>
          </p:nvPr>
        </p:nvSpPr>
        <p:spPr/>
        <p:txBody>
          <a:bodyPr/>
          <a:lstStyle/>
          <a:p>
            <a:fld id="{5C08F56C-6141-432A-A5EF-B949E1418499}" type="slidenum">
              <a:rPr lang="nl-BE" smtClean="0"/>
              <a:t>15</a:t>
            </a:fld>
            <a:endParaRPr lang="nl-BE"/>
          </a:p>
        </p:txBody>
      </p:sp>
    </p:spTree>
    <p:extLst>
      <p:ext uri="{BB962C8B-B14F-4D97-AF65-F5344CB8AC3E}">
        <p14:creationId xmlns:p14="http://schemas.microsoft.com/office/powerpoint/2010/main" val="236009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F0870-E61C-1724-DA09-E7F3D8DC35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C96C3E-201F-F972-E2A3-B3B3172CD3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0ACD32-FB10-EA63-3B17-D78D63C0DE22}"/>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1E2A7C6A-CC94-DE7B-4788-BC2FC47BFB54}"/>
              </a:ext>
            </a:extLst>
          </p:cNvPr>
          <p:cNvSpPr>
            <a:spLocks noGrp="1"/>
          </p:cNvSpPr>
          <p:nvPr>
            <p:ph type="sldNum" sz="quarter" idx="5"/>
          </p:nvPr>
        </p:nvSpPr>
        <p:spPr/>
        <p:txBody>
          <a:bodyPr/>
          <a:lstStyle/>
          <a:p>
            <a:fld id="{5C08F56C-6141-432A-A5EF-B949E1418499}" type="slidenum">
              <a:rPr lang="nl-BE" smtClean="0"/>
              <a:t>17</a:t>
            </a:fld>
            <a:endParaRPr lang="nl-BE"/>
          </a:p>
        </p:txBody>
      </p:sp>
    </p:spTree>
    <p:extLst>
      <p:ext uri="{BB962C8B-B14F-4D97-AF65-F5344CB8AC3E}">
        <p14:creationId xmlns:p14="http://schemas.microsoft.com/office/powerpoint/2010/main" val="388848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The Contribution of the Genocide Convention to the Battle Against Impunity – A Statement by Prof. William A Schabas | Zoryan Institute</a:t>
            </a:r>
            <a:endParaRPr lang="en-US" dirty="0"/>
          </a:p>
          <a:p>
            <a:endParaRPr lang="nl-BE" dirty="0"/>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18</a:t>
            </a:fld>
            <a:endParaRPr lang="nl-BE"/>
          </a:p>
        </p:txBody>
      </p:sp>
    </p:spTree>
    <p:extLst>
      <p:ext uri="{BB962C8B-B14F-4D97-AF65-F5344CB8AC3E}">
        <p14:creationId xmlns:p14="http://schemas.microsoft.com/office/powerpoint/2010/main" val="104170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Instructie en leerlingen werken aan de opdracht. Vervolgens mondelinge bespreking van de antwoorden.</a:t>
            </a:r>
          </a:p>
        </p:txBody>
      </p:sp>
      <p:sp>
        <p:nvSpPr>
          <p:cNvPr id="4" name="Tijdelijke aanduiding voor dianummer 3"/>
          <p:cNvSpPr>
            <a:spLocks noGrp="1"/>
          </p:cNvSpPr>
          <p:nvPr>
            <p:ph type="sldNum" sz="quarter" idx="5"/>
          </p:nvPr>
        </p:nvSpPr>
        <p:spPr/>
        <p:txBody>
          <a:bodyPr/>
          <a:lstStyle/>
          <a:p>
            <a:fld id="{5C08F56C-6141-432A-A5EF-B949E1418499}" type="slidenum">
              <a:rPr lang="nl-BE" smtClean="0"/>
              <a:t>19</a:t>
            </a:fld>
            <a:endParaRPr lang="nl-BE"/>
          </a:p>
        </p:txBody>
      </p:sp>
    </p:spTree>
    <p:extLst>
      <p:ext uri="{BB962C8B-B14F-4D97-AF65-F5344CB8AC3E}">
        <p14:creationId xmlns:p14="http://schemas.microsoft.com/office/powerpoint/2010/main" val="19592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32931-0776-6A8A-B908-A67EEB217CA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F15EBE86-9391-3808-AC5E-CD7175E7C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7BDAFEB-C6E7-E662-16C5-C1D8B9E34226}"/>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5" name="Tijdelijke aanduiding voor voettekst 4">
            <a:extLst>
              <a:ext uri="{FF2B5EF4-FFF2-40B4-BE49-F238E27FC236}">
                <a16:creationId xmlns:a16="http://schemas.microsoft.com/office/drawing/2014/main" id="{8D1A7D73-0810-DAA0-C806-A30A02A6EA7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7E66CD2-A934-3586-DC08-B16CE06686C0}"/>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212795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BE45D-9ED1-4536-8359-22D08C54CC7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63E519F-4A43-655F-DCE4-44D30D2E336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43B15FE-2C12-893D-49FD-ADB6FC35ED5E}"/>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5" name="Tijdelijke aanduiding voor voettekst 4">
            <a:extLst>
              <a:ext uri="{FF2B5EF4-FFF2-40B4-BE49-F238E27FC236}">
                <a16:creationId xmlns:a16="http://schemas.microsoft.com/office/drawing/2014/main" id="{91342850-AB91-DCAA-D126-69FBB777E2D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6B9F67D-FF0A-C10B-5773-2CE660F2E24C}"/>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29285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2F96D6D-6684-546F-2B33-297D8B1282F9}"/>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76EEE27-4C1E-5283-A521-92213CC5F6E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0A263D4-A219-E15E-1502-53DC7EFD37D8}"/>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5" name="Tijdelijke aanduiding voor voettekst 4">
            <a:extLst>
              <a:ext uri="{FF2B5EF4-FFF2-40B4-BE49-F238E27FC236}">
                <a16:creationId xmlns:a16="http://schemas.microsoft.com/office/drawing/2014/main" id="{9B98726A-DBC5-6BF9-D774-E3A439C5A0B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92FA9E8-E181-E784-BEF0-8780DA0C275B}"/>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170282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0C921-4979-AB15-C099-F6DE342F561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FD3C124-DF62-D977-DCA8-472C33C5A18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EA181DA-34EC-7F3A-46D1-4C5370FFADC2}"/>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5" name="Tijdelijke aanduiding voor voettekst 4">
            <a:extLst>
              <a:ext uri="{FF2B5EF4-FFF2-40B4-BE49-F238E27FC236}">
                <a16:creationId xmlns:a16="http://schemas.microsoft.com/office/drawing/2014/main" id="{9CF49B7C-474B-6367-4A8E-071544970ED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F90B34B-6EC8-395D-845C-0C4D8F8165AE}"/>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290543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A0973-E8B6-087A-3230-924E4E34EEE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CF5EB27-8A85-7FB8-8026-D6579C345B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F15C9DF-A43E-87D8-A522-FC9D2BECA202}"/>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5" name="Tijdelijke aanduiding voor voettekst 4">
            <a:extLst>
              <a:ext uri="{FF2B5EF4-FFF2-40B4-BE49-F238E27FC236}">
                <a16:creationId xmlns:a16="http://schemas.microsoft.com/office/drawing/2014/main" id="{22A5F60C-ED06-9F4D-565F-3EFDEBAE597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747E2D1-11D3-ABB5-3554-41E518A21CD5}"/>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471625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D12E9-3545-4524-6F7B-8E1B2C530C3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3DDA349-4159-1ABF-F151-3B55E0E7F8F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75F2D20-6463-5297-79BF-86567F073B7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F02CE0D9-0F88-6BEA-981C-98557332219D}"/>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6" name="Tijdelijke aanduiding voor voettekst 5">
            <a:extLst>
              <a:ext uri="{FF2B5EF4-FFF2-40B4-BE49-F238E27FC236}">
                <a16:creationId xmlns:a16="http://schemas.microsoft.com/office/drawing/2014/main" id="{D00D00DF-0580-8D4B-1BF1-5E73440A6AB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9377806-6017-F675-CDAB-59698A975C73}"/>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96180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EF69B-814A-4243-B465-24FCA1F12EB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73F443A-13F8-97A5-D077-F1001E86E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7DABB9-9165-38AD-61D0-ABCD69E097F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50A56ECB-77ED-F752-2A29-C276710C7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9459A81-C9E3-09B2-E92D-B5B00455AF2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1C152B1-F18C-DF21-C497-66A8A2954463}"/>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8" name="Tijdelijke aanduiding voor voettekst 7">
            <a:extLst>
              <a:ext uri="{FF2B5EF4-FFF2-40B4-BE49-F238E27FC236}">
                <a16:creationId xmlns:a16="http://schemas.microsoft.com/office/drawing/2014/main" id="{2F06040D-72A9-C8CB-8A5D-398E821B2E39}"/>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696C8E9-3146-82E6-F540-5B8AEC30A668}"/>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98623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4CD73-8ED7-B0D3-06D9-8A5D2524C4C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530B250-E0B9-1B37-360E-A81E52226919}"/>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4" name="Tijdelijke aanduiding voor voettekst 3">
            <a:extLst>
              <a:ext uri="{FF2B5EF4-FFF2-40B4-BE49-F238E27FC236}">
                <a16:creationId xmlns:a16="http://schemas.microsoft.com/office/drawing/2014/main" id="{B5CC7C15-1E7C-45D9-8EE3-395531902A5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B24DD96-AB96-80A8-460B-6A7A4C6A032C}"/>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325199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140793C-7494-9D3F-6804-EA99349A5318}"/>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3" name="Tijdelijke aanduiding voor voettekst 2">
            <a:extLst>
              <a:ext uri="{FF2B5EF4-FFF2-40B4-BE49-F238E27FC236}">
                <a16:creationId xmlns:a16="http://schemas.microsoft.com/office/drawing/2014/main" id="{2B2F4A90-3930-85E1-CD6A-5CC20C7D8CF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819EC750-4F5E-A5CE-BC64-3C6B2ED2A5F9}"/>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405837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2C5B8-DA88-EA62-0CEF-5EE5DA22882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51FAA39-CF2A-61AF-28B4-FCC3974F4A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495EE25-7EEF-3B11-D31E-732DB0879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6C7685E-4982-2F7B-3E20-322F99693DCB}"/>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6" name="Tijdelijke aanduiding voor voettekst 5">
            <a:extLst>
              <a:ext uri="{FF2B5EF4-FFF2-40B4-BE49-F238E27FC236}">
                <a16:creationId xmlns:a16="http://schemas.microsoft.com/office/drawing/2014/main" id="{4D57DBAC-6F0D-0C70-DE79-220B6EC3DF1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B0530AE-F980-D601-8A61-D694EDAFA0D9}"/>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276683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6DFE4-1A18-8D57-B1EB-5045101237B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D6F3D79-3F54-939D-9422-DF9DD8A31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76288AA-E2CA-D6C3-ACB1-3B3A8E28C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4609D2-095F-C0F7-900D-B1A87906D295}"/>
              </a:ext>
            </a:extLst>
          </p:cNvPr>
          <p:cNvSpPr>
            <a:spLocks noGrp="1"/>
          </p:cNvSpPr>
          <p:nvPr>
            <p:ph type="dt" sz="half" idx="10"/>
          </p:nvPr>
        </p:nvSpPr>
        <p:spPr/>
        <p:txBody>
          <a:bodyPr/>
          <a:lstStyle/>
          <a:p>
            <a:fld id="{5F553938-B774-4421-8913-84F263BE8D59}" type="datetimeFigureOut">
              <a:rPr lang="nl-BE" smtClean="0"/>
              <a:t>4/10/2025</a:t>
            </a:fld>
            <a:endParaRPr lang="nl-BE"/>
          </a:p>
        </p:txBody>
      </p:sp>
      <p:sp>
        <p:nvSpPr>
          <p:cNvPr id="6" name="Tijdelijke aanduiding voor voettekst 5">
            <a:extLst>
              <a:ext uri="{FF2B5EF4-FFF2-40B4-BE49-F238E27FC236}">
                <a16:creationId xmlns:a16="http://schemas.microsoft.com/office/drawing/2014/main" id="{63C3DDD9-A2B4-0565-A13A-539DBF1737B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B71DECC-1D10-61B6-B6E4-37D618B17134}"/>
              </a:ext>
            </a:extLst>
          </p:cNvPr>
          <p:cNvSpPr>
            <a:spLocks noGrp="1"/>
          </p:cNvSpPr>
          <p:nvPr>
            <p:ph type="sldNum" sz="quarter" idx="12"/>
          </p:nvPr>
        </p:nvSpPr>
        <p:spPr/>
        <p:txBody>
          <a:bodyPr/>
          <a:lstStyle/>
          <a:p>
            <a:fld id="{8B265FFD-FC08-4551-8570-3DF96996721E}" type="slidenum">
              <a:rPr lang="nl-BE" smtClean="0"/>
              <a:t>‹nr.›</a:t>
            </a:fld>
            <a:endParaRPr lang="nl-BE"/>
          </a:p>
        </p:txBody>
      </p:sp>
    </p:spTree>
    <p:extLst>
      <p:ext uri="{BB962C8B-B14F-4D97-AF65-F5344CB8AC3E}">
        <p14:creationId xmlns:p14="http://schemas.microsoft.com/office/powerpoint/2010/main" val="202651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9305CFF-EF0D-3A81-FB27-F15487B8A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210B7C8-C5F7-F307-50C5-B9D7BFF7E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8EAD9E5-C5A9-061A-22F6-2502B6E8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553938-B774-4421-8913-84F263BE8D59}" type="datetimeFigureOut">
              <a:rPr lang="nl-BE" smtClean="0"/>
              <a:t>4/10/2025</a:t>
            </a:fld>
            <a:endParaRPr lang="nl-BE"/>
          </a:p>
        </p:txBody>
      </p:sp>
      <p:sp>
        <p:nvSpPr>
          <p:cNvPr id="5" name="Tijdelijke aanduiding voor voettekst 4">
            <a:extLst>
              <a:ext uri="{FF2B5EF4-FFF2-40B4-BE49-F238E27FC236}">
                <a16:creationId xmlns:a16="http://schemas.microsoft.com/office/drawing/2014/main" id="{C1558234-5C69-11FB-4E46-D99F477315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EE38776A-C0C4-246E-BCE2-2ACCCE91D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265FFD-FC08-4551-8570-3DF96996721E}" type="slidenum">
              <a:rPr lang="nl-BE" smtClean="0"/>
              <a:t>‹nr.›</a:t>
            </a:fld>
            <a:endParaRPr lang="nl-BE"/>
          </a:p>
        </p:txBody>
      </p:sp>
    </p:spTree>
    <p:extLst>
      <p:ext uri="{BB962C8B-B14F-4D97-AF65-F5344CB8AC3E}">
        <p14:creationId xmlns:p14="http://schemas.microsoft.com/office/powerpoint/2010/main" val="257585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upload.wikimedia.org/wikipedia/commons/6/64/West_indies.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icj-cij.org/sites/default/files/case-related/192/192-20231229-pre-01-00-en.pdf"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en.wikipedia.org/wiki/List_of_parties_to_the_Genocide_Convention#/media/File:Genocide_Convention_Participation.sv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zoryaninstitute.org/the-contribution-of-the-genocide-convention-to-the-battle-against-impunity/"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standaard.be/nieuws/lectrr-cartoon-van-de-dag/74751024.html"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weareukraine.info/european-parliament-recognizes-holodomor-of-1932-1933-as-genocide-of-the-ukrainian-people/"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weareukraine.info/european-parliament-recognizes-holodomor-of-1932-1933-as-genocide-of-the-ukrainian-people/"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weareukraine.info/european-parliament-recognizes-holodomor-of-1932-1933-as-genocide-of-the-ukrainian-people/"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ndaard.be/nieuws/lectrr-cartoon-van-de-dag/74751024.html"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video" Target="https://www.youtube.com/embed/lu4n_x8-oDw?start=214&amp;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video" Target="https://www.youtube.com/embed/lu4n_x8-oDw?start=214&amp;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tandaard.be/nieuws/lectrr-cartoon-van-de-dag/74751024.html"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standaard.be/nieuws/lectrr-cartoon-van-de-dag/74751024.html"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08F655-1478-D87D-D68A-E4169689CC3D}"/>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FAA84A1-3F28-CDAA-645C-C0ADB4A29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92D0572-48D8-99A2-4F35-E6B120363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9" r="-2" b="-2"/>
          <a:stretch>
            <a:fillRect/>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C06CBD2A-C75F-CB2D-BFA4-77803E4F5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DBEBB10C-F1D7-284A-8450-8DA2CC96D3C4}"/>
              </a:ext>
            </a:extLst>
          </p:cNvPr>
          <p:cNvSpPr>
            <a:spLocks noGrp="1"/>
          </p:cNvSpPr>
          <p:nvPr>
            <p:ph type="ctrTitle"/>
          </p:nvPr>
        </p:nvSpPr>
        <p:spPr>
          <a:xfrm>
            <a:off x="643466" y="643467"/>
            <a:ext cx="9099864" cy="3569242"/>
          </a:xfrm>
        </p:spPr>
        <p:txBody>
          <a:bodyPr anchor="t">
            <a:normAutofit/>
          </a:bodyPr>
          <a:lstStyle/>
          <a:p>
            <a:pPr algn="l"/>
            <a:r>
              <a:rPr lang="nl-BE" sz="5200" dirty="0">
                <a:solidFill>
                  <a:srgbClr val="FFFFFF"/>
                </a:solidFill>
              </a:rPr>
              <a:t>Genocide en </a:t>
            </a:r>
            <a:br>
              <a:rPr lang="nl-BE" sz="5200" dirty="0">
                <a:solidFill>
                  <a:srgbClr val="FFFFFF"/>
                </a:solidFill>
              </a:rPr>
            </a:br>
            <a:r>
              <a:rPr lang="nl-BE" sz="5200" dirty="0">
                <a:solidFill>
                  <a:srgbClr val="FFFFFF"/>
                </a:solidFill>
              </a:rPr>
              <a:t>onderzoekend leren</a:t>
            </a:r>
          </a:p>
        </p:txBody>
      </p:sp>
      <p:sp>
        <p:nvSpPr>
          <p:cNvPr id="5" name="Ondertitel 4">
            <a:extLst>
              <a:ext uri="{FF2B5EF4-FFF2-40B4-BE49-F238E27FC236}">
                <a16:creationId xmlns:a16="http://schemas.microsoft.com/office/drawing/2014/main" id="{36641878-1C0F-4247-FA85-7539B9E1FD1F}"/>
              </a:ext>
            </a:extLst>
          </p:cNvPr>
          <p:cNvSpPr>
            <a:spLocks noGrp="1"/>
          </p:cNvSpPr>
          <p:nvPr>
            <p:ph type="subTitle" idx="1"/>
          </p:nvPr>
        </p:nvSpPr>
        <p:spPr>
          <a:xfrm>
            <a:off x="4293851" y="5138866"/>
            <a:ext cx="5449479" cy="1578054"/>
          </a:xfrm>
        </p:spPr>
        <p:txBody>
          <a:bodyPr anchor="b">
            <a:normAutofit/>
          </a:bodyPr>
          <a:lstStyle/>
          <a:p>
            <a:r>
              <a:rPr lang="nl-BE" dirty="0">
                <a:solidFill>
                  <a:srgbClr val="FFFFFF"/>
                </a:solidFill>
              </a:rPr>
              <a:t>Kan je beweren dat er in de vroegmoderne tijd een </a:t>
            </a:r>
            <a:r>
              <a:rPr lang="nl-BE" b="1" dirty="0">
                <a:solidFill>
                  <a:srgbClr val="FFFF00"/>
                </a:solidFill>
              </a:rPr>
              <a:t>genocide</a:t>
            </a:r>
            <a:r>
              <a:rPr lang="nl-BE" dirty="0">
                <a:solidFill>
                  <a:srgbClr val="FFFFFF"/>
                </a:solidFill>
              </a:rPr>
              <a:t> plaats vond op het eiland Hispaniola?</a:t>
            </a:r>
          </a:p>
        </p:txBody>
      </p:sp>
      <p:sp>
        <p:nvSpPr>
          <p:cNvPr id="1035" name="Rectangle 1034">
            <a:extLst>
              <a:ext uri="{FF2B5EF4-FFF2-40B4-BE49-F238E27FC236}">
                <a16:creationId xmlns:a16="http://schemas.microsoft.com/office/drawing/2014/main" id="{716BD6CE-4490-DA24-5377-69F1C0412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A4E915E9-5D10-8D27-3322-C4B504BE7CD8}"/>
              </a:ext>
            </a:extLst>
          </p:cNvPr>
          <p:cNvSpPr txBox="1"/>
          <p:nvPr/>
        </p:nvSpPr>
        <p:spPr>
          <a:xfrm>
            <a:off x="3049" y="6572012"/>
            <a:ext cx="6204856" cy="215444"/>
          </a:xfrm>
          <a:prstGeom prst="rect">
            <a:avLst/>
          </a:prstGeom>
          <a:noFill/>
        </p:spPr>
        <p:txBody>
          <a:bodyPr wrap="square">
            <a:spAutoFit/>
          </a:bodyPr>
          <a:lstStyle/>
          <a:p>
            <a:r>
              <a:rPr lang="nl-BE" sz="800" dirty="0">
                <a:hlinkClick r:id="rId4"/>
              </a:rPr>
              <a:t>West_indies.jpg (1983×1105)</a:t>
            </a:r>
            <a:endParaRPr lang="nl-BE" sz="800" dirty="0"/>
          </a:p>
        </p:txBody>
      </p:sp>
    </p:spTree>
    <p:extLst>
      <p:ext uri="{BB962C8B-B14F-4D97-AF65-F5344CB8AC3E}">
        <p14:creationId xmlns:p14="http://schemas.microsoft.com/office/powerpoint/2010/main" val="38155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F8256A-44DB-4298-75AD-669AC9BCC15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E82A32-5BF8-789D-B035-5180950F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F39EC7B-97E1-7C47-83C5-44973D9F8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0E40D41-4C7B-75C8-0C40-CD3F1D546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939913-6102-3EE7-7801-DB107D2EF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BA751D4-B182-563B-974A-6EE0F5F4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C7D2D8FB-8270-0715-03D4-302A3A2DFE43}"/>
              </a:ext>
            </a:extLst>
          </p:cNvPr>
          <p:cNvSpPr>
            <a:spLocks noGrp="1"/>
          </p:cNvSpPr>
          <p:nvPr>
            <p:ph type="title"/>
          </p:nvPr>
        </p:nvSpPr>
        <p:spPr>
          <a:xfrm>
            <a:off x="60012" y="2767105"/>
            <a:ext cx="4038604" cy="4108713"/>
          </a:xfrm>
        </p:spPr>
        <p:txBody>
          <a:bodyPr vert="horz" lIns="91440" tIns="45720" rIns="91440" bIns="45720" rtlCol="0" anchor="t">
            <a:normAutofit/>
          </a:bodyPr>
          <a:lstStyle/>
          <a:p>
            <a:r>
              <a:rPr lang="en-US" sz="2400" dirty="0" err="1">
                <a:solidFill>
                  <a:srgbClr val="FFFFFF"/>
                </a:solidFill>
              </a:rPr>
              <a:t>H</a:t>
            </a:r>
            <a:r>
              <a:rPr lang="en-US" sz="2400" kern="1200" dirty="0" err="1">
                <a:solidFill>
                  <a:srgbClr val="FFFFFF"/>
                </a:solidFill>
                <a:latin typeface="+mj-lt"/>
                <a:ea typeface="+mj-ea"/>
                <a:cs typeface="+mj-cs"/>
              </a:rPr>
              <a:t>edendaagse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tijd</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b="1" kern="1200" dirty="0">
                <a:solidFill>
                  <a:srgbClr val="FFFF00"/>
                </a:solidFill>
                <a:latin typeface="+mj-lt"/>
                <a:ea typeface="+mj-ea"/>
                <a:cs typeface="+mj-cs"/>
              </a:rPr>
              <a:t>18</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M</a:t>
            </a:r>
            <a:r>
              <a:rPr lang="en-US" sz="2400" dirty="0">
                <a:solidFill>
                  <a:srgbClr val="FFFFFF"/>
                </a:solidFill>
              </a:rPr>
              <a:t>oderne </a:t>
            </a:r>
            <a:r>
              <a:rPr lang="en-US" sz="2400" dirty="0" err="1">
                <a:solidFill>
                  <a:srgbClr val="FFFFFF"/>
                </a:solidFill>
              </a:rPr>
              <a:t>tijd</a:t>
            </a:r>
            <a:r>
              <a:rPr lang="en-US" sz="2400" dirty="0">
                <a:solidFill>
                  <a:srgbClr val="FFFFFF"/>
                </a:solidFill>
              </a:rPr>
              <a:t> </a:t>
            </a:r>
            <a:r>
              <a:rPr lang="en-US" sz="2000" dirty="0">
                <a:solidFill>
                  <a:srgbClr val="FFFFFF"/>
                </a:solidFill>
              </a:rPr>
              <a:t>(1800-1945)</a:t>
            </a:r>
            <a:r>
              <a:rPr lang="en-US" sz="2400" dirty="0">
                <a:solidFill>
                  <a:srgbClr val="FFFFFF"/>
                </a:solidFill>
              </a:rPr>
              <a:t>?</a:t>
            </a:r>
            <a:br>
              <a:rPr lang="en-US" sz="2400" dirty="0">
                <a:solidFill>
                  <a:srgbClr val="FFFFFF"/>
                </a:solidFill>
              </a:rPr>
            </a:br>
            <a:r>
              <a:rPr lang="en-US" sz="2400" b="1" dirty="0">
                <a:solidFill>
                  <a:srgbClr val="FFFF00"/>
                </a:solidFill>
              </a:rPr>
              <a:t>23</a:t>
            </a:r>
            <a:br>
              <a:rPr lang="en-US" sz="2400" dirty="0">
                <a:solidFill>
                  <a:srgbClr val="FFFFFF"/>
                </a:solidFill>
              </a:rPr>
            </a:br>
            <a:r>
              <a:rPr lang="en-US" sz="2400" dirty="0" err="1">
                <a:solidFill>
                  <a:srgbClr val="FFFFFF"/>
                </a:solidFill>
              </a:rPr>
              <a:t>Vroegmoderne</a:t>
            </a:r>
            <a:r>
              <a:rPr lang="en-US" sz="2400" dirty="0">
                <a:solidFill>
                  <a:srgbClr val="FFFFFF"/>
                </a:solidFill>
              </a:rPr>
              <a:t> </a:t>
            </a:r>
            <a:r>
              <a:rPr lang="en-US" sz="2400" dirty="0" err="1">
                <a:solidFill>
                  <a:srgbClr val="FFFFFF"/>
                </a:solidFill>
              </a:rPr>
              <a:t>tijd</a:t>
            </a:r>
            <a:r>
              <a:rPr lang="en-US" sz="2400" dirty="0">
                <a:solidFill>
                  <a:srgbClr val="FFFFFF"/>
                </a:solidFill>
              </a:rPr>
              <a:t> </a:t>
            </a:r>
            <a:r>
              <a:rPr lang="en-US" sz="2000" dirty="0">
                <a:solidFill>
                  <a:srgbClr val="FFFFFF"/>
                </a:solidFill>
              </a:rPr>
              <a:t>(1500-1800)</a:t>
            </a:r>
            <a:r>
              <a:rPr lang="en-US" sz="2400" dirty="0">
                <a:solidFill>
                  <a:srgbClr val="FFFFFF"/>
                </a:solidFill>
              </a:rPr>
              <a:t>?</a:t>
            </a:r>
            <a:br>
              <a:rPr lang="en-US" sz="2400" dirty="0">
                <a:solidFill>
                  <a:srgbClr val="FFFFFF"/>
                </a:solidFill>
              </a:rPr>
            </a:br>
            <a:r>
              <a:rPr lang="en-US" sz="2400" b="1" dirty="0">
                <a:solidFill>
                  <a:srgbClr val="FFFF00"/>
                </a:solidFill>
              </a:rPr>
              <a:t>4</a:t>
            </a:r>
            <a:br>
              <a:rPr lang="en-US" sz="2400" dirty="0">
                <a:solidFill>
                  <a:srgbClr val="FFFFFF"/>
                </a:solidFill>
              </a:rPr>
            </a:br>
            <a:r>
              <a:rPr lang="en-US" sz="2400" dirty="0">
                <a:solidFill>
                  <a:srgbClr val="FFFFFF"/>
                </a:solidFill>
              </a:rPr>
              <a:t>In de </a:t>
            </a:r>
            <a:r>
              <a:rPr lang="en-US" sz="2400" dirty="0" err="1">
                <a:solidFill>
                  <a:srgbClr val="FFFFFF"/>
                </a:solidFill>
              </a:rPr>
              <a:t>middeleeuwen</a:t>
            </a:r>
            <a:r>
              <a:rPr lang="en-US" sz="2400" dirty="0">
                <a:solidFill>
                  <a:srgbClr val="FFFFFF"/>
                </a:solidFill>
              </a:rPr>
              <a:t> </a:t>
            </a:r>
            <a:r>
              <a:rPr lang="en-US" sz="2000" dirty="0">
                <a:solidFill>
                  <a:srgbClr val="FFFFFF"/>
                </a:solidFill>
              </a:rPr>
              <a:t>(500-1500)</a:t>
            </a:r>
            <a:r>
              <a:rPr lang="en-US" sz="2400" dirty="0">
                <a:solidFill>
                  <a:srgbClr val="FFFFFF"/>
                </a:solidFill>
              </a:rPr>
              <a:t>?</a:t>
            </a:r>
            <a:br>
              <a:rPr lang="en-US" sz="2400" dirty="0">
                <a:solidFill>
                  <a:srgbClr val="FFFFFF"/>
                </a:solidFill>
              </a:rPr>
            </a:br>
            <a:r>
              <a:rPr lang="en-US" sz="2400" b="1" dirty="0">
                <a:solidFill>
                  <a:srgbClr val="FFFF00"/>
                </a:solidFill>
              </a:rPr>
              <a:t>1</a:t>
            </a:r>
            <a:br>
              <a:rPr lang="en-US" sz="2400" dirty="0">
                <a:solidFill>
                  <a:srgbClr val="FFFFFF"/>
                </a:solidFill>
              </a:rPr>
            </a:br>
            <a:r>
              <a:rPr lang="en-US" sz="2400" dirty="0">
                <a:solidFill>
                  <a:srgbClr val="FFFFFF"/>
                </a:solidFill>
              </a:rPr>
              <a:t>In de </a:t>
            </a:r>
            <a:r>
              <a:rPr lang="en-US" sz="2400" dirty="0" err="1">
                <a:solidFill>
                  <a:srgbClr val="FFFFFF"/>
                </a:solidFill>
              </a:rPr>
              <a:t>oudheid</a:t>
            </a:r>
            <a:r>
              <a:rPr lang="en-US" sz="2400" dirty="0">
                <a:solidFill>
                  <a:srgbClr val="FFFFFF"/>
                </a:solidFill>
              </a:rPr>
              <a:t> (</a:t>
            </a:r>
            <a:r>
              <a:rPr lang="en-US" sz="2000" dirty="0">
                <a:solidFill>
                  <a:srgbClr val="FFFFFF"/>
                </a:solidFill>
              </a:rPr>
              <a:t>3500vC-500)</a:t>
            </a:r>
            <a:r>
              <a:rPr lang="en-US" sz="2400" dirty="0">
                <a:solidFill>
                  <a:srgbClr val="FFFFFF"/>
                </a:solidFill>
              </a:rPr>
              <a:t>?</a:t>
            </a:r>
            <a:br>
              <a:rPr lang="en-US" sz="2400" dirty="0">
                <a:solidFill>
                  <a:srgbClr val="FFFFFF"/>
                </a:solidFill>
              </a:rPr>
            </a:br>
            <a:r>
              <a:rPr lang="en-US" sz="2400" b="1" dirty="0">
                <a:solidFill>
                  <a:srgbClr val="FFFF00"/>
                </a:solidFill>
              </a:rPr>
              <a:t>0</a:t>
            </a:r>
            <a:br>
              <a:rPr lang="en-US" sz="2400" dirty="0">
                <a:solidFill>
                  <a:srgbClr val="FFFFFF"/>
                </a:solidFill>
              </a:rPr>
            </a:br>
            <a:r>
              <a:rPr lang="en-US" sz="2400" dirty="0">
                <a:solidFill>
                  <a:srgbClr val="FFFFFF"/>
                </a:solidFill>
              </a:rPr>
              <a:t>In de </a:t>
            </a:r>
            <a:r>
              <a:rPr lang="en-US" sz="2400" dirty="0" err="1">
                <a:solidFill>
                  <a:srgbClr val="FFFFFF"/>
                </a:solidFill>
              </a:rPr>
              <a:t>prehistorie</a:t>
            </a:r>
            <a:r>
              <a:rPr lang="en-US" sz="2400" dirty="0">
                <a:solidFill>
                  <a:srgbClr val="FFFFFF"/>
                </a:solidFill>
              </a:rPr>
              <a:t>?</a:t>
            </a:r>
            <a:br>
              <a:rPr lang="en-US" sz="2400" dirty="0">
                <a:solidFill>
                  <a:srgbClr val="FFFFFF"/>
                </a:solidFill>
              </a:rPr>
            </a:br>
            <a:r>
              <a:rPr lang="en-US" sz="2400" b="1" dirty="0">
                <a:solidFill>
                  <a:srgbClr val="FFFF00"/>
                </a:solidFill>
              </a:rPr>
              <a:t>0</a:t>
            </a:r>
            <a:endParaRPr lang="en-US" sz="2400" b="1" kern="1200" dirty="0">
              <a:solidFill>
                <a:srgbClr val="FFFF00"/>
              </a:solidFill>
              <a:latin typeface="+mj-lt"/>
              <a:ea typeface="+mj-ea"/>
              <a:cs typeface="+mj-cs"/>
            </a:endParaRPr>
          </a:p>
        </p:txBody>
      </p:sp>
      <p:sp>
        <p:nvSpPr>
          <p:cNvPr id="3" name="Tijdelijke aanduiding voor tekst 2">
            <a:extLst>
              <a:ext uri="{FF2B5EF4-FFF2-40B4-BE49-F238E27FC236}">
                <a16:creationId xmlns:a16="http://schemas.microsoft.com/office/drawing/2014/main" id="{F464E253-F737-9491-ABFB-DED62695AD5D}"/>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US" sz="2800" dirty="0">
                <a:solidFill>
                  <a:srgbClr val="FFFFFF"/>
                </a:solidFill>
              </a:rPr>
              <a:t>Hoevel genocides </a:t>
            </a:r>
            <a:r>
              <a:rPr lang="en-US" sz="2800" dirty="0" err="1">
                <a:solidFill>
                  <a:srgbClr val="FFFFFF"/>
                </a:solidFill>
              </a:rPr>
              <a:t>identificeert</a:t>
            </a:r>
            <a:r>
              <a:rPr lang="en-US" sz="2800" dirty="0">
                <a:solidFill>
                  <a:srgbClr val="FFFFFF"/>
                </a:solidFill>
              </a:rPr>
              <a:t> deze website  in de</a:t>
            </a:r>
            <a:endParaRPr lang="en-US" sz="2800" kern="1200" dirty="0">
              <a:solidFill>
                <a:srgbClr val="FFFFFF"/>
              </a:solidFill>
              <a:latin typeface="+mn-lt"/>
              <a:ea typeface="+mn-ea"/>
              <a:cs typeface="+mn-cs"/>
            </a:endParaRPr>
          </a:p>
        </p:txBody>
      </p:sp>
      <p:pic>
        <p:nvPicPr>
          <p:cNvPr id="5" name="Afbeelding 4">
            <a:extLst>
              <a:ext uri="{FF2B5EF4-FFF2-40B4-BE49-F238E27FC236}">
                <a16:creationId xmlns:a16="http://schemas.microsoft.com/office/drawing/2014/main" id="{BDC17749-29FF-0869-7A33-1AB7CA1EEBA6}"/>
              </a:ext>
            </a:extLst>
          </p:cNvPr>
          <p:cNvPicPr>
            <a:picLocks noChangeAspect="1"/>
          </p:cNvPicPr>
          <p:nvPr/>
        </p:nvPicPr>
        <p:blipFill>
          <a:blip r:embed="rId2"/>
          <a:stretch>
            <a:fillRect/>
          </a:stretch>
        </p:blipFill>
        <p:spPr>
          <a:xfrm>
            <a:off x="4143839" y="1046123"/>
            <a:ext cx="7988149" cy="4792889"/>
          </a:xfrm>
          <a:prstGeom prst="rect">
            <a:avLst/>
          </a:prstGeom>
          <a:ln>
            <a:solidFill>
              <a:srgbClr val="002060"/>
            </a:solidFill>
          </a:ln>
        </p:spPr>
      </p:pic>
    </p:spTree>
    <p:extLst>
      <p:ext uri="{BB962C8B-B14F-4D97-AF65-F5344CB8AC3E}">
        <p14:creationId xmlns:p14="http://schemas.microsoft.com/office/powerpoint/2010/main" val="149906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53120D-F90D-6188-34E4-DF68F262142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A82C38-8E6B-931C-BD04-A7DA1CD35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B20A80-4EC1-6BE9-1F35-26D7B49A6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07CEA11-C649-0CCF-5DAB-6390F844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C6C46F-5EE2-AAC6-7760-13F03ACD2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2665973C-9A98-62FF-F091-9E7632EAC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783FA8D0-C086-4259-E3D7-3C1E4BF9DAA1}"/>
              </a:ext>
            </a:extLst>
          </p:cNvPr>
          <p:cNvSpPr>
            <a:spLocks noGrp="1"/>
          </p:cNvSpPr>
          <p:nvPr>
            <p:ph type="title"/>
          </p:nvPr>
        </p:nvSpPr>
        <p:spPr>
          <a:xfrm>
            <a:off x="60012" y="2767105"/>
            <a:ext cx="4038604" cy="4108713"/>
          </a:xfrm>
        </p:spPr>
        <p:txBody>
          <a:bodyPr vert="horz" lIns="91440" tIns="45720" rIns="91440" bIns="45720" rtlCol="0" anchor="t">
            <a:normAutofit/>
          </a:bodyPr>
          <a:lstStyle/>
          <a:p>
            <a:r>
              <a:rPr lang="en-US" sz="2400" dirty="0" err="1">
                <a:solidFill>
                  <a:srgbClr val="FFFFFF"/>
                </a:solidFill>
              </a:rPr>
              <a:t>H</a:t>
            </a:r>
            <a:r>
              <a:rPr lang="en-US" sz="2400" kern="1200" dirty="0" err="1">
                <a:solidFill>
                  <a:srgbClr val="FFFFFF"/>
                </a:solidFill>
                <a:latin typeface="+mj-lt"/>
                <a:ea typeface="+mj-ea"/>
                <a:cs typeface="+mj-cs"/>
              </a:rPr>
              <a:t>edendaagse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tijd</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b="1" kern="1200" dirty="0">
                <a:solidFill>
                  <a:srgbClr val="FFFF00"/>
                </a:solidFill>
                <a:latin typeface="+mj-lt"/>
                <a:ea typeface="+mj-ea"/>
                <a:cs typeface="+mj-cs"/>
              </a:rPr>
              <a:t>18</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M</a:t>
            </a:r>
            <a:r>
              <a:rPr lang="en-US" sz="2400" dirty="0">
                <a:solidFill>
                  <a:srgbClr val="FFFFFF"/>
                </a:solidFill>
              </a:rPr>
              <a:t>oderne </a:t>
            </a:r>
            <a:r>
              <a:rPr lang="en-US" sz="2400" dirty="0" err="1">
                <a:solidFill>
                  <a:srgbClr val="FFFFFF"/>
                </a:solidFill>
              </a:rPr>
              <a:t>tijd</a:t>
            </a:r>
            <a:r>
              <a:rPr lang="en-US" sz="2400" dirty="0">
                <a:solidFill>
                  <a:srgbClr val="FFFFFF"/>
                </a:solidFill>
              </a:rPr>
              <a:t> </a:t>
            </a:r>
            <a:r>
              <a:rPr lang="en-US" sz="2000" dirty="0">
                <a:solidFill>
                  <a:srgbClr val="FFFFFF"/>
                </a:solidFill>
              </a:rPr>
              <a:t>(1800-1945)</a:t>
            </a:r>
            <a:r>
              <a:rPr lang="en-US" sz="2400" dirty="0">
                <a:solidFill>
                  <a:srgbClr val="FFFFFF"/>
                </a:solidFill>
              </a:rPr>
              <a:t>?</a:t>
            </a:r>
            <a:br>
              <a:rPr lang="en-US" sz="2400" dirty="0">
                <a:solidFill>
                  <a:srgbClr val="FFFFFF"/>
                </a:solidFill>
              </a:rPr>
            </a:br>
            <a:r>
              <a:rPr lang="en-US" sz="2400" b="1" dirty="0">
                <a:solidFill>
                  <a:srgbClr val="FFFF00"/>
                </a:solidFill>
              </a:rPr>
              <a:t>23</a:t>
            </a:r>
            <a:br>
              <a:rPr lang="en-US" sz="2400" dirty="0">
                <a:solidFill>
                  <a:srgbClr val="FFFFFF"/>
                </a:solidFill>
              </a:rPr>
            </a:br>
            <a:r>
              <a:rPr lang="en-US" sz="2400" dirty="0" err="1">
                <a:solidFill>
                  <a:srgbClr val="FFFFFF"/>
                </a:solidFill>
              </a:rPr>
              <a:t>Vroegmoderne</a:t>
            </a:r>
            <a:r>
              <a:rPr lang="en-US" sz="2400" dirty="0">
                <a:solidFill>
                  <a:srgbClr val="FFFFFF"/>
                </a:solidFill>
              </a:rPr>
              <a:t> </a:t>
            </a:r>
            <a:r>
              <a:rPr lang="en-US" sz="2400" dirty="0" err="1">
                <a:solidFill>
                  <a:srgbClr val="FFFFFF"/>
                </a:solidFill>
              </a:rPr>
              <a:t>tijd</a:t>
            </a:r>
            <a:r>
              <a:rPr lang="en-US" sz="2400" dirty="0">
                <a:solidFill>
                  <a:srgbClr val="FFFFFF"/>
                </a:solidFill>
              </a:rPr>
              <a:t> </a:t>
            </a:r>
            <a:r>
              <a:rPr lang="en-US" sz="2000" dirty="0">
                <a:solidFill>
                  <a:srgbClr val="FFFFFF"/>
                </a:solidFill>
              </a:rPr>
              <a:t>(1500-1800)</a:t>
            </a:r>
            <a:r>
              <a:rPr lang="en-US" sz="2400" dirty="0">
                <a:solidFill>
                  <a:srgbClr val="FFFFFF"/>
                </a:solidFill>
              </a:rPr>
              <a:t>?</a:t>
            </a:r>
            <a:br>
              <a:rPr lang="en-US" sz="2400" dirty="0">
                <a:solidFill>
                  <a:srgbClr val="FFFFFF"/>
                </a:solidFill>
              </a:rPr>
            </a:br>
            <a:r>
              <a:rPr lang="en-US" sz="2400" b="1" dirty="0">
                <a:solidFill>
                  <a:srgbClr val="FFFF00"/>
                </a:solidFill>
              </a:rPr>
              <a:t>4</a:t>
            </a:r>
            <a:br>
              <a:rPr lang="en-US" sz="2400" dirty="0">
                <a:solidFill>
                  <a:srgbClr val="FFFFFF"/>
                </a:solidFill>
              </a:rPr>
            </a:br>
            <a:r>
              <a:rPr lang="en-US" sz="2400" dirty="0">
                <a:solidFill>
                  <a:srgbClr val="FFFFFF"/>
                </a:solidFill>
              </a:rPr>
              <a:t>In de </a:t>
            </a:r>
            <a:r>
              <a:rPr lang="en-US" sz="2400" dirty="0" err="1">
                <a:solidFill>
                  <a:srgbClr val="FFFFFF"/>
                </a:solidFill>
              </a:rPr>
              <a:t>middeleeuwen</a:t>
            </a:r>
            <a:r>
              <a:rPr lang="en-US" sz="2400" dirty="0">
                <a:solidFill>
                  <a:srgbClr val="FFFFFF"/>
                </a:solidFill>
              </a:rPr>
              <a:t> </a:t>
            </a:r>
            <a:r>
              <a:rPr lang="en-US" sz="2000" dirty="0">
                <a:solidFill>
                  <a:srgbClr val="FFFFFF"/>
                </a:solidFill>
              </a:rPr>
              <a:t>(500-1500)</a:t>
            </a:r>
            <a:r>
              <a:rPr lang="en-US" sz="2400" dirty="0">
                <a:solidFill>
                  <a:srgbClr val="FFFFFF"/>
                </a:solidFill>
              </a:rPr>
              <a:t>?</a:t>
            </a:r>
            <a:br>
              <a:rPr lang="en-US" sz="2400" dirty="0">
                <a:solidFill>
                  <a:srgbClr val="FFFFFF"/>
                </a:solidFill>
              </a:rPr>
            </a:br>
            <a:r>
              <a:rPr lang="en-US" sz="2400" b="1" dirty="0">
                <a:solidFill>
                  <a:srgbClr val="FFFF00"/>
                </a:solidFill>
              </a:rPr>
              <a:t>1</a:t>
            </a:r>
            <a:br>
              <a:rPr lang="en-US" sz="2400" dirty="0">
                <a:solidFill>
                  <a:srgbClr val="FFFFFF"/>
                </a:solidFill>
              </a:rPr>
            </a:br>
            <a:r>
              <a:rPr lang="en-US" sz="2400" dirty="0">
                <a:solidFill>
                  <a:srgbClr val="FFFFFF"/>
                </a:solidFill>
              </a:rPr>
              <a:t>In de </a:t>
            </a:r>
            <a:r>
              <a:rPr lang="en-US" sz="2400" dirty="0" err="1">
                <a:solidFill>
                  <a:srgbClr val="FFFFFF"/>
                </a:solidFill>
              </a:rPr>
              <a:t>oudheid</a:t>
            </a:r>
            <a:r>
              <a:rPr lang="en-US" sz="2400" dirty="0">
                <a:solidFill>
                  <a:srgbClr val="FFFFFF"/>
                </a:solidFill>
              </a:rPr>
              <a:t> (</a:t>
            </a:r>
            <a:r>
              <a:rPr lang="en-US" sz="2000" dirty="0">
                <a:solidFill>
                  <a:srgbClr val="FFFFFF"/>
                </a:solidFill>
              </a:rPr>
              <a:t>3500vC-500)</a:t>
            </a:r>
            <a:r>
              <a:rPr lang="en-US" sz="2400" dirty="0">
                <a:solidFill>
                  <a:srgbClr val="FFFFFF"/>
                </a:solidFill>
              </a:rPr>
              <a:t>?</a:t>
            </a:r>
            <a:br>
              <a:rPr lang="en-US" sz="2400" dirty="0">
                <a:solidFill>
                  <a:srgbClr val="FFFFFF"/>
                </a:solidFill>
              </a:rPr>
            </a:br>
            <a:r>
              <a:rPr lang="en-US" sz="2400" b="1" dirty="0">
                <a:solidFill>
                  <a:srgbClr val="FFFF00"/>
                </a:solidFill>
              </a:rPr>
              <a:t>0</a:t>
            </a:r>
            <a:br>
              <a:rPr lang="en-US" sz="2400" dirty="0">
                <a:solidFill>
                  <a:srgbClr val="FFFFFF"/>
                </a:solidFill>
              </a:rPr>
            </a:br>
            <a:r>
              <a:rPr lang="en-US" sz="2400" dirty="0">
                <a:solidFill>
                  <a:srgbClr val="FFFFFF"/>
                </a:solidFill>
              </a:rPr>
              <a:t>In de </a:t>
            </a:r>
            <a:r>
              <a:rPr lang="en-US" sz="2400" dirty="0" err="1">
                <a:solidFill>
                  <a:srgbClr val="FFFFFF"/>
                </a:solidFill>
              </a:rPr>
              <a:t>prehistorie</a:t>
            </a:r>
            <a:r>
              <a:rPr lang="en-US" sz="2400" dirty="0">
                <a:solidFill>
                  <a:srgbClr val="FFFFFF"/>
                </a:solidFill>
              </a:rPr>
              <a:t>?</a:t>
            </a:r>
            <a:br>
              <a:rPr lang="en-US" sz="2400" dirty="0">
                <a:solidFill>
                  <a:srgbClr val="FFFFFF"/>
                </a:solidFill>
              </a:rPr>
            </a:br>
            <a:r>
              <a:rPr lang="en-US" sz="2400" b="1" dirty="0">
                <a:solidFill>
                  <a:srgbClr val="FFFF00"/>
                </a:solidFill>
              </a:rPr>
              <a:t>0</a:t>
            </a:r>
            <a:endParaRPr lang="en-US" sz="2400" b="1" kern="1200" dirty="0">
              <a:solidFill>
                <a:srgbClr val="FFFF00"/>
              </a:solidFill>
              <a:latin typeface="+mj-lt"/>
              <a:ea typeface="+mj-ea"/>
              <a:cs typeface="+mj-cs"/>
            </a:endParaRPr>
          </a:p>
        </p:txBody>
      </p:sp>
      <p:sp>
        <p:nvSpPr>
          <p:cNvPr id="3" name="Tijdelijke aanduiding voor tekst 2">
            <a:extLst>
              <a:ext uri="{FF2B5EF4-FFF2-40B4-BE49-F238E27FC236}">
                <a16:creationId xmlns:a16="http://schemas.microsoft.com/office/drawing/2014/main" id="{E3DF3909-FE06-6EBD-FA82-89D4A221A684}"/>
              </a:ext>
            </a:extLst>
          </p:cNvPr>
          <p:cNvSpPr>
            <a:spLocks noGrp="1"/>
          </p:cNvSpPr>
          <p:nvPr>
            <p:ph type="body" idx="1"/>
          </p:nvPr>
        </p:nvSpPr>
        <p:spPr>
          <a:xfrm>
            <a:off x="660042" y="806824"/>
            <a:ext cx="3149958" cy="1494117"/>
          </a:xfrm>
        </p:spPr>
        <p:txBody>
          <a:bodyPr vert="horz" lIns="91440" tIns="45720" rIns="91440" bIns="45720" rtlCol="0" anchor="b">
            <a:normAutofit/>
          </a:bodyPr>
          <a:lstStyle/>
          <a:p>
            <a:r>
              <a:rPr lang="en-US" sz="2800" dirty="0">
                <a:solidFill>
                  <a:srgbClr val="FFFFFF"/>
                </a:solidFill>
              </a:rPr>
              <a:t>Wat </a:t>
            </a:r>
            <a:r>
              <a:rPr lang="en-US" sz="2800" dirty="0" err="1">
                <a:solidFill>
                  <a:srgbClr val="FFFFFF"/>
                </a:solidFill>
              </a:rPr>
              <a:t>valt</a:t>
            </a:r>
            <a:r>
              <a:rPr lang="en-US" sz="2800" dirty="0">
                <a:solidFill>
                  <a:srgbClr val="FFFFFF"/>
                </a:solidFill>
              </a:rPr>
              <a:t> </a:t>
            </a:r>
            <a:r>
              <a:rPr lang="en-US" sz="2800" dirty="0" err="1">
                <a:solidFill>
                  <a:srgbClr val="FFFFFF"/>
                </a:solidFill>
              </a:rPr>
              <a:t>meteen</a:t>
            </a:r>
            <a:r>
              <a:rPr lang="en-US" sz="2800" dirty="0">
                <a:solidFill>
                  <a:srgbClr val="FFFFFF"/>
                </a:solidFill>
              </a:rPr>
              <a:t> op in </a:t>
            </a:r>
            <a:r>
              <a:rPr lang="en-US" sz="2800" dirty="0" err="1">
                <a:solidFill>
                  <a:srgbClr val="FFFFFF"/>
                </a:solidFill>
              </a:rPr>
              <a:t>dit</a:t>
            </a:r>
            <a:r>
              <a:rPr lang="en-US" sz="2800" dirty="0">
                <a:solidFill>
                  <a:srgbClr val="FFFFFF"/>
                </a:solidFill>
              </a:rPr>
              <a:t> </a:t>
            </a:r>
            <a:r>
              <a:rPr lang="en-US" sz="2800" dirty="0" err="1">
                <a:solidFill>
                  <a:srgbClr val="FFFFFF"/>
                </a:solidFill>
              </a:rPr>
              <a:t>overzicht</a:t>
            </a:r>
            <a:r>
              <a:rPr lang="en-US" sz="2800" dirty="0">
                <a:solidFill>
                  <a:srgbClr val="FFFFFF"/>
                </a:solidFill>
              </a:rPr>
              <a:t>?</a:t>
            </a:r>
            <a:endParaRPr lang="en-US" sz="2800" kern="1200" dirty="0">
              <a:solidFill>
                <a:srgbClr val="FFFFFF"/>
              </a:solidFill>
              <a:latin typeface="+mn-lt"/>
              <a:ea typeface="+mn-ea"/>
              <a:cs typeface="+mn-cs"/>
            </a:endParaRPr>
          </a:p>
        </p:txBody>
      </p:sp>
      <p:pic>
        <p:nvPicPr>
          <p:cNvPr id="5" name="Afbeelding 4">
            <a:extLst>
              <a:ext uri="{FF2B5EF4-FFF2-40B4-BE49-F238E27FC236}">
                <a16:creationId xmlns:a16="http://schemas.microsoft.com/office/drawing/2014/main" id="{98801CB6-88C5-A9EE-87C4-377F95C383B4}"/>
              </a:ext>
            </a:extLst>
          </p:cNvPr>
          <p:cNvPicPr>
            <a:picLocks noChangeAspect="1"/>
          </p:cNvPicPr>
          <p:nvPr/>
        </p:nvPicPr>
        <p:blipFill>
          <a:blip r:embed="rId2"/>
          <a:stretch>
            <a:fillRect/>
          </a:stretch>
        </p:blipFill>
        <p:spPr>
          <a:xfrm>
            <a:off x="4143839" y="1046123"/>
            <a:ext cx="7988149" cy="4792889"/>
          </a:xfrm>
          <a:prstGeom prst="rect">
            <a:avLst/>
          </a:prstGeom>
          <a:ln>
            <a:solidFill>
              <a:srgbClr val="002060"/>
            </a:solidFill>
          </a:ln>
        </p:spPr>
      </p:pic>
    </p:spTree>
    <p:extLst>
      <p:ext uri="{BB962C8B-B14F-4D97-AF65-F5344CB8AC3E}">
        <p14:creationId xmlns:p14="http://schemas.microsoft.com/office/powerpoint/2010/main" val="384733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1E75C6-D984-6695-3152-05909608EC2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E908D-F2B0-360D-A74D-E769C6FE6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57E03C-3D00-ECFC-9BD8-2C9FBB70D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61EB99B-1B2E-2D7F-E72D-9BC4CAD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AC6B131-7B39-762F-D617-E7101F4CD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B444164-4BBA-0A2B-5EF2-3D7B0472E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ACCBC4B9-B689-CD21-6F16-7749FC9F9A57}"/>
              </a:ext>
            </a:extLst>
          </p:cNvPr>
          <p:cNvSpPr>
            <a:spLocks noGrp="1"/>
          </p:cNvSpPr>
          <p:nvPr>
            <p:ph type="title"/>
          </p:nvPr>
        </p:nvSpPr>
        <p:spPr>
          <a:xfrm>
            <a:off x="60012" y="2767105"/>
            <a:ext cx="4038604" cy="4108713"/>
          </a:xfrm>
        </p:spPr>
        <p:txBody>
          <a:bodyPr vert="horz" lIns="91440" tIns="45720" rIns="91440" bIns="45720" rtlCol="0" anchor="t">
            <a:normAutofit/>
          </a:bodyPr>
          <a:lstStyle/>
          <a:p>
            <a:r>
              <a:rPr lang="en-US" sz="2400" dirty="0" err="1">
                <a:solidFill>
                  <a:srgbClr val="FFFFFF"/>
                </a:solidFill>
              </a:rPr>
              <a:t>H</a:t>
            </a:r>
            <a:r>
              <a:rPr lang="en-US" sz="2400" kern="1200" dirty="0" err="1">
                <a:solidFill>
                  <a:srgbClr val="FFFFFF"/>
                </a:solidFill>
                <a:latin typeface="+mj-lt"/>
                <a:ea typeface="+mj-ea"/>
                <a:cs typeface="+mj-cs"/>
              </a:rPr>
              <a:t>edendaagse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tijd</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b="1" kern="1200" dirty="0">
                <a:solidFill>
                  <a:srgbClr val="FFFF00"/>
                </a:solidFill>
                <a:latin typeface="+mj-lt"/>
                <a:ea typeface="+mj-ea"/>
                <a:cs typeface="+mj-cs"/>
              </a:rPr>
              <a:t>18</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M</a:t>
            </a:r>
            <a:r>
              <a:rPr lang="en-US" sz="2400" dirty="0">
                <a:solidFill>
                  <a:srgbClr val="FFFFFF"/>
                </a:solidFill>
              </a:rPr>
              <a:t>oderne </a:t>
            </a:r>
            <a:r>
              <a:rPr lang="en-US" sz="2400" dirty="0" err="1">
                <a:solidFill>
                  <a:srgbClr val="FFFFFF"/>
                </a:solidFill>
              </a:rPr>
              <a:t>tijd</a:t>
            </a:r>
            <a:r>
              <a:rPr lang="en-US" sz="2400" dirty="0">
                <a:solidFill>
                  <a:srgbClr val="FFFFFF"/>
                </a:solidFill>
              </a:rPr>
              <a:t> </a:t>
            </a:r>
            <a:r>
              <a:rPr lang="en-US" sz="2000" dirty="0">
                <a:solidFill>
                  <a:srgbClr val="FFFFFF"/>
                </a:solidFill>
              </a:rPr>
              <a:t>(1800-1945)</a:t>
            </a:r>
            <a:r>
              <a:rPr lang="en-US" sz="2400" dirty="0">
                <a:solidFill>
                  <a:srgbClr val="FFFFFF"/>
                </a:solidFill>
              </a:rPr>
              <a:t>?</a:t>
            </a:r>
            <a:br>
              <a:rPr lang="en-US" sz="2400" dirty="0">
                <a:solidFill>
                  <a:srgbClr val="FFFFFF"/>
                </a:solidFill>
              </a:rPr>
            </a:br>
            <a:r>
              <a:rPr lang="en-US" sz="2400" b="1" dirty="0">
                <a:solidFill>
                  <a:srgbClr val="FFFF00"/>
                </a:solidFill>
              </a:rPr>
              <a:t>23</a:t>
            </a:r>
            <a:br>
              <a:rPr lang="en-US" sz="2400" dirty="0">
                <a:solidFill>
                  <a:srgbClr val="FFFFFF"/>
                </a:solidFill>
              </a:rPr>
            </a:br>
            <a:r>
              <a:rPr lang="en-US" sz="2400" dirty="0" err="1">
                <a:solidFill>
                  <a:srgbClr val="FFFFFF"/>
                </a:solidFill>
              </a:rPr>
              <a:t>Vroegmoderne</a:t>
            </a:r>
            <a:r>
              <a:rPr lang="en-US" sz="2400" dirty="0">
                <a:solidFill>
                  <a:srgbClr val="FFFFFF"/>
                </a:solidFill>
              </a:rPr>
              <a:t> </a:t>
            </a:r>
            <a:r>
              <a:rPr lang="en-US" sz="2400" dirty="0" err="1">
                <a:solidFill>
                  <a:srgbClr val="FFFFFF"/>
                </a:solidFill>
              </a:rPr>
              <a:t>tijd</a:t>
            </a:r>
            <a:r>
              <a:rPr lang="en-US" sz="2400" dirty="0">
                <a:solidFill>
                  <a:srgbClr val="FFFFFF"/>
                </a:solidFill>
              </a:rPr>
              <a:t> </a:t>
            </a:r>
            <a:r>
              <a:rPr lang="en-US" sz="2000" dirty="0">
                <a:solidFill>
                  <a:srgbClr val="FFFFFF"/>
                </a:solidFill>
              </a:rPr>
              <a:t>(1500-1800)</a:t>
            </a:r>
            <a:r>
              <a:rPr lang="en-US" sz="2400" dirty="0">
                <a:solidFill>
                  <a:srgbClr val="FFFFFF"/>
                </a:solidFill>
              </a:rPr>
              <a:t>?</a:t>
            </a:r>
            <a:br>
              <a:rPr lang="en-US" sz="2400" dirty="0">
                <a:solidFill>
                  <a:srgbClr val="FFFFFF"/>
                </a:solidFill>
              </a:rPr>
            </a:br>
            <a:r>
              <a:rPr lang="en-US" sz="2400" b="1" dirty="0">
                <a:solidFill>
                  <a:srgbClr val="FFFF00"/>
                </a:solidFill>
              </a:rPr>
              <a:t>4</a:t>
            </a:r>
            <a:br>
              <a:rPr lang="en-US" sz="2400" dirty="0">
                <a:solidFill>
                  <a:srgbClr val="FFFFFF"/>
                </a:solidFill>
              </a:rPr>
            </a:br>
            <a:r>
              <a:rPr lang="en-US" sz="2400" dirty="0">
                <a:solidFill>
                  <a:srgbClr val="FFFFFF"/>
                </a:solidFill>
              </a:rPr>
              <a:t>In de </a:t>
            </a:r>
            <a:r>
              <a:rPr lang="en-US" sz="2400" dirty="0" err="1">
                <a:solidFill>
                  <a:srgbClr val="FFFFFF"/>
                </a:solidFill>
              </a:rPr>
              <a:t>middeleeuwen</a:t>
            </a:r>
            <a:r>
              <a:rPr lang="en-US" sz="2400" dirty="0">
                <a:solidFill>
                  <a:srgbClr val="FFFFFF"/>
                </a:solidFill>
              </a:rPr>
              <a:t> </a:t>
            </a:r>
            <a:r>
              <a:rPr lang="en-US" sz="2000" dirty="0">
                <a:solidFill>
                  <a:srgbClr val="FFFFFF"/>
                </a:solidFill>
              </a:rPr>
              <a:t>(500-1500)</a:t>
            </a:r>
            <a:r>
              <a:rPr lang="en-US" sz="2400" dirty="0">
                <a:solidFill>
                  <a:srgbClr val="FFFFFF"/>
                </a:solidFill>
              </a:rPr>
              <a:t>?</a:t>
            </a:r>
            <a:br>
              <a:rPr lang="en-US" sz="2400" dirty="0">
                <a:solidFill>
                  <a:srgbClr val="FFFFFF"/>
                </a:solidFill>
              </a:rPr>
            </a:br>
            <a:r>
              <a:rPr lang="en-US" sz="2400" b="1" dirty="0">
                <a:solidFill>
                  <a:srgbClr val="FFFF00"/>
                </a:solidFill>
              </a:rPr>
              <a:t>1</a:t>
            </a:r>
            <a:br>
              <a:rPr lang="en-US" sz="2400" dirty="0">
                <a:solidFill>
                  <a:srgbClr val="FFFFFF"/>
                </a:solidFill>
              </a:rPr>
            </a:br>
            <a:r>
              <a:rPr lang="en-US" sz="2400" dirty="0">
                <a:solidFill>
                  <a:srgbClr val="FFFFFF"/>
                </a:solidFill>
              </a:rPr>
              <a:t>In de </a:t>
            </a:r>
            <a:r>
              <a:rPr lang="en-US" sz="2400" dirty="0" err="1">
                <a:solidFill>
                  <a:srgbClr val="FFFFFF"/>
                </a:solidFill>
              </a:rPr>
              <a:t>oudheid</a:t>
            </a:r>
            <a:r>
              <a:rPr lang="en-US" sz="2400" dirty="0">
                <a:solidFill>
                  <a:srgbClr val="FFFFFF"/>
                </a:solidFill>
              </a:rPr>
              <a:t> (</a:t>
            </a:r>
            <a:r>
              <a:rPr lang="en-US" sz="2000" dirty="0">
                <a:solidFill>
                  <a:srgbClr val="FFFFFF"/>
                </a:solidFill>
              </a:rPr>
              <a:t>3500vC-500)</a:t>
            </a:r>
            <a:r>
              <a:rPr lang="en-US" sz="2400" dirty="0">
                <a:solidFill>
                  <a:srgbClr val="FFFFFF"/>
                </a:solidFill>
              </a:rPr>
              <a:t>?</a:t>
            </a:r>
            <a:br>
              <a:rPr lang="en-US" sz="2400" dirty="0">
                <a:solidFill>
                  <a:srgbClr val="FFFFFF"/>
                </a:solidFill>
              </a:rPr>
            </a:br>
            <a:r>
              <a:rPr lang="en-US" sz="2400" b="1" dirty="0">
                <a:solidFill>
                  <a:srgbClr val="FFFF00"/>
                </a:solidFill>
              </a:rPr>
              <a:t>0</a:t>
            </a:r>
            <a:br>
              <a:rPr lang="en-US" sz="2400" dirty="0">
                <a:solidFill>
                  <a:srgbClr val="FFFFFF"/>
                </a:solidFill>
              </a:rPr>
            </a:br>
            <a:r>
              <a:rPr lang="en-US" sz="2400" dirty="0">
                <a:solidFill>
                  <a:srgbClr val="FFFFFF"/>
                </a:solidFill>
              </a:rPr>
              <a:t>In de </a:t>
            </a:r>
            <a:r>
              <a:rPr lang="en-US" sz="2400" dirty="0" err="1">
                <a:solidFill>
                  <a:srgbClr val="FFFFFF"/>
                </a:solidFill>
              </a:rPr>
              <a:t>prehistorie</a:t>
            </a:r>
            <a:r>
              <a:rPr lang="en-US" sz="2400" dirty="0">
                <a:solidFill>
                  <a:srgbClr val="FFFFFF"/>
                </a:solidFill>
              </a:rPr>
              <a:t>?</a:t>
            </a:r>
            <a:br>
              <a:rPr lang="en-US" sz="2400" dirty="0">
                <a:solidFill>
                  <a:srgbClr val="FFFFFF"/>
                </a:solidFill>
              </a:rPr>
            </a:br>
            <a:r>
              <a:rPr lang="en-US" sz="2400" b="1" dirty="0">
                <a:solidFill>
                  <a:srgbClr val="FFFF00"/>
                </a:solidFill>
              </a:rPr>
              <a:t>0</a:t>
            </a:r>
            <a:endParaRPr lang="en-US" sz="2400" b="1" kern="1200" dirty="0">
              <a:solidFill>
                <a:srgbClr val="FFFF00"/>
              </a:solidFill>
              <a:latin typeface="+mj-lt"/>
              <a:ea typeface="+mj-ea"/>
              <a:cs typeface="+mj-cs"/>
            </a:endParaRPr>
          </a:p>
        </p:txBody>
      </p:sp>
      <p:sp>
        <p:nvSpPr>
          <p:cNvPr id="3" name="Tijdelijke aanduiding voor tekst 2">
            <a:extLst>
              <a:ext uri="{FF2B5EF4-FFF2-40B4-BE49-F238E27FC236}">
                <a16:creationId xmlns:a16="http://schemas.microsoft.com/office/drawing/2014/main" id="{E6DCBF9D-916A-26EF-8311-E38C079BF6DA}"/>
              </a:ext>
            </a:extLst>
          </p:cNvPr>
          <p:cNvSpPr>
            <a:spLocks noGrp="1"/>
          </p:cNvSpPr>
          <p:nvPr>
            <p:ph type="body" idx="1"/>
          </p:nvPr>
        </p:nvSpPr>
        <p:spPr>
          <a:xfrm>
            <a:off x="354105" y="806824"/>
            <a:ext cx="3488551" cy="1494117"/>
          </a:xfrm>
        </p:spPr>
        <p:txBody>
          <a:bodyPr vert="horz" lIns="91440" tIns="45720" rIns="91440" bIns="45720" rtlCol="0" anchor="b">
            <a:normAutofit fontScale="92500" lnSpcReduction="10000"/>
          </a:bodyPr>
          <a:lstStyle/>
          <a:p>
            <a:r>
              <a:rPr lang="en-US" sz="2800" kern="1200" dirty="0" err="1">
                <a:solidFill>
                  <a:srgbClr val="FFFFFF"/>
                </a:solidFill>
                <a:latin typeface="+mn-lt"/>
                <a:ea typeface="+mn-ea"/>
                <a:cs typeface="+mn-cs"/>
              </a:rPr>
              <a:t>Fomuleer</a:t>
            </a:r>
            <a:r>
              <a:rPr lang="en-US" sz="2800" kern="1200" dirty="0">
                <a:solidFill>
                  <a:srgbClr val="FFFFFF"/>
                </a:solidFill>
                <a:latin typeface="+mn-lt"/>
                <a:ea typeface="+mn-ea"/>
                <a:cs typeface="+mn-cs"/>
              </a:rPr>
              <a:t> op basis van deze </a:t>
            </a:r>
            <a:r>
              <a:rPr lang="en-US" sz="2800" kern="1200" dirty="0" err="1">
                <a:solidFill>
                  <a:srgbClr val="FFFFFF"/>
                </a:solidFill>
                <a:latin typeface="+mn-lt"/>
                <a:ea typeface="+mn-ea"/>
                <a:cs typeface="+mn-cs"/>
              </a:rPr>
              <a:t>vaststelling</a:t>
            </a:r>
            <a:r>
              <a:rPr lang="en-US" sz="2800" kern="1200" dirty="0">
                <a:solidFill>
                  <a:srgbClr val="FFFFFF"/>
                </a:solidFill>
                <a:latin typeface="+mn-lt"/>
                <a:ea typeface="+mn-ea"/>
                <a:cs typeface="+mn-cs"/>
              </a:rPr>
              <a:t> een </a:t>
            </a:r>
            <a:r>
              <a:rPr lang="en-US" sz="2800" kern="1200" dirty="0" err="1">
                <a:solidFill>
                  <a:srgbClr val="FFFFFF"/>
                </a:solidFill>
                <a:latin typeface="+mn-lt"/>
                <a:ea typeface="+mn-ea"/>
                <a:cs typeface="+mn-cs"/>
              </a:rPr>
              <a:t>relevante</a:t>
            </a:r>
            <a:r>
              <a:rPr lang="en-US" sz="2800" kern="1200" dirty="0">
                <a:solidFill>
                  <a:srgbClr val="FFFFFF"/>
                </a:solidFill>
                <a:latin typeface="+mn-lt"/>
                <a:ea typeface="+mn-ea"/>
                <a:cs typeface="+mn-cs"/>
              </a:rPr>
              <a:t> </a:t>
            </a:r>
            <a:r>
              <a:rPr lang="en-US" sz="2800" kern="1200" dirty="0" err="1">
                <a:solidFill>
                  <a:srgbClr val="FFFFFF"/>
                </a:solidFill>
                <a:latin typeface="+mn-lt"/>
                <a:ea typeface="+mn-ea"/>
                <a:cs typeface="+mn-cs"/>
              </a:rPr>
              <a:t>verklarende</a:t>
            </a:r>
            <a:r>
              <a:rPr lang="en-US" sz="2800" kern="1200" dirty="0">
                <a:solidFill>
                  <a:srgbClr val="FFFFFF"/>
                </a:solidFill>
                <a:latin typeface="+mn-lt"/>
                <a:ea typeface="+mn-ea"/>
                <a:cs typeface="+mn-cs"/>
              </a:rPr>
              <a:t> </a:t>
            </a:r>
            <a:r>
              <a:rPr lang="en-US" sz="2800" kern="1200" dirty="0" err="1">
                <a:solidFill>
                  <a:srgbClr val="FFFFFF"/>
                </a:solidFill>
                <a:latin typeface="+mn-lt"/>
                <a:ea typeface="+mn-ea"/>
                <a:cs typeface="+mn-cs"/>
              </a:rPr>
              <a:t>onderzoeksvraag</a:t>
            </a:r>
            <a:r>
              <a:rPr lang="en-US" sz="2800" kern="1200" dirty="0">
                <a:solidFill>
                  <a:srgbClr val="FFFFFF"/>
                </a:solidFill>
                <a:latin typeface="+mn-lt"/>
                <a:ea typeface="+mn-ea"/>
                <a:cs typeface="+mn-cs"/>
              </a:rPr>
              <a:t>!</a:t>
            </a:r>
          </a:p>
        </p:txBody>
      </p:sp>
      <p:pic>
        <p:nvPicPr>
          <p:cNvPr id="5" name="Afbeelding 4">
            <a:extLst>
              <a:ext uri="{FF2B5EF4-FFF2-40B4-BE49-F238E27FC236}">
                <a16:creationId xmlns:a16="http://schemas.microsoft.com/office/drawing/2014/main" id="{23A6CD11-B4B9-D0C6-49DB-8F157559BE02}"/>
              </a:ext>
            </a:extLst>
          </p:cNvPr>
          <p:cNvPicPr>
            <a:picLocks noChangeAspect="1"/>
          </p:cNvPicPr>
          <p:nvPr/>
        </p:nvPicPr>
        <p:blipFill>
          <a:blip r:embed="rId2"/>
          <a:stretch>
            <a:fillRect/>
          </a:stretch>
        </p:blipFill>
        <p:spPr>
          <a:xfrm>
            <a:off x="4143839" y="1046123"/>
            <a:ext cx="7988149" cy="4792889"/>
          </a:xfrm>
          <a:prstGeom prst="rect">
            <a:avLst/>
          </a:prstGeom>
          <a:ln>
            <a:solidFill>
              <a:srgbClr val="002060"/>
            </a:solidFill>
          </a:ln>
        </p:spPr>
      </p:pic>
    </p:spTree>
    <p:extLst>
      <p:ext uri="{BB962C8B-B14F-4D97-AF65-F5344CB8AC3E}">
        <p14:creationId xmlns:p14="http://schemas.microsoft.com/office/powerpoint/2010/main" val="194495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9D0204-6E8F-5BD4-D475-EAA8559F9B0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CBDE5DB-819F-6378-F00F-BB91F82BC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B71106-F37B-7834-749D-8426046D3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B807F0F-ADD2-C887-E8F9-6621B705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157B42-26ED-F962-4032-33AF7EC0D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EE802FB-B047-98F6-B2EB-AE7111C4C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54C750B5-60B5-CD77-6622-21688DAF40FF}"/>
              </a:ext>
            </a:extLst>
          </p:cNvPr>
          <p:cNvSpPr>
            <a:spLocks noGrp="1"/>
          </p:cNvSpPr>
          <p:nvPr>
            <p:ph type="title"/>
          </p:nvPr>
        </p:nvSpPr>
        <p:spPr>
          <a:xfrm>
            <a:off x="60012" y="2767105"/>
            <a:ext cx="4038604" cy="4108713"/>
          </a:xfrm>
        </p:spPr>
        <p:txBody>
          <a:bodyPr vert="horz" lIns="91440" tIns="45720" rIns="91440" bIns="45720" rtlCol="0" anchor="t">
            <a:normAutofit/>
          </a:bodyPr>
          <a:lstStyle/>
          <a:p>
            <a:r>
              <a:rPr lang="en-US" sz="2400" dirty="0" err="1">
                <a:solidFill>
                  <a:srgbClr val="FFFFFF"/>
                </a:solidFill>
              </a:rPr>
              <a:t>H</a:t>
            </a:r>
            <a:r>
              <a:rPr lang="en-US" sz="2400" kern="1200" dirty="0" err="1">
                <a:solidFill>
                  <a:srgbClr val="FFFFFF"/>
                </a:solidFill>
                <a:latin typeface="+mj-lt"/>
                <a:ea typeface="+mj-ea"/>
                <a:cs typeface="+mj-cs"/>
              </a:rPr>
              <a:t>edendaagse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tijd</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b="1" kern="1200" dirty="0">
                <a:solidFill>
                  <a:srgbClr val="FFFF00"/>
                </a:solidFill>
                <a:latin typeface="+mj-lt"/>
                <a:ea typeface="+mj-ea"/>
                <a:cs typeface="+mj-cs"/>
              </a:rPr>
              <a:t>18</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M</a:t>
            </a:r>
            <a:r>
              <a:rPr lang="en-US" sz="2400" dirty="0">
                <a:solidFill>
                  <a:srgbClr val="FFFFFF"/>
                </a:solidFill>
              </a:rPr>
              <a:t>oderne </a:t>
            </a:r>
            <a:r>
              <a:rPr lang="en-US" sz="2400" dirty="0" err="1">
                <a:solidFill>
                  <a:srgbClr val="FFFFFF"/>
                </a:solidFill>
              </a:rPr>
              <a:t>tijd</a:t>
            </a:r>
            <a:r>
              <a:rPr lang="en-US" sz="2400" dirty="0">
                <a:solidFill>
                  <a:srgbClr val="FFFFFF"/>
                </a:solidFill>
              </a:rPr>
              <a:t> </a:t>
            </a:r>
            <a:r>
              <a:rPr lang="en-US" sz="2000" dirty="0">
                <a:solidFill>
                  <a:srgbClr val="FFFFFF"/>
                </a:solidFill>
              </a:rPr>
              <a:t>(1800-1945)</a:t>
            </a:r>
            <a:r>
              <a:rPr lang="en-US" sz="2400" dirty="0">
                <a:solidFill>
                  <a:srgbClr val="FFFFFF"/>
                </a:solidFill>
              </a:rPr>
              <a:t>?</a:t>
            </a:r>
            <a:br>
              <a:rPr lang="en-US" sz="2400" dirty="0">
                <a:solidFill>
                  <a:srgbClr val="FFFFFF"/>
                </a:solidFill>
              </a:rPr>
            </a:br>
            <a:r>
              <a:rPr lang="en-US" sz="2400" b="1" dirty="0">
                <a:solidFill>
                  <a:srgbClr val="FFFF00"/>
                </a:solidFill>
              </a:rPr>
              <a:t>23</a:t>
            </a:r>
            <a:br>
              <a:rPr lang="en-US" sz="2400" dirty="0">
                <a:solidFill>
                  <a:srgbClr val="FFFFFF"/>
                </a:solidFill>
              </a:rPr>
            </a:br>
            <a:r>
              <a:rPr lang="en-US" sz="2400" dirty="0" err="1">
                <a:solidFill>
                  <a:srgbClr val="FFFFFF"/>
                </a:solidFill>
              </a:rPr>
              <a:t>Vroegmoderne</a:t>
            </a:r>
            <a:r>
              <a:rPr lang="en-US" sz="2400" dirty="0">
                <a:solidFill>
                  <a:srgbClr val="FFFFFF"/>
                </a:solidFill>
              </a:rPr>
              <a:t> </a:t>
            </a:r>
            <a:r>
              <a:rPr lang="en-US" sz="2400" dirty="0" err="1">
                <a:solidFill>
                  <a:srgbClr val="FFFFFF"/>
                </a:solidFill>
              </a:rPr>
              <a:t>tijd</a:t>
            </a:r>
            <a:r>
              <a:rPr lang="en-US" sz="2400" dirty="0">
                <a:solidFill>
                  <a:srgbClr val="FFFFFF"/>
                </a:solidFill>
              </a:rPr>
              <a:t> </a:t>
            </a:r>
            <a:r>
              <a:rPr lang="en-US" sz="2000" dirty="0">
                <a:solidFill>
                  <a:srgbClr val="FFFFFF"/>
                </a:solidFill>
              </a:rPr>
              <a:t>(1500-1800)</a:t>
            </a:r>
            <a:r>
              <a:rPr lang="en-US" sz="2400" dirty="0">
                <a:solidFill>
                  <a:srgbClr val="FFFFFF"/>
                </a:solidFill>
              </a:rPr>
              <a:t>?</a:t>
            </a:r>
            <a:br>
              <a:rPr lang="en-US" sz="2400" dirty="0">
                <a:solidFill>
                  <a:srgbClr val="FFFFFF"/>
                </a:solidFill>
              </a:rPr>
            </a:br>
            <a:r>
              <a:rPr lang="en-US" sz="2400" b="1" dirty="0">
                <a:solidFill>
                  <a:srgbClr val="FFFF00"/>
                </a:solidFill>
              </a:rPr>
              <a:t>4</a:t>
            </a:r>
            <a:br>
              <a:rPr lang="en-US" sz="2400" dirty="0">
                <a:solidFill>
                  <a:srgbClr val="FFFFFF"/>
                </a:solidFill>
              </a:rPr>
            </a:br>
            <a:r>
              <a:rPr lang="en-US" sz="2400" dirty="0">
                <a:solidFill>
                  <a:srgbClr val="FFFFFF"/>
                </a:solidFill>
              </a:rPr>
              <a:t>In de </a:t>
            </a:r>
            <a:r>
              <a:rPr lang="en-US" sz="2400" dirty="0" err="1">
                <a:solidFill>
                  <a:srgbClr val="FFFFFF"/>
                </a:solidFill>
              </a:rPr>
              <a:t>middeleeuwen</a:t>
            </a:r>
            <a:r>
              <a:rPr lang="en-US" sz="2400" dirty="0">
                <a:solidFill>
                  <a:srgbClr val="FFFFFF"/>
                </a:solidFill>
              </a:rPr>
              <a:t> </a:t>
            </a:r>
            <a:r>
              <a:rPr lang="en-US" sz="2000" dirty="0">
                <a:solidFill>
                  <a:srgbClr val="FFFFFF"/>
                </a:solidFill>
              </a:rPr>
              <a:t>(500-1500)</a:t>
            </a:r>
            <a:r>
              <a:rPr lang="en-US" sz="2400" dirty="0">
                <a:solidFill>
                  <a:srgbClr val="FFFFFF"/>
                </a:solidFill>
              </a:rPr>
              <a:t>?</a:t>
            </a:r>
            <a:br>
              <a:rPr lang="en-US" sz="2400" dirty="0">
                <a:solidFill>
                  <a:srgbClr val="FFFFFF"/>
                </a:solidFill>
              </a:rPr>
            </a:br>
            <a:r>
              <a:rPr lang="en-US" sz="2400" b="1" dirty="0">
                <a:solidFill>
                  <a:srgbClr val="FFFF00"/>
                </a:solidFill>
              </a:rPr>
              <a:t>1</a:t>
            </a:r>
            <a:br>
              <a:rPr lang="en-US" sz="2400" dirty="0">
                <a:solidFill>
                  <a:srgbClr val="FFFFFF"/>
                </a:solidFill>
              </a:rPr>
            </a:br>
            <a:r>
              <a:rPr lang="en-US" sz="2400" dirty="0">
                <a:solidFill>
                  <a:srgbClr val="FFFFFF"/>
                </a:solidFill>
              </a:rPr>
              <a:t>In de </a:t>
            </a:r>
            <a:r>
              <a:rPr lang="en-US" sz="2400" dirty="0" err="1">
                <a:solidFill>
                  <a:srgbClr val="FFFFFF"/>
                </a:solidFill>
              </a:rPr>
              <a:t>oudheid</a:t>
            </a:r>
            <a:r>
              <a:rPr lang="en-US" sz="2400" dirty="0">
                <a:solidFill>
                  <a:srgbClr val="FFFFFF"/>
                </a:solidFill>
              </a:rPr>
              <a:t> (</a:t>
            </a:r>
            <a:r>
              <a:rPr lang="en-US" sz="2000" dirty="0">
                <a:solidFill>
                  <a:srgbClr val="FFFFFF"/>
                </a:solidFill>
              </a:rPr>
              <a:t>3500vC-500)</a:t>
            </a:r>
            <a:r>
              <a:rPr lang="en-US" sz="2400" dirty="0">
                <a:solidFill>
                  <a:srgbClr val="FFFFFF"/>
                </a:solidFill>
              </a:rPr>
              <a:t>?</a:t>
            </a:r>
            <a:br>
              <a:rPr lang="en-US" sz="2400" dirty="0">
                <a:solidFill>
                  <a:srgbClr val="FFFFFF"/>
                </a:solidFill>
              </a:rPr>
            </a:br>
            <a:r>
              <a:rPr lang="en-US" sz="2400" b="1" dirty="0">
                <a:solidFill>
                  <a:srgbClr val="FFFF00"/>
                </a:solidFill>
              </a:rPr>
              <a:t>0</a:t>
            </a:r>
            <a:br>
              <a:rPr lang="en-US" sz="2400" dirty="0">
                <a:solidFill>
                  <a:srgbClr val="FFFFFF"/>
                </a:solidFill>
              </a:rPr>
            </a:br>
            <a:r>
              <a:rPr lang="en-US" sz="2400" dirty="0">
                <a:solidFill>
                  <a:srgbClr val="FFFFFF"/>
                </a:solidFill>
              </a:rPr>
              <a:t>In de </a:t>
            </a:r>
            <a:r>
              <a:rPr lang="en-US" sz="2400" dirty="0" err="1">
                <a:solidFill>
                  <a:srgbClr val="FFFFFF"/>
                </a:solidFill>
              </a:rPr>
              <a:t>prehistorie</a:t>
            </a:r>
            <a:r>
              <a:rPr lang="en-US" sz="2400" dirty="0">
                <a:solidFill>
                  <a:srgbClr val="FFFFFF"/>
                </a:solidFill>
              </a:rPr>
              <a:t>?</a:t>
            </a:r>
            <a:br>
              <a:rPr lang="en-US" sz="2400" dirty="0">
                <a:solidFill>
                  <a:srgbClr val="FFFFFF"/>
                </a:solidFill>
              </a:rPr>
            </a:br>
            <a:r>
              <a:rPr lang="en-US" sz="2400" b="1" dirty="0">
                <a:solidFill>
                  <a:srgbClr val="FFFF00"/>
                </a:solidFill>
              </a:rPr>
              <a:t>0</a:t>
            </a:r>
            <a:endParaRPr lang="en-US" sz="2400" b="1" kern="1200" dirty="0">
              <a:solidFill>
                <a:srgbClr val="FFFF00"/>
              </a:solidFill>
              <a:latin typeface="+mj-lt"/>
              <a:ea typeface="+mj-ea"/>
              <a:cs typeface="+mj-cs"/>
            </a:endParaRPr>
          </a:p>
        </p:txBody>
      </p:sp>
      <p:sp>
        <p:nvSpPr>
          <p:cNvPr id="3" name="Tijdelijke aanduiding voor tekst 2">
            <a:extLst>
              <a:ext uri="{FF2B5EF4-FFF2-40B4-BE49-F238E27FC236}">
                <a16:creationId xmlns:a16="http://schemas.microsoft.com/office/drawing/2014/main" id="{83A83451-B5E9-4D96-2D0F-E4454A090999}"/>
              </a:ext>
            </a:extLst>
          </p:cNvPr>
          <p:cNvSpPr>
            <a:spLocks noGrp="1"/>
          </p:cNvSpPr>
          <p:nvPr>
            <p:ph type="body" idx="1"/>
          </p:nvPr>
        </p:nvSpPr>
        <p:spPr>
          <a:xfrm>
            <a:off x="354105" y="806824"/>
            <a:ext cx="3684499" cy="1494117"/>
          </a:xfrm>
        </p:spPr>
        <p:txBody>
          <a:bodyPr vert="horz" lIns="91440" tIns="45720" rIns="91440" bIns="45720" rtlCol="0" anchor="b">
            <a:normAutofit lnSpcReduction="10000"/>
          </a:bodyPr>
          <a:lstStyle/>
          <a:p>
            <a:r>
              <a:rPr lang="en-US" sz="2800" dirty="0">
                <a:solidFill>
                  <a:srgbClr val="FFFFFF"/>
                </a:solidFill>
              </a:rPr>
              <a:t>Hoe </a:t>
            </a:r>
            <a:r>
              <a:rPr lang="en-US" sz="2800" dirty="0" err="1">
                <a:solidFill>
                  <a:srgbClr val="FFFFFF"/>
                </a:solidFill>
              </a:rPr>
              <a:t>verklaar</a:t>
            </a:r>
            <a:r>
              <a:rPr lang="en-US" sz="2800" dirty="0">
                <a:solidFill>
                  <a:srgbClr val="FFFFFF"/>
                </a:solidFill>
              </a:rPr>
              <a:t> je in </a:t>
            </a:r>
            <a:r>
              <a:rPr lang="en-US" sz="2800" dirty="0" err="1">
                <a:solidFill>
                  <a:srgbClr val="FFFFFF"/>
                </a:solidFill>
              </a:rPr>
              <a:t>dit</a:t>
            </a:r>
            <a:r>
              <a:rPr lang="en-US" sz="2800" dirty="0">
                <a:solidFill>
                  <a:srgbClr val="FFFFFF"/>
                </a:solidFill>
              </a:rPr>
              <a:t> </a:t>
            </a:r>
            <a:r>
              <a:rPr lang="en-US" sz="2800" dirty="0" err="1">
                <a:solidFill>
                  <a:srgbClr val="FFFFFF"/>
                </a:solidFill>
              </a:rPr>
              <a:t>overzicht</a:t>
            </a:r>
            <a:r>
              <a:rPr lang="en-US" sz="2800" dirty="0">
                <a:solidFill>
                  <a:srgbClr val="FFFFFF"/>
                </a:solidFill>
              </a:rPr>
              <a:t> het ‘</a:t>
            </a:r>
            <a:r>
              <a:rPr lang="en-US" sz="2800" dirty="0" err="1">
                <a:solidFill>
                  <a:srgbClr val="FFFFFF"/>
                </a:solidFill>
              </a:rPr>
              <a:t>lage</a:t>
            </a:r>
            <a:r>
              <a:rPr lang="en-US" sz="2800" dirty="0">
                <a:solidFill>
                  <a:srgbClr val="FFFFFF"/>
                </a:solidFill>
              </a:rPr>
              <a:t>’ aantal genocides </a:t>
            </a:r>
            <a:r>
              <a:rPr lang="en-US" sz="2800" dirty="0" err="1">
                <a:solidFill>
                  <a:srgbClr val="FFFFFF"/>
                </a:solidFill>
              </a:rPr>
              <a:t>vóór</a:t>
            </a:r>
            <a:r>
              <a:rPr lang="en-US" sz="2800" dirty="0">
                <a:solidFill>
                  <a:srgbClr val="FFFFFF"/>
                </a:solidFill>
              </a:rPr>
              <a:t> 1800?</a:t>
            </a:r>
            <a:endParaRPr lang="en-US" sz="2800" kern="1200" dirty="0">
              <a:solidFill>
                <a:srgbClr val="FFFFFF"/>
              </a:solidFill>
              <a:latin typeface="+mn-lt"/>
              <a:ea typeface="+mn-ea"/>
              <a:cs typeface="+mn-cs"/>
            </a:endParaRPr>
          </a:p>
        </p:txBody>
      </p:sp>
      <p:pic>
        <p:nvPicPr>
          <p:cNvPr id="5" name="Afbeelding 4">
            <a:extLst>
              <a:ext uri="{FF2B5EF4-FFF2-40B4-BE49-F238E27FC236}">
                <a16:creationId xmlns:a16="http://schemas.microsoft.com/office/drawing/2014/main" id="{FB817936-EB39-F582-B81D-55D0EE333025}"/>
              </a:ext>
            </a:extLst>
          </p:cNvPr>
          <p:cNvPicPr>
            <a:picLocks noChangeAspect="1"/>
          </p:cNvPicPr>
          <p:nvPr/>
        </p:nvPicPr>
        <p:blipFill>
          <a:blip r:embed="rId3"/>
          <a:stretch>
            <a:fillRect/>
          </a:stretch>
        </p:blipFill>
        <p:spPr>
          <a:xfrm>
            <a:off x="4143839" y="1046123"/>
            <a:ext cx="7988149" cy="4792889"/>
          </a:xfrm>
          <a:prstGeom prst="rect">
            <a:avLst/>
          </a:prstGeom>
          <a:ln>
            <a:solidFill>
              <a:srgbClr val="002060"/>
            </a:solidFill>
          </a:ln>
        </p:spPr>
      </p:pic>
    </p:spTree>
    <p:extLst>
      <p:ext uri="{BB962C8B-B14F-4D97-AF65-F5344CB8AC3E}">
        <p14:creationId xmlns:p14="http://schemas.microsoft.com/office/powerpoint/2010/main" val="2528393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6459A-2C97-41DD-A92E-96341A5B1FC8}"/>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5FABC7A-FC31-82EC-5525-2CE6F079E1C5}"/>
              </a:ext>
            </a:extLst>
          </p:cNvPr>
          <p:cNvSpPr>
            <a:spLocks noGrp="1"/>
          </p:cNvSpPr>
          <p:nvPr>
            <p:ph type="title"/>
          </p:nvPr>
        </p:nvSpPr>
        <p:spPr/>
        <p:txBody>
          <a:bodyPr/>
          <a:lstStyle/>
          <a:p>
            <a:r>
              <a:rPr lang="nl-BE" dirty="0"/>
              <a:t>Waarom is het zo moeilijk wreedheden te beschouwen als GENOCIDE?</a:t>
            </a:r>
          </a:p>
        </p:txBody>
      </p:sp>
      <p:sp>
        <p:nvSpPr>
          <p:cNvPr id="6" name="Tijdelijke aanduiding voor tekst 5">
            <a:extLst>
              <a:ext uri="{FF2B5EF4-FFF2-40B4-BE49-F238E27FC236}">
                <a16:creationId xmlns:a16="http://schemas.microsoft.com/office/drawing/2014/main" id="{D873AB58-B338-CF72-B9D1-13A8ECF41B4C}"/>
              </a:ext>
            </a:extLst>
          </p:cNvPr>
          <p:cNvSpPr>
            <a:spLocks noGrp="1"/>
          </p:cNvSpPr>
          <p:nvPr>
            <p:ph type="body" idx="1"/>
          </p:nvPr>
        </p:nvSpPr>
        <p:spPr/>
        <p:txBody>
          <a:bodyPr/>
          <a:lstStyle/>
          <a:p>
            <a:pPr marL="342900" indent="-342900">
              <a:buFont typeface="Arial" panose="020B0604020202020204" pitchFamily="34" charset="0"/>
              <a:buChar char="•"/>
            </a:pPr>
            <a:r>
              <a:rPr lang="nl-BE" dirty="0"/>
              <a:t>Risico om </a:t>
            </a:r>
            <a:r>
              <a:rPr lang="nl-BE" b="1" dirty="0"/>
              <a:t>zelf beschuldigd </a:t>
            </a:r>
            <a:r>
              <a:rPr lang="nl-BE" dirty="0"/>
              <a:t>te worden van genocide uit het verleden.</a:t>
            </a:r>
          </a:p>
          <a:p>
            <a:pPr marL="342900" indent="-342900">
              <a:buFont typeface="Arial" panose="020B0604020202020204" pitchFamily="34" charset="0"/>
              <a:buChar char="•"/>
            </a:pPr>
            <a:r>
              <a:rPr lang="nl-BE" dirty="0"/>
              <a:t>Er dient voldoende </a:t>
            </a:r>
            <a:r>
              <a:rPr lang="nl-BE" b="1" dirty="0"/>
              <a:t>bewijsmateriaal</a:t>
            </a:r>
            <a:r>
              <a:rPr lang="nl-BE" dirty="0"/>
              <a:t> voorhanden te zijn!</a:t>
            </a:r>
          </a:p>
        </p:txBody>
      </p:sp>
    </p:spTree>
    <p:extLst>
      <p:ext uri="{BB962C8B-B14F-4D97-AF65-F5344CB8AC3E}">
        <p14:creationId xmlns:p14="http://schemas.microsoft.com/office/powerpoint/2010/main" val="405375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14EB-871F-38C8-80CB-9602143885A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7FB4325-C1C3-37EF-E281-591A6965B3A1}"/>
              </a:ext>
            </a:extLst>
          </p:cNvPr>
          <p:cNvSpPr>
            <a:spLocks noGrp="1"/>
          </p:cNvSpPr>
          <p:nvPr>
            <p:ph type="title"/>
          </p:nvPr>
        </p:nvSpPr>
        <p:spPr/>
        <p:txBody>
          <a:bodyPr/>
          <a:lstStyle/>
          <a:p>
            <a:r>
              <a:rPr lang="nl-BE" dirty="0"/>
              <a:t>Waarom is het zo moeilijk wreedheden te beschouwen als GENOCIDE?</a:t>
            </a:r>
          </a:p>
        </p:txBody>
      </p:sp>
      <p:sp>
        <p:nvSpPr>
          <p:cNvPr id="6" name="Tijdelijke aanduiding voor tekst 5">
            <a:extLst>
              <a:ext uri="{FF2B5EF4-FFF2-40B4-BE49-F238E27FC236}">
                <a16:creationId xmlns:a16="http://schemas.microsoft.com/office/drawing/2014/main" id="{F5F3E225-6CA1-7040-F857-B64C4953E0F5}"/>
              </a:ext>
            </a:extLst>
          </p:cNvPr>
          <p:cNvSpPr>
            <a:spLocks noGrp="1"/>
          </p:cNvSpPr>
          <p:nvPr>
            <p:ph type="body" idx="1"/>
          </p:nvPr>
        </p:nvSpPr>
        <p:spPr/>
        <p:txBody>
          <a:bodyPr/>
          <a:lstStyle/>
          <a:p>
            <a:r>
              <a:rPr lang="nl-BE" dirty="0"/>
              <a:t>Wie of wat bepaalt of een wreedheid beschouwd wordt als GENOCIDE?</a:t>
            </a:r>
          </a:p>
        </p:txBody>
      </p:sp>
    </p:spTree>
    <p:extLst>
      <p:ext uri="{BB962C8B-B14F-4D97-AF65-F5344CB8AC3E}">
        <p14:creationId xmlns:p14="http://schemas.microsoft.com/office/powerpoint/2010/main" val="742053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EA0D921-5245-2255-EEF3-0FB9BF916F73}"/>
              </a:ext>
            </a:extLst>
          </p:cNvPr>
          <p:cNvPicPr>
            <a:picLocks noChangeAspect="1"/>
          </p:cNvPicPr>
          <p:nvPr/>
        </p:nvPicPr>
        <p:blipFill>
          <a:blip r:embed="rId2"/>
          <a:stretch>
            <a:fillRect/>
          </a:stretch>
        </p:blipFill>
        <p:spPr>
          <a:xfrm>
            <a:off x="1189940" y="104311"/>
            <a:ext cx="9812119" cy="6649378"/>
          </a:xfrm>
          <a:prstGeom prst="rect">
            <a:avLst/>
          </a:prstGeom>
          <a:ln>
            <a:solidFill>
              <a:schemeClr val="tx1"/>
            </a:solidFill>
          </a:ln>
        </p:spPr>
      </p:pic>
      <p:sp>
        <p:nvSpPr>
          <p:cNvPr id="7" name="Tekstvak 6">
            <a:extLst>
              <a:ext uri="{FF2B5EF4-FFF2-40B4-BE49-F238E27FC236}">
                <a16:creationId xmlns:a16="http://schemas.microsoft.com/office/drawing/2014/main" id="{53101600-8906-A2D9-9CA1-52954001381D}"/>
              </a:ext>
            </a:extLst>
          </p:cNvPr>
          <p:cNvSpPr txBox="1"/>
          <p:nvPr/>
        </p:nvSpPr>
        <p:spPr>
          <a:xfrm>
            <a:off x="6096000" y="6538245"/>
            <a:ext cx="6096000" cy="215444"/>
          </a:xfrm>
          <a:prstGeom prst="rect">
            <a:avLst/>
          </a:prstGeom>
          <a:noFill/>
        </p:spPr>
        <p:txBody>
          <a:bodyPr wrap="square">
            <a:spAutoFit/>
          </a:bodyPr>
          <a:lstStyle/>
          <a:p>
            <a:r>
              <a:rPr lang="en-US" sz="800" dirty="0">
                <a:hlinkClick r:id="rId3"/>
              </a:rPr>
              <a:t>The Republic of South Africa institutes proceedings against the State of Israel and requests the Court to indicate provisional measures</a:t>
            </a:r>
            <a:endParaRPr lang="nl-BE" sz="800" dirty="0"/>
          </a:p>
        </p:txBody>
      </p:sp>
      <p:sp>
        <p:nvSpPr>
          <p:cNvPr id="2" name="Rechthoek 1">
            <a:extLst>
              <a:ext uri="{FF2B5EF4-FFF2-40B4-BE49-F238E27FC236}">
                <a16:creationId xmlns:a16="http://schemas.microsoft.com/office/drawing/2014/main" id="{B263DAEE-EA5E-545C-1DAA-D3C4E9F12069}"/>
              </a:ext>
            </a:extLst>
          </p:cNvPr>
          <p:cNvSpPr/>
          <p:nvPr/>
        </p:nvSpPr>
        <p:spPr>
          <a:xfrm>
            <a:off x="3276599" y="185057"/>
            <a:ext cx="7725459" cy="6858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B4140092-3503-9485-AFE5-AE89660F1CF6}"/>
              </a:ext>
            </a:extLst>
          </p:cNvPr>
          <p:cNvSpPr/>
          <p:nvPr/>
        </p:nvSpPr>
        <p:spPr>
          <a:xfrm>
            <a:off x="2710542" y="4441371"/>
            <a:ext cx="7206343" cy="6858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123B9395-999D-D3B5-8EFB-FBCD67C3D1F9}"/>
              </a:ext>
            </a:extLst>
          </p:cNvPr>
          <p:cNvSpPr txBox="1"/>
          <p:nvPr/>
        </p:nvSpPr>
        <p:spPr>
          <a:xfrm>
            <a:off x="1502229" y="2514600"/>
            <a:ext cx="3363685" cy="1077218"/>
          </a:xfrm>
          <a:prstGeom prst="rect">
            <a:avLst/>
          </a:prstGeom>
          <a:solidFill>
            <a:srgbClr val="FFC000"/>
          </a:solidFill>
          <a:ln>
            <a:solidFill>
              <a:schemeClr val="tx1"/>
            </a:solidFill>
          </a:ln>
        </p:spPr>
        <p:txBody>
          <a:bodyPr wrap="square" rtlCol="0">
            <a:spAutoFit/>
          </a:bodyPr>
          <a:lstStyle/>
          <a:p>
            <a:r>
              <a:rPr lang="nl-BE" sz="3200" dirty="0"/>
              <a:t>Waarover bericht dit persbericht?</a:t>
            </a:r>
          </a:p>
        </p:txBody>
      </p:sp>
      <p:cxnSp>
        <p:nvCxnSpPr>
          <p:cNvPr id="11" name="Rechte verbindingslijn 10">
            <a:extLst>
              <a:ext uri="{FF2B5EF4-FFF2-40B4-BE49-F238E27FC236}">
                <a16:creationId xmlns:a16="http://schemas.microsoft.com/office/drawing/2014/main" id="{BF7A0D1C-4B55-0434-88B0-0E13AF9F81BF}"/>
              </a:ext>
            </a:extLst>
          </p:cNvPr>
          <p:cNvCxnSpPr>
            <a:cxnSpLocks/>
          </p:cNvCxnSpPr>
          <p:nvPr/>
        </p:nvCxnSpPr>
        <p:spPr>
          <a:xfrm>
            <a:off x="5551714" y="6248400"/>
            <a:ext cx="359228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BB783E8E-5318-D652-6F6D-468304977F22}"/>
              </a:ext>
            </a:extLst>
          </p:cNvPr>
          <p:cNvCxnSpPr>
            <a:cxnSpLocks/>
          </p:cNvCxnSpPr>
          <p:nvPr/>
        </p:nvCxnSpPr>
        <p:spPr>
          <a:xfrm>
            <a:off x="7053942" y="6455229"/>
            <a:ext cx="3385458"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9917E0F9-B55D-1079-C441-186792B95A9D}"/>
              </a:ext>
            </a:extLst>
          </p:cNvPr>
          <p:cNvCxnSpPr>
            <a:cxnSpLocks/>
          </p:cNvCxnSpPr>
          <p:nvPr/>
        </p:nvCxnSpPr>
        <p:spPr>
          <a:xfrm>
            <a:off x="2046514" y="6753689"/>
            <a:ext cx="268877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532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54A79-F16D-0B38-9497-CF33E021B8F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A072BE7-BACF-54CE-B0E0-9DAAFC83FDAD}"/>
              </a:ext>
            </a:extLst>
          </p:cNvPr>
          <p:cNvSpPr>
            <a:spLocks noGrp="1"/>
          </p:cNvSpPr>
          <p:nvPr>
            <p:ph type="title"/>
          </p:nvPr>
        </p:nvSpPr>
        <p:spPr/>
        <p:txBody>
          <a:bodyPr/>
          <a:lstStyle/>
          <a:p>
            <a:r>
              <a:rPr lang="nl-BE" dirty="0"/>
              <a:t>Waarom is het zo moeilijk wreedheden te beschouwen als GENOCIDE?</a:t>
            </a:r>
          </a:p>
        </p:txBody>
      </p:sp>
      <p:sp>
        <p:nvSpPr>
          <p:cNvPr id="6" name="Tijdelijke aanduiding voor tekst 5">
            <a:extLst>
              <a:ext uri="{FF2B5EF4-FFF2-40B4-BE49-F238E27FC236}">
                <a16:creationId xmlns:a16="http://schemas.microsoft.com/office/drawing/2014/main" id="{88CF3D7E-E594-CD01-9B0D-CDB38953EF74}"/>
              </a:ext>
            </a:extLst>
          </p:cNvPr>
          <p:cNvSpPr>
            <a:spLocks noGrp="1"/>
          </p:cNvSpPr>
          <p:nvPr>
            <p:ph type="body" idx="1"/>
          </p:nvPr>
        </p:nvSpPr>
        <p:spPr/>
        <p:txBody>
          <a:bodyPr/>
          <a:lstStyle/>
          <a:p>
            <a:r>
              <a:rPr lang="nl-BE" dirty="0"/>
              <a:t>Waarop baseert een gerechtshof zijn oordeel?</a:t>
            </a:r>
          </a:p>
        </p:txBody>
      </p:sp>
    </p:spTree>
    <p:extLst>
      <p:ext uri="{BB962C8B-B14F-4D97-AF65-F5344CB8AC3E}">
        <p14:creationId xmlns:p14="http://schemas.microsoft.com/office/powerpoint/2010/main" val="670766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54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CB23A75-2766-9423-57A7-4D93B38F7B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3059" y="1091281"/>
            <a:ext cx="3502643" cy="2285474"/>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undefined">
            <a:extLst>
              <a:ext uri="{FF2B5EF4-FFF2-40B4-BE49-F238E27FC236}">
                <a16:creationId xmlns:a16="http://schemas.microsoft.com/office/drawing/2014/main" id="{9918D155-7562-9220-5FD9-6942747EC03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6939" y="1687781"/>
            <a:ext cx="6656053" cy="33779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6B52239-2F9A-D23A-74AB-1AF142C1AB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026"/>
          <a:stretch>
            <a:fillRect/>
          </a:stretch>
        </p:blipFill>
        <p:spPr bwMode="auto">
          <a:xfrm>
            <a:off x="8298748" y="4315782"/>
            <a:ext cx="2761138" cy="189314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E4C3FF2-8591-9D4C-9B18-81DDB2B3C9E2}"/>
              </a:ext>
            </a:extLst>
          </p:cNvPr>
          <p:cNvSpPr txBox="1"/>
          <p:nvPr/>
        </p:nvSpPr>
        <p:spPr>
          <a:xfrm>
            <a:off x="495953" y="6373368"/>
            <a:ext cx="6096000" cy="215444"/>
          </a:xfrm>
          <a:prstGeom prst="rect">
            <a:avLst/>
          </a:prstGeom>
          <a:noFill/>
        </p:spPr>
        <p:txBody>
          <a:bodyPr wrap="square">
            <a:spAutoFit/>
          </a:bodyPr>
          <a:lstStyle/>
          <a:p>
            <a:r>
              <a:rPr lang="en-US" sz="800" dirty="0">
                <a:hlinkClick r:id="rId6"/>
              </a:rPr>
              <a:t>The Contribution of the Genocide Convention to the Battle Against Impunity – A Statement by Prof. William A Schabas | Zoryan Institute</a:t>
            </a:r>
            <a:endParaRPr lang="en-US" sz="800" dirty="0"/>
          </a:p>
        </p:txBody>
      </p:sp>
      <p:sp>
        <p:nvSpPr>
          <p:cNvPr id="8" name="Tekstvak 7">
            <a:extLst>
              <a:ext uri="{FF2B5EF4-FFF2-40B4-BE49-F238E27FC236}">
                <a16:creationId xmlns:a16="http://schemas.microsoft.com/office/drawing/2014/main" id="{CC2B4008-70CB-DD4F-C568-8ED535C137F1}"/>
              </a:ext>
            </a:extLst>
          </p:cNvPr>
          <p:cNvSpPr txBox="1"/>
          <p:nvPr/>
        </p:nvSpPr>
        <p:spPr>
          <a:xfrm>
            <a:off x="495953" y="6588812"/>
            <a:ext cx="6096000" cy="215444"/>
          </a:xfrm>
          <a:prstGeom prst="rect">
            <a:avLst/>
          </a:prstGeom>
          <a:noFill/>
        </p:spPr>
        <p:txBody>
          <a:bodyPr wrap="square">
            <a:spAutoFit/>
          </a:bodyPr>
          <a:lstStyle/>
          <a:p>
            <a:r>
              <a:rPr lang="en-US" sz="800" dirty="0">
                <a:hlinkClick r:id="rId7"/>
              </a:rPr>
              <a:t>Genocide Convention Participation - List of parties to the Genocide Convention - Wikipedia</a:t>
            </a:r>
            <a:endParaRPr lang="nl-BE" sz="800" dirty="0"/>
          </a:p>
        </p:txBody>
      </p:sp>
      <p:sp>
        <p:nvSpPr>
          <p:cNvPr id="9" name="Tekstvak 8">
            <a:extLst>
              <a:ext uri="{FF2B5EF4-FFF2-40B4-BE49-F238E27FC236}">
                <a16:creationId xmlns:a16="http://schemas.microsoft.com/office/drawing/2014/main" id="{A6A0DE3F-EF1D-6A47-9F5E-9C0B038A8D29}"/>
              </a:ext>
            </a:extLst>
          </p:cNvPr>
          <p:cNvSpPr txBox="1"/>
          <p:nvPr/>
        </p:nvSpPr>
        <p:spPr>
          <a:xfrm>
            <a:off x="1586379" y="5634704"/>
            <a:ext cx="5975014" cy="523220"/>
          </a:xfrm>
          <a:prstGeom prst="rect">
            <a:avLst/>
          </a:prstGeom>
          <a:noFill/>
        </p:spPr>
        <p:txBody>
          <a:bodyPr wrap="square" rtlCol="0">
            <a:spAutoFit/>
          </a:bodyPr>
          <a:lstStyle/>
          <a:p>
            <a:r>
              <a:rPr lang="nl-BE" sz="2800" dirty="0"/>
              <a:t>RAPHAEL LEMKIN (1900-1959)</a:t>
            </a:r>
          </a:p>
        </p:txBody>
      </p:sp>
    </p:spTree>
    <p:extLst>
      <p:ext uri="{BB962C8B-B14F-4D97-AF65-F5344CB8AC3E}">
        <p14:creationId xmlns:p14="http://schemas.microsoft.com/office/powerpoint/2010/main" val="334265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67C4564-F808-BE89-7D73-0218496C912B}"/>
              </a:ext>
            </a:extLst>
          </p:cNvPr>
          <p:cNvPicPr>
            <a:picLocks noChangeAspect="1"/>
          </p:cNvPicPr>
          <p:nvPr/>
        </p:nvPicPr>
        <p:blipFill>
          <a:blip r:embed="rId3"/>
          <a:stretch>
            <a:fillRect/>
          </a:stretch>
        </p:blipFill>
        <p:spPr>
          <a:xfrm>
            <a:off x="777970" y="0"/>
            <a:ext cx="10636060" cy="6858000"/>
          </a:xfrm>
          <a:prstGeom prst="rect">
            <a:avLst/>
          </a:prstGeom>
        </p:spPr>
      </p:pic>
    </p:spTree>
    <p:extLst>
      <p:ext uri="{BB962C8B-B14F-4D97-AF65-F5344CB8AC3E}">
        <p14:creationId xmlns:p14="http://schemas.microsoft.com/office/powerpoint/2010/main" val="280506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nsdag 22 juli.">
            <a:extLst>
              <a:ext uri="{FF2B5EF4-FFF2-40B4-BE49-F238E27FC236}">
                <a16:creationId xmlns:a16="http://schemas.microsoft.com/office/drawing/2014/main" id="{1236AEA3-D215-386A-6709-4F398AE274E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5884" r="-1"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BFF2740F-7714-5E6C-228F-9D77439CE03C}"/>
              </a:ext>
            </a:extLst>
          </p:cNvPr>
          <p:cNvSpPr>
            <a:spLocks noGrp="1"/>
          </p:cNvSpPr>
          <p:nvPr>
            <p:ph type="title"/>
          </p:nvPr>
        </p:nvSpPr>
        <p:spPr>
          <a:xfrm>
            <a:off x="8033656" y="365125"/>
            <a:ext cx="3940629" cy="1899912"/>
          </a:xfrm>
        </p:spPr>
        <p:txBody>
          <a:bodyPr vert="horz" lIns="91440" tIns="45720" rIns="91440" bIns="45720" rtlCol="0" anchor="ctr">
            <a:normAutofit/>
          </a:bodyPr>
          <a:lstStyle/>
          <a:p>
            <a:r>
              <a:rPr lang="en-US" sz="3700" dirty="0"/>
              <a:t>Cartoon van </a:t>
            </a:r>
            <a:r>
              <a:rPr lang="en-US" sz="3700" dirty="0" err="1"/>
              <a:t>Lectrr</a:t>
            </a:r>
            <a:r>
              <a:rPr lang="en-US" sz="3700" dirty="0"/>
              <a:t>, verschenen op 22 </a:t>
            </a:r>
            <a:r>
              <a:rPr lang="en-US" sz="3700" dirty="0" err="1"/>
              <a:t>juli</a:t>
            </a:r>
            <a:r>
              <a:rPr lang="en-US" sz="3700" dirty="0"/>
              <a:t> 2025</a:t>
            </a:r>
          </a:p>
        </p:txBody>
      </p:sp>
      <p:sp>
        <p:nvSpPr>
          <p:cNvPr id="6" name="Tijdelijke aanduiding voor inhoud 5">
            <a:extLst>
              <a:ext uri="{FF2B5EF4-FFF2-40B4-BE49-F238E27FC236}">
                <a16:creationId xmlns:a16="http://schemas.microsoft.com/office/drawing/2014/main" id="{176C66D0-E69C-04C6-2A0B-C35381EF2ED9}"/>
              </a:ext>
            </a:extLst>
          </p:cNvPr>
          <p:cNvSpPr>
            <a:spLocks noGrp="1"/>
          </p:cNvSpPr>
          <p:nvPr>
            <p:ph sz="half" idx="2"/>
          </p:nvPr>
        </p:nvSpPr>
        <p:spPr>
          <a:xfrm>
            <a:off x="8109858" y="2434201"/>
            <a:ext cx="3940628" cy="3742762"/>
          </a:xfrm>
        </p:spPr>
        <p:txBody>
          <a:bodyPr vert="horz" lIns="91440" tIns="45720" rIns="91440" bIns="45720" rtlCol="0">
            <a:normAutofit/>
          </a:bodyPr>
          <a:lstStyle/>
          <a:p>
            <a:pPr marL="0" indent="0" algn="just">
              <a:buNone/>
            </a:pPr>
            <a:r>
              <a:rPr lang="en-US" sz="2400" dirty="0"/>
              <a:t>Op 21 </a:t>
            </a:r>
            <a:r>
              <a:rPr lang="en-US" sz="2400" dirty="0" err="1"/>
              <a:t>juli</a:t>
            </a:r>
            <a:r>
              <a:rPr lang="en-US" sz="2400" dirty="0"/>
              <a:t> 2025 </a:t>
            </a:r>
            <a:r>
              <a:rPr lang="en-US" sz="2400" dirty="0" err="1"/>
              <a:t>hield</a:t>
            </a:r>
            <a:r>
              <a:rPr lang="en-US" sz="2400" dirty="0"/>
              <a:t> </a:t>
            </a:r>
            <a:r>
              <a:rPr lang="en-US" sz="2400" dirty="0" err="1"/>
              <a:t>koning</a:t>
            </a:r>
            <a:r>
              <a:rPr lang="en-US" sz="2400" dirty="0"/>
              <a:t> Filip een </a:t>
            </a:r>
            <a:r>
              <a:rPr lang="en-US" sz="2400" dirty="0" err="1"/>
              <a:t>toespraak</a:t>
            </a:r>
            <a:r>
              <a:rPr lang="en-US" sz="2400" dirty="0"/>
              <a:t> </a:t>
            </a:r>
            <a:r>
              <a:rPr lang="en-US" sz="2400" dirty="0" err="1"/>
              <a:t>naar</a:t>
            </a:r>
            <a:r>
              <a:rPr lang="en-US" sz="2400" dirty="0"/>
              <a:t> </a:t>
            </a:r>
            <a:r>
              <a:rPr lang="en-US" sz="2400" dirty="0" err="1"/>
              <a:t>aanleiding</a:t>
            </a:r>
            <a:r>
              <a:rPr lang="en-US" sz="2400" dirty="0"/>
              <a:t> van de </a:t>
            </a:r>
            <a:r>
              <a:rPr lang="en-US" sz="2400" dirty="0" err="1"/>
              <a:t>nationale</a:t>
            </a:r>
            <a:r>
              <a:rPr lang="en-US" sz="2400" dirty="0"/>
              <a:t> </a:t>
            </a:r>
            <a:r>
              <a:rPr lang="en-US" sz="2400" dirty="0" err="1"/>
              <a:t>feestdag</a:t>
            </a:r>
            <a:r>
              <a:rPr lang="en-US" sz="2400" dirty="0"/>
              <a:t>. </a:t>
            </a:r>
          </a:p>
          <a:p>
            <a:pPr marL="0" indent="0" algn="just">
              <a:buNone/>
            </a:pPr>
            <a:r>
              <a:rPr lang="en-US" sz="2400" dirty="0"/>
              <a:t>Naar </a:t>
            </a:r>
            <a:r>
              <a:rPr lang="en-US" sz="2400" dirty="0" err="1"/>
              <a:t>aanleiding</a:t>
            </a:r>
            <a:r>
              <a:rPr lang="en-US" sz="2400" dirty="0"/>
              <a:t> van die </a:t>
            </a:r>
            <a:r>
              <a:rPr lang="en-US" sz="2400" dirty="0" err="1"/>
              <a:t>toespraak</a:t>
            </a:r>
            <a:r>
              <a:rPr lang="en-US" sz="2400" dirty="0"/>
              <a:t> </a:t>
            </a:r>
            <a:r>
              <a:rPr lang="en-US" sz="2400" dirty="0" err="1"/>
              <a:t>verscheen</a:t>
            </a:r>
            <a:r>
              <a:rPr lang="en-US" sz="2400" dirty="0"/>
              <a:t> op 22 </a:t>
            </a:r>
            <a:r>
              <a:rPr lang="en-US" sz="2400" dirty="0" err="1"/>
              <a:t>juli</a:t>
            </a:r>
            <a:r>
              <a:rPr lang="en-US" sz="2400" dirty="0"/>
              <a:t> deze </a:t>
            </a:r>
            <a:r>
              <a:rPr lang="en-US" sz="2400" dirty="0" err="1"/>
              <a:t>catoon</a:t>
            </a:r>
            <a:r>
              <a:rPr lang="en-US" sz="2400" dirty="0"/>
              <a:t> van </a:t>
            </a:r>
            <a:r>
              <a:rPr lang="en-US" sz="2400" dirty="0" err="1"/>
              <a:t>Lectrr</a:t>
            </a:r>
            <a:r>
              <a:rPr lang="en-US" sz="2400" dirty="0"/>
              <a:t> in de Vlaamse krant </a:t>
            </a:r>
            <a:r>
              <a:rPr lang="en-US" sz="2400" i="1" dirty="0"/>
              <a:t>De Standaard.</a:t>
            </a:r>
            <a:endParaRPr lang="en-US" sz="2400" dirty="0"/>
          </a:p>
        </p:txBody>
      </p:sp>
      <p:sp>
        <p:nvSpPr>
          <p:cNvPr id="8" name="Tekstvak 7">
            <a:extLst>
              <a:ext uri="{FF2B5EF4-FFF2-40B4-BE49-F238E27FC236}">
                <a16:creationId xmlns:a16="http://schemas.microsoft.com/office/drawing/2014/main" id="{EC775737-06D5-A276-EA15-28B5A162FDF1}"/>
              </a:ext>
            </a:extLst>
          </p:cNvPr>
          <p:cNvSpPr txBox="1"/>
          <p:nvPr/>
        </p:nvSpPr>
        <p:spPr>
          <a:xfrm>
            <a:off x="-3047" y="6642556"/>
            <a:ext cx="6150428" cy="215444"/>
          </a:xfrm>
          <a:prstGeom prst="rect">
            <a:avLst/>
          </a:prstGeom>
          <a:noFill/>
        </p:spPr>
        <p:txBody>
          <a:bodyPr wrap="square">
            <a:spAutoFit/>
          </a:bodyPr>
          <a:lstStyle/>
          <a:p>
            <a:r>
              <a:rPr lang="nl-NL" sz="800" dirty="0" err="1">
                <a:hlinkClick r:id="rId3"/>
              </a:rPr>
              <a:t>Lectrr</a:t>
            </a:r>
            <a:r>
              <a:rPr lang="nl-NL" sz="800" dirty="0">
                <a:hlinkClick r:id="rId3"/>
              </a:rPr>
              <a:t>, cartoon van de dag | De Standaard</a:t>
            </a:r>
            <a:endParaRPr lang="nl-BE" sz="800" dirty="0"/>
          </a:p>
        </p:txBody>
      </p:sp>
    </p:spTree>
    <p:extLst>
      <p:ext uri="{BB962C8B-B14F-4D97-AF65-F5344CB8AC3E}">
        <p14:creationId xmlns:p14="http://schemas.microsoft.com/office/powerpoint/2010/main" val="159894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B7A39B1-F852-4136-0389-FB47C670C717}"/>
              </a:ext>
            </a:extLst>
          </p:cNvPr>
          <p:cNvPicPr>
            <a:picLocks noChangeAspect="1"/>
          </p:cNvPicPr>
          <p:nvPr/>
        </p:nvPicPr>
        <p:blipFill>
          <a:blip r:embed="rId2"/>
          <a:stretch>
            <a:fillRect/>
          </a:stretch>
        </p:blipFill>
        <p:spPr>
          <a:xfrm>
            <a:off x="352728" y="0"/>
            <a:ext cx="11486543" cy="6858000"/>
          </a:xfrm>
          <a:prstGeom prst="rect">
            <a:avLst/>
          </a:prstGeom>
        </p:spPr>
      </p:pic>
    </p:spTree>
    <p:extLst>
      <p:ext uri="{BB962C8B-B14F-4D97-AF65-F5344CB8AC3E}">
        <p14:creationId xmlns:p14="http://schemas.microsoft.com/office/powerpoint/2010/main" val="2688101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4A460A1-3B23-655E-D62D-2319C437A3C2}"/>
              </a:ext>
            </a:extLst>
          </p:cNvPr>
          <p:cNvPicPr>
            <a:picLocks noChangeAspect="1"/>
          </p:cNvPicPr>
          <p:nvPr/>
        </p:nvPicPr>
        <p:blipFill>
          <a:blip r:embed="rId2"/>
          <a:stretch>
            <a:fillRect/>
          </a:stretch>
        </p:blipFill>
        <p:spPr>
          <a:xfrm>
            <a:off x="486711" y="0"/>
            <a:ext cx="11218578" cy="6858000"/>
          </a:xfrm>
          <a:prstGeom prst="rect">
            <a:avLst/>
          </a:prstGeom>
        </p:spPr>
      </p:pic>
    </p:spTree>
    <p:extLst>
      <p:ext uri="{BB962C8B-B14F-4D97-AF65-F5344CB8AC3E}">
        <p14:creationId xmlns:p14="http://schemas.microsoft.com/office/powerpoint/2010/main" val="9725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71665CB5-30C1-B272-89FB-96EDEB1520B4}"/>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2600" kern="1200" dirty="0">
                <a:latin typeface="+mj-lt"/>
                <a:ea typeface="+mj-ea"/>
                <a:cs typeface="+mj-cs"/>
              </a:rPr>
              <a:t>Welk </a:t>
            </a:r>
            <a:r>
              <a:rPr lang="en-US" sz="2600" kern="1200" dirty="0" err="1">
                <a:latin typeface="+mj-lt"/>
                <a:ea typeface="+mj-ea"/>
                <a:cs typeface="+mj-cs"/>
              </a:rPr>
              <a:t>historisch</a:t>
            </a:r>
            <a:r>
              <a:rPr lang="en-US" sz="2600" kern="1200" dirty="0">
                <a:latin typeface="+mj-lt"/>
                <a:ea typeface="+mj-ea"/>
                <a:cs typeface="+mj-cs"/>
              </a:rPr>
              <a:t> </a:t>
            </a:r>
            <a:r>
              <a:rPr lang="en-US" sz="2600" kern="1200" dirty="0" err="1">
                <a:latin typeface="+mj-lt"/>
                <a:ea typeface="+mj-ea"/>
                <a:cs typeface="+mj-cs"/>
              </a:rPr>
              <a:t>fenomeen</a:t>
            </a:r>
            <a:r>
              <a:rPr lang="en-US" sz="2600" kern="1200" dirty="0">
                <a:latin typeface="+mj-lt"/>
                <a:ea typeface="+mj-ea"/>
                <a:cs typeface="+mj-cs"/>
              </a:rPr>
              <a:t> </a:t>
            </a:r>
            <a:r>
              <a:rPr lang="en-US" sz="2600" kern="1200" dirty="0" err="1">
                <a:latin typeface="+mj-lt"/>
                <a:ea typeface="+mj-ea"/>
                <a:cs typeface="+mj-cs"/>
              </a:rPr>
              <a:t>toont</a:t>
            </a:r>
            <a:r>
              <a:rPr lang="en-US" sz="2600" kern="1200" dirty="0">
                <a:latin typeface="+mj-lt"/>
                <a:ea typeface="+mj-ea"/>
                <a:cs typeface="+mj-cs"/>
              </a:rPr>
              <a:t> deze </a:t>
            </a:r>
            <a:r>
              <a:rPr lang="en-US" sz="2600" kern="1200" dirty="0" err="1">
                <a:latin typeface="+mj-lt"/>
                <a:ea typeface="+mj-ea"/>
                <a:cs typeface="+mj-cs"/>
              </a:rPr>
              <a:t>animatie</a:t>
            </a:r>
            <a:r>
              <a:rPr lang="en-US" sz="2600" kern="1200" dirty="0">
                <a:latin typeface="+mj-lt"/>
                <a:ea typeface="+mj-ea"/>
                <a:cs typeface="+mj-cs"/>
              </a:rPr>
              <a:t>?</a:t>
            </a:r>
            <a:br>
              <a:rPr lang="en-US" sz="2600" kern="1200" dirty="0">
                <a:latin typeface="+mj-lt"/>
                <a:ea typeface="+mj-ea"/>
                <a:cs typeface="+mj-cs"/>
              </a:rPr>
            </a:br>
            <a:br>
              <a:rPr lang="en-US" sz="2600" kern="1200" dirty="0">
                <a:latin typeface="+mj-lt"/>
                <a:ea typeface="+mj-ea"/>
                <a:cs typeface="+mj-cs"/>
              </a:rPr>
            </a:br>
            <a:r>
              <a:rPr lang="en-US" sz="2600" kern="1200" dirty="0">
                <a:latin typeface="+mj-lt"/>
                <a:ea typeface="+mj-ea"/>
                <a:cs typeface="+mj-cs"/>
              </a:rPr>
              <a:t>Naar </a:t>
            </a:r>
            <a:r>
              <a:rPr lang="en-US" sz="2600" kern="1200" dirty="0" err="1">
                <a:latin typeface="+mj-lt"/>
                <a:ea typeface="+mj-ea"/>
                <a:cs typeface="+mj-cs"/>
              </a:rPr>
              <a:t>welke</a:t>
            </a:r>
            <a:r>
              <a:rPr lang="en-US" sz="2600" kern="1200" dirty="0">
                <a:latin typeface="+mj-lt"/>
                <a:ea typeface="+mj-ea"/>
                <a:cs typeface="+mj-cs"/>
              </a:rPr>
              <a:t> </a:t>
            </a:r>
            <a:r>
              <a:rPr lang="en-US" sz="2600" kern="1200" dirty="0" err="1">
                <a:latin typeface="+mj-lt"/>
                <a:ea typeface="+mj-ea"/>
                <a:cs typeface="+mj-cs"/>
              </a:rPr>
              <a:t>handeling</a:t>
            </a:r>
            <a:r>
              <a:rPr lang="en-US" sz="2600" kern="1200" dirty="0">
                <a:latin typeface="+mj-lt"/>
                <a:ea typeface="+mj-ea"/>
                <a:cs typeface="+mj-cs"/>
              </a:rPr>
              <a:t>  opgelijst bij </a:t>
            </a:r>
            <a:r>
              <a:rPr lang="en-US" sz="2600" kern="1200" dirty="0" err="1">
                <a:latin typeface="+mj-lt"/>
                <a:ea typeface="+mj-ea"/>
                <a:cs typeface="+mj-cs"/>
              </a:rPr>
              <a:t>vraag</a:t>
            </a:r>
            <a:r>
              <a:rPr lang="en-US" sz="2600" kern="1200" dirty="0">
                <a:latin typeface="+mj-lt"/>
                <a:ea typeface="+mj-ea"/>
                <a:cs typeface="+mj-cs"/>
              </a:rPr>
              <a:t> 4 </a:t>
            </a:r>
            <a:r>
              <a:rPr lang="en-US" sz="2600" kern="1200" dirty="0" err="1">
                <a:latin typeface="+mj-lt"/>
                <a:ea typeface="+mj-ea"/>
                <a:cs typeface="+mj-cs"/>
              </a:rPr>
              <a:t>verwijst</a:t>
            </a:r>
            <a:r>
              <a:rPr lang="en-US" sz="2600" kern="1200" dirty="0">
                <a:latin typeface="+mj-lt"/>
                <a:ea typeface="+mj-ea"/>
                <a:cs typeface="+mj-cs"/>
              </a:rPr>
              <a:t> </a:t>
            </a:r>
            <a:r>
              <a:rPr lang="en-US" sz="2600" kern="1200" dirty="0" err="1">
                <a:latin typeface="+mj-lt"/>
                <a:ea typeface="+mj-ea"/>
                <a:cs typeface="+mj-cs"/>
              </a:rPr>
              <a:t>dit</a:t>
            </a:r>
            <a:r>
              <a:rPr lang="en-US" sz="2600" kern="1200" dirty="0">
                <a:latin typeface="+mj-lt"/>
                <a:ea typeface="+mj-ea"/>
                <a:cs typeface="+mj-cs"/>
              </a:rPr>
              <a:t> </a:t>
            </a:r>
            <a:r>
              <a:rPr lang="en-US" sz="2600" kern="1200" dirty="0" err="1">
                <a:latin typeface="+mj-lt"/>
                <a:ea typeface="+mj-ea"/>
                <a:cs typeface="+mj-cs"/>
              </a:rPr>
              <a:t>fenomeen</a:t>
            </a:r>
            <a:r>
              <a:rPr lang="en-US" sz="2600" kern="1200" dirty="0">
                <a:latin typeface="+mj-lt"/>
                <a:ea typeface="+mj-ea"/>
                <a:cs typeface="+mj-cs"/>
              </a:rPr>
              <a:t>?</a:t>
            </a:r>
            <a:br>
              <a:rPr lang="en-US" sz="2600" kern="1200" dirty="0">
                <a:latin typeface="+mj-lt"/>
                <a:ea typeface="+mj-ea"/>
                <a:cs typeface="+mj-cs"/>
              </a:rPr>
            </a:br>
            <a:br>
              <a:rPr lang="en-US" sz="2600" kern="1200" dirty="0">
                <a:latin typeface="+mj-lt"/>
                <a:ea typeface="+mj-ea"/>
                <a:cs typeface="+mj-cs"/>
              </a:rPr>
            </a:br>
            <a:r>
              <a:rPr lang="en-US" sz="2600" kern="1200" dirty="0">
                <a:latin typeface="+mj-lt"/>
                <a:ea typeface="+mj-ea"/>
                <a:cs typeface="+mj-cs"/>
              </a:rPr>
              <a:t>Dit </a:t>
            </a:r>
            <a:r>
              <a:rPr lang="en-US" sz="2600" kern="1200" dirty="0" err="1">
                <a:latin typeface="+mj-lt"/>
                <a:ea typeface="+mj-ea"/>
                <a:cs typeface="+mj-cs"/>
              </a:rPr>
              <a:t>fenomeen</a:t>
            </a:r>
            <a:r>
              <a:rPr lang="en-US" sz="2600" kern="1200" dirty="0">
                <a:latin typeface="+mj-lt"/>
                <a:ea typeface="+mj-ea"/>
                <a:cs typeface="+mj-cs"/>
              </a:rPr>
              <a:t> is </a:t>
            </a:r>
            <a:r>
              <a:rPr lang="en-US" sz="2600" kern="1200" dirty="0" err="1">
                <a:latin typeface="+mj-lt"/>
                <a:ea typeface="+mj-ea"/>
                <a:cs typeface="+mj-cs"/>
              </a:rPr>
              <a:t>wellicht</a:t>
            </a:r>
            <a:r>
              <a:rPr lang="en-US" sz="2600" kern="1200" dirty="0">
                <a:latin typeface="+mj-lt"/>
                <a:ea typeface="+mj-ea"/>
                <a:cs typeface="+mj-cs"/>
              </a:rPr>
              <a:t> een </a:t>
            </a:r>
            <a:r>
              <a:rPr lang="en-US" sz="2600" kern="1200" dirty="0" err="1">
                <a:latin typeface="+mj-lt"/>
                <a:ea typeface="+mj-ea"/>
                <a:cs typeface="+mj-cs"/>
              </a:rPr>
              <a:t>reden</a:t>
            </a:r>
            <a:r>
              <a:rPr lang="en-US" sz="2600" kern="1200" dirty="0">
                <a:latin typeface="+mj-lt"/>
                <a:ea typeface="+mj-ea"/>
                <a:cs typeface="+mj-cs"/>
              </a:rPr>
              <a:t> </a:t>
            </a:r>
            <a:r>
              <a:rPr lang="en-US" sz="2600" kern="1200" dirty="0" err="1">
                <a:latin typeface="+mj-lt"/>
                <a:ea typeface="+mj-ea"/>
                <a:cs typeface="+mj-cs"/>
              </a:rPr>
              <a:t>waarom</a:t>
            </a:r>
            <a:r>
              <a:rPr lang="en-US" sz="2600" kern="1200" dirty="0">
                <a:latin typeface="+mj-lt"/>
                <a:ea typeface="+mj-ea"/>
                <a:cs typeface="+mj-cs"/>
              </a:rPr>
              <a:t> de VS zo lang </a:t>
            </a:r>
            <a:r>
              <a:rPr lang="en-US" sz="2600" kern="1200" dirty="0" err="1">
                <a:latin typeface="+mj-lt"/>
                <a:ea typeface="+mj-ea"/>
                <a:cs typeface="+mj-cs"/>
              </a:rPr>
              <a:t>wachtte</a:t>
            </a:r>
            <a:r>
              <a:rPr lang="en-US" sz="2600" kern="1200" dirty="0">
                <a:latin typeface="+mj-lt"/>
                <a:ea typeface="+mj-ea"/>
                <a:cs typeface="+mj-cs"/>
              </a:rPr>
              <a:t> met </a:t>
            </a:r>
            <a:r>
              <a:rPr lang="en-US" sz="2600" kern="1200" dirty="0" err="1">
                <a:latin typeface="+mj-lt"/>
                <a:ea typeface="+mj-ea"/>
                <a:cs typeface="+mj-cs"/>
              </a:rPr>
              <a:t>ratificatie</a:t>
            </a:r>
            <a:r>
              <a:rPr lang="en-US" sz="2600" kern="1200" dirty="0">
                <a:latin typeface="+mj-lt"/>
                <a:ea typeface="+mj-ea"/>
                <a:cs typeface="+mj-cs"/>
              </a:rPr>
              <a:t> van het </a:t>
            </a:r>
            <a:r>
              <a:rPr lang="en-US" sz="2600" kern="1200" dirty="0" err="1">
                <a:latin typeface="+mj-lt"/>
                <a:ea typeface="+mj-ea"/>
                <a:cs typeface="+mj-cs"/>
              </a:rPr>
              <a:t>genocideverdrag</a:t>
            </a:r>
            <a:r>
              <a:rPr lang="en-US" sz="2600" kern="1200" dirty="0">
                <a:latin typeface="+mj-lt"/>
                <a:ea typeface="+mj-ea"/>
                <a:cs typeface="+mj-cs"/>
              </a:rPr>
              <a:t>. Leg </a:t>
            </a:r>
            <a:r>
              <a:rPr lang="en-US" sz="2600" kern="1200" dirty="0" err="1">
                <a:latin typeface="+mj-lt"/>
                <a:ea typeface="+mj-ea"/>
                <a:cs typeface="+mj-cs"/>
              </a:rPr>
              <a:t>uit</a:t>
            </a:r>
            <a:r>
              <a:rPr lang="en-US" sz="2600" kern="1200" dirty="0">
                <a:latin typeface="+mj-lt"/>
                <a:ea typeface="+mj-ea"/>
                <a:cs typeface="+mj-cs"/>
              </a:rPr>
              <a:t>!</a:t>
            </a:r>
          </a:p>
        </p:txBody>
      </p:sp>
      <p:sp>
        <p:nvSpPr>
          <p:cNvPr id="1057"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defined">
            <a:extLst>
              <a:ext uri="{FF2B5EF4-FFF2-40B4-BE49-F238E27FC236}">
                <a16:creationId xmlns:a16="http://schemas.microsoft.com/office/drawing/2014/main" id="{715D6830-C092-4ACC-BAA7-CA32168E41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5" y="803196"/>
            <a:ext cx="7364443" cy="3812347"/>
          </a:xfrm>
          <a:prstGeom prst="rect">
            <a:avLst/>
          </a:prstGeom>
          <a:noFill/>
          <a:extLst>
            <a:ext uri="{909E8E84-426E-40DD-AFC4-6F175D3DCCD1}">
              <a14:hiddenFill xmlns:a14="http://schemas.microsoft.com/office/drawing/2010/main">
                <a:solidFill>
                  <a:srgbClr val="FFFFFF"/>
                </a:solidFill>
              </a14:hiddenFill>
            </a:ext>
          </a:extLst>
        </p:spPr>
      </p:pic>
      <p:sp>
        <p:nvSpPr>
          <p:cNvPr id="1052" name="Content Placeholder 1051">
            <a:extLst>
              <a:ext uri="{FF2B5EF4-FFF2-40B4-BE49-F238E27FC236}">
                <a16:creationId xmlns:a16="http://schemas.microsoft.com/office/drawing/2014/main" id="{D76F7565-B7A4-F903-94F1-9F90B9474F1D}"/>
              </a:ext>
            </a:extLst>
          </p:cNvPr>
          <p:cNvSpPr>
            <a:spLocks noGrp="1"/>
          </p:cNvSpPr>
          <p:nvPr>
            <p:ph idx="1"/>
          </p:nvPr>
        </p:nvSpPr>
        <p:spPr>
          <a:xfrm>
            <a:off x="4654296" y="4798577"/>
            <a:ext cx="6894576" cy="1428487"/>
          </a:xfrm>
        </p:spPr>
        <p:txBody>
          <a:bodyPr anchor="t">
            <a:normAutofit/>
          </a:bodyPr>
          <a:lstStyle/>
          <a:p>
            <a:endParaRPr lang="en-US" sz="2200"/>
          </a:p>
        </p:txBody>
      </p:sp>
    </p:spTree>
    <p:extLst>
      <p:ext uri="{BB962C8B-B14F-4D97-AF65-F5344CB8AC3E}">
        <p14:creationId xmlns:p14="http://schemas.microsoft.com/office/powerpoint/2010/main" val="3958195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D21DE-8D7F-686A-95F9-94C8822F65EE}"/>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88BCF5F-5034-91DF-04FA-726062439D6D}"/>
              </a:ext>
            </a:extLst>
          </p:cNvPr>
          <p:cNvSpPr>
            <a:spLocks noGrp="1"/>
          </p:cNvSpPr>
          <p:nvPr>
            <p:ph type="title"/>
          </p:nvPr>
        </p:nvSpPr>
        <p:spPr/>
        <p:txBody>
          <a:bodyPr/>
          <a:lstStyle/>
          <a:p>
            <a:r>
              <a:rPr lang="nl-BE" dirty="0"/>
              <a:t>Waarom is het zo moeilijk wreedheden te beschouwen als GENOCIDE?</a:t>
            </a:r>
          </a:p>
        </p:txBody>
      </p:sp>
      <p:sp>
        <p:nvSpPr>
          <p:cNvPr id="6" name="Tijdelijke aanduiding voor tekst 5">
            <a:extLst>
              <a:ext uri="{FF2B5EF4-FFF2-40B4-BE49-F238E27FC236}">
                <a16:creationId xmlns:a16="http://schemas.microsoft.com/office/drawing/2014/main" id="{0AA12F64-B025-38EC-187D-80A64306E1B2}"/>
              </a:ext>
            </a:extLst>
          </p:cNvPr>
          <p:cNvSpPr>
            <a:spLocks noGrp="1"/>
          </p:cNvSpPr>
          <p:nvPr>
            <p:ph type="body" idx="1"/>
          </p:nvPr>
        </p:nvSpPr>
        <p:spPr/>
        <p:txBody>
          <a:bodyPr/>
          <a:lstStyle/>
          <a:p>
            <a:r>
              <a:rPr lang="nl-BE" dirty="0"/>
              <a:t>Gevaar voor </a:t>
            </a:r>
            <a:r>
              <a:rPr lang="nl-BE" dirty="0" err="1"/>
              <a:t>instrumentaliseren</a:t>
            </a:r>
            <a:r>
              <a:rPr lang="nl-BE" dirty="0"/>
              <a:t> van het begrip GENOCIDE!</a:t>
            </a:r>
          </a:p>
        </p:txBody>
      </p:sp>
    </p:spTree>
    <p:extLst>
      <p:ext uri="{BB962C8B-B14F-4D97-AF65-F5344CB8AC3E}">
        <p14:creationId xmlns:p14="http://schemas.microsoft.com/office/powerpoint/2010/main" val="407413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4D1398-530F-8811-C8F4-7F67AC475F4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62CC569-5680-D9C2-EFD1-E738698C5E37}"/>
              </a:ext>
            </a:extLst>
          </p:cNvPr>
          <p:cNvSpPr>
            <a:spLocks noGrp="1"/>
          </p:cNvSpPr>
          <p:nvPr>
            <p:ph type="title"/>
          </p:nvPr>
        </p:nvSpPr>
        <p:spPr>
          <a:xfrm>
            <a:off x="862741" y="141515"/>
            <a:ext cx="5479719" cy="822708"/>
          </a:xfrm>
        </p:spPr>
        <p:txBody>
          <a:bodyPr vert="horz" lIns="91440" tIns="45720" rIns="91440" bIns="45720" rtlCol="0" anchor="b">
            <a:normAutofit/>
          </a:bodyPr>
          <a:lstStyle/>
          <a:p>
            <a:r>
              <a:rPr lang="en-US" sz="4000" dirty="0"/>
              <a:t>HOLODOMOR</a:t>
            </a:r>
          </a:p>
        </p:txBody>
      </p:sp>
      <p:grpSp>
        <p:nvGrpSpPr>
          <p:cNvPr id="1031" name="Group 1030">
            <a:extLst>
              <a:ext uri="{FF2B5EF4-FFF2-40B4-BE49-F238E27FC236}">
                <a16:creationId xmlns:a16="http://schemas.microsoft.com/office/drawing/2014/main" id="{E1D891AE-89B4-1440-F8E9-ADF8CF9697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9466A8CD-D880-F3E9-44BB-F6E45EABE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D532D07-08C8-3DA0-5224-78E75945F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jdelijke aanduiding voor inhoud 4">
            <a:extLst>
              <a:ext uri="{FF2B5EF4-FFF2-40B4-BE49-F238E27FC236}">
                <a16:creationId xmlns:a16="http://schemas.microsoft.com/office/drawing/2014/main" id="{D321A7C0-A460-5ABA-A715-D4748313F9EF}"/>
              </a:ext>
            </a:extLst>
          </p:cNvPr>
          <p:cNvSpPr txBox="1">
            <a:spLocks/>
          </p:cNvSpPr>
          <p:nvPr/>
        </p:nvSpPr>
        <p:spPr>
          <a:xfrm>
            <a:off x="862741" y="1390476"/>
            <a:ext cx="4990707" cy="2582810"/>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t>De term Holodomor </a:t>
            </a:r>
            <a:r>
              <a:rPr lang="en-US" sz="2000" dirty="0" err="1"/>
              <a:t>betekent</a:t>
            </a:r>
            <a:r>
              <a:rPr lang="en-US" sz="2000" dirty="0"/>
              <a:t> </a:t>
            </a:r>
            <a:r>
              <a:rPr lang="en-US" sz="2000" dirty="0" err="1"/>
              <a:t>letterlijk</a:t>
            </a:r>
            <a:r>
              <a:rPr lang="en-US" sz="2000" dirty="0"/>
              <a:t> "</a:t>
            </a:r>
            <a:r>
              <a:rPr lang="en-US" sz="2000" dirty="0" err="1"/>
              <a:t>dood</a:t>
            </a:r>
            <a:r>
              <a:rPr lang="en-US" sz="2000" dirty="0"/>
              <a:t> door </a:t>
            </a:r>
            <a:r>
              <a:rPr lang="en-US" sz="2000" dirty="0" err="1"/>
              <a:t>uithongering</a:t>
            </a:r>
            <a:r>
              <a:rPr lang="en-US" sz="2000" dirty="0"/>
              <a:t>". </a:t>
            </a:r>
          </a:p>
          <a:p>
            <a:pPr marL="0" indent="0" algn="just">
              <a:buNone/>
            </a:pPr>
            <a:r>
              <a:rPr lang="en-US" sz="2000" dirty="0"/>
              <a:t>Het </a:t>
            </a:r>
            <a:r>
              <a:rPr lang="en-US" sz="2000" dirty="0" err="1"/>
              <a:t>verwijst</a:t>
            </a:r>
            <a:r>
              <a:rPr lang="en-US" sz="2000" dirty="0"/>
              <a:t> </a:t>
            </a:r>
            <a:r>
              <a:rPr lang="en-US" sz="2000" dirty="0" err="1"/>
              <a:t>naar</a:t>
            </a:r>
            <a:r>
              <a:rPr lang="en-US" sz="2000" dirty="0"/>
              <a:t> de </a:t>
            </a:r>
            <a:r>
              <a:rPr lang="en-US" sz="2000" dirty="0" err="1"/>
              <a:t>hongersnood</a:t>
            </a:r>
            <a:r>
              <a:rPr lang="en-US" sz="2000" dirty="0"/>
              <a:t> in </a:t>
            </a:r>
            <a:r>
              <a:rPr lang="en-US" sz="2000" dirty="0" err="1"/>
              <a:t>Oekraïne</a:t>
            </a:r>
            <a:r>
              <a:rPr lang="en-US" sz="2000" dirty="0"/>
              <a:t> in 1932-1933, </a:t>
            </a:r>
            <a:r>
              <a:rPr lang="en-US" sz="2000" dirty="0" err="1"/>
              <a:t>waarbij</a:t>
            </a:r>
            <a:r>
              <a:rPr lang="en-US" sz="2000" dirty="0"/>
              <a:t> </a:t>
            </a:r>
            <a:r>
              <a:rPr lang="en-US" sz="2000" dirty="0" err="1"/>
              <a:t>miljoenen</a:t>
            </a:r>
            <a:r>
              <a:rPr lang="en-US" sz="2000" dirty="0"/>
              <a:t> </a:t>
            </a:r>
            <a:r>
              <a:rPr lang="en-US" sz="2000" dirty="0" err="1"/>
              <a:t>mensen</a:t>
            </a:r>
            <a:r>
              <a:rPr lang="en-US" sz="2000" dirty="0"/>
              <a:t> om het leven </a:t>
            </a:r>
            <a:r>
              <a:rPr lang="en-US" sz="2000" dirty="0" err="1"/>
              <a:t>kwamen</a:t>
            </a:r>
            <a:r>
              <a:rPr lang="en-US" sz="2000" dirty="0"/>
              <a:t>.</a:t>
            </a:r>
          </a:p>
          <a:p>
            <a:pPr marL="0" indent="0" algn="just">
              <a:buNone/>
            </a:pPr>
            <a:r>
              <a:rPr lang="en-US" sz="2000" dirty="0"/>
              <a:t>De </a:t>
            </a:r>
            <a:r>
              <a:rPr lang="en-US" sz="2000" dirty="0" err="1"/>
              <a:t>hoofdoorzaak</a:t>
            </a:r>
            <a:r>
              <a:rPr lang="en-US" sz="2000" dirty="0"/>
              <a:t> is het </a:t>
            </a:r>
            <a:r>
              <a:rPr lang="en-US" sz="2000" dirty="0" err="1"/>
              <a:t>beleid</a:t>
            </a:r>
            <a:r>
              <a:rPr lang="en-US" sz="2000" dirty="0"/>
              <a:t> van de </a:t>
            </a:r>
            <a:r>
              <a:rPr lang="en-US" sz="2000" dirty="0" err="1"/>
              <a:t>Sovjetregering</a:t>
            </a:r>
            <a:r>
              <a:rPr lang="en-US" sz="2000" dirty="0"/>
              <a:t>, die de </a:t>
            </a:r>
            <a:r>
              <a:rPr lang="en-US" sz="2000" dirty="0" err="1"/>
              <a:t>landbouw</a:t>
            </a:r>
            <a:r>
              <a:rPr lang="en-US" sz="2000" dirty="0"/>
              <a:t> </a:t>
            </a:r>
            <a:r>
              <a:rPr lang="en-US" sz="2000" dirty="0" err="1"/>
              <a:t>collectiviseerde</a:t>
            </a:r>
            <a:r>
              <a:rPr lang="en-US" sz="2000" dirty="0"/>
              <a:t>. </a:t>
            </a:r>
          </a:p>
        </p:txBody>
      </p:sp>
      <p:sp>
        <p:nvSpPr>
          <p:cNvPr id="2" name="Tijdelijke aanduiding voor inhoud 1">
            <a:extLst>
              <a:ext uri="{FF2B5EF4-FFF2-40B4-BE49-F238E27FC236}">
                <a16:creationId xmlns:a16="http://schemas.microsoft.com/office/drawing/2014/main" id="{5FCC7DBC-B899-9930-9FA3-5E6EFA03A98D}"/>
              </a:ext>
            </a:extLst>
          </p:cNvPr>
          <p:cNvSpPr>
            <a:spLocks noGrp="1"/>
          </p:cNvSpPr>
          <p:nvPr>
            <p:ph sz="half" idx="2"/>
          </p:nvPr>
        </p:nvSpPr>
        <p:spPr/>
        <p:txBody>
          <a:bodyPr/>
          <a:lstStyle/>
          <a:p>
            <a:endParaRPr lang="nl-BE"/>
          </a:p>
        </p:txBody>
      </p:sp>
      <p:sp>
        <p:nvSpPr>
          <p:cNvPr id="5" name="Tekstvak 4">
            <a:extLst>
              <a:ext uri="{FF2B5EF4-FFF2-40B4-BE49-F238E27FC236}">
                <a16:creationId xmlns:a16="http://schemas.microsoft.com/office/drawing/2014/main" id="{8D15B3A3-24BC-9C91-3026-8299BCC2B0E9}"/>
              </a:ext>
            </a:extLst>
          </p:cNvPr>
          <p:cNvSpPr txBox="1"/>
          <p:nvPr/>
        </p:nvSpPr>
        <p:spPr>
          <a:xfrm>
            <a:off x="0" y="6635158"/>
            <a:ext cx="6096000" cy="215444"/>
          </a:xfrm>
          <a:prstGeom prst="rect">
            <a:avLst/>
          </a:prstGeom>
          <a:noFill/>
        </p:spPr>
        <p:txBody>
          <a:bodyPr wrap="square">
            <a:spAutoFit/>
          </a:bodyPr>
          <a:lstStyle/>
          <a:p>
            <a:r>
              <a:rPr lang="en-US" sz="800" dirty="0">
                <a:hlinkClick r:id="rId2"/>
              </a:rPr>
              <a:t>European Parliament recognizes Holodomor of 1932-1933 as genocide of the Ukrainian people - We Are Ukraine</a:t>
            </a:r>
            <a:endParaRPr lang="nl-BE" sz="800" dirty="0"/>
          </a:p>
        </p:txBody>
      </p:sp>
      <p:pic>
        <p:nvPicPr>
          <p:cNvPr id="10" name="Picture 2">
            <a:extLst>
              <a:ext uri="{FF2B5EF4-FFF2-40B4-BE49-F238E27FC236}">
                <a16:creationId xmlns:a16="http://schemas.microsoft.com/office/drawing/2014/main" id="{A29050AF-70C7-296D-A8E1-B75081E2B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38" r="9251"/>
          <a:stretch>
            <a:fillRect/>
          </a:stretch>
        </p:blipFill>
        <p:spPr bwMode="auto">
          <a:xfrm rot="5400000">
            <a:off x="6179044" y="961009"/>
            <a:ext cx="6858000" cy="492118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36CB857C-87A8-85DF-9B05-324CBA861A18}"/>
              </a:ext>
            </a:extLst>
          </p:cNvPr>
          <p:cNvSpPr txBox="1"/>
          <p:nvPr/>
        </p:nvSpPr>
        <p:spPr>
          <a:xfrm>
            <a:off x="862741" y="4582886"/>
            <a:ext cx="4699859" cy="1631216"/>
          </a:xfrm>
          <a:prstGeom prst="rect">
            <a:avLst/>
          </a:prstGeom>
          <a:solidFill>
            <a:srgbClr val="FFC000"/>
          </a:solidFill>
          <a:ln>
            <a:solidFill>
              <a:schemeClr val="tx1"/>
            </a:solidFill>
          </a:ln>
        </p:spPr>
        <p:txBody>
          <a:bodyPr wrap="square" rtlCol="0">
            <a:spAutoFit/>
          </a:bodyPr>
          <a:lstStyle/>
          <a:p>
            <a:pPr algn="just"/>
            <a:r>
              <a:rPr lang="nl-BE" sz="2000" dirty="0"/>
              <a:t>Vergelijk deze definitie van Holodomor met de definitie van het begrip genocide  volgens de VN. </a:t>
            </a:r>
          </a:p>
          <a:p>
            <a:pPr algn="just"/>
            <a:r>
              <a:rPr lang="nl-BE" sz="2000" dirty="0"/>
              <a:t>Ben je van oordeel dat de Holodomor beantwoordt aan deze definitie? </a:t>
            </a:r>
          </a:p>
        </p:txBody>
      </p:sp>
    </p:spTree>
    <p:extLst>
      <p:ext uri="{BB962C8B-B14F-4D97-AF65-F5344CB8AC3E}">
        <p14:creationId xmlns:p14="http://schemas.microsoft.com/office/powerpoint/2010/main" val="236083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8BD686-2D75-6561-9852-13880BD0B72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94D1D7C-EA03-1602-8578-FD869EA40BAF}"/>
              </a:ext>
            </a:extLst>
          </p:cNvPr>
          <p:cNvSpPr>
            <a:spLocks noGrp="1"/>
          </p:cNvSpPr>
          <p:nvPr>
            <p:ph type="title"/>
          </p:nvPr>
        </p:nvSpPr>
        <p:spPr>
          <a:xfrm>
            <a:off x="862741" y="141515"/>
            <a:ext cx="5479719" cy="822708"/>
          </a:xfrm>
        </p:spPr>
        <p:txBody>
          <a:bodyPr vert="horz" lIns="91440" tIns="45720" rIns="91440" bIns="45720" rtlCol="0" anchor="b">
            <a:normAutofit/>
          </a:bodyPr>
          <a:lstStyle/>
          <a:p>
            <a:r>
              <a:rPr lang="en-US" sz="4000" dirty="0"/>
              <a:t>HOLODOMOR</a:t>
            </a:r>
          </a:p>
        </p:txBody>
      </p:sp>
      <p:grpSp>
        <p:nvGrpSpPr>
          <p:cNvPr id="1031" name="Group 1030">
            <a:extLst>
              <a:ext uri="{FF2B5EF4-FFF2-40B4-BE49-F238E27FC236}">
                <a16:creationId xmlns:a16="http://schemas.microsoft.com/office/drawing/2014/main" id="{25824E12-F01A-AF2D-DDD2-A27E7D9DCE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B6C2F3BA-27BB-327A-128E-CBE8B4045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DD924A7-C62C-33D5-EB47-D5D0CF1B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jdelijke aanduiding voor inhoud 4">
            <a:extLst>
              <a:ext uri="{FF2B5EF4-FFF2-40B4-BE49-F238E27FC236}">
                <a16:creationId xmlns:a16="http://schemas.microsoft.com/office/drawing/2014/main" id="{A02F49B3-585C-A5DA-040E-143E59286117}"/>
              </a:ext>
            </a:extLst>
          </p:cNvPr>
          <p:cNvSpPr txBox="1">
            <a:spLocks/>
          </p:cNvSpPr>
          <p:nvPr/>
        </p:nvSpPr>
        <p:spPr>
          <a:xfrm>
            <a:off x="862741" y="1390476"/>
            <a:ext cx="4990707" cy="2582810"/>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t>De term Holodomor </a:t>
            </a:r>
            <a:r>
              <a:rPr lang="en-US" sz="2000" dirty="0" err="1"/>
              <a:t>betekent</a:t>
            </a:r>
            <a:r>
              <a:rPr lang="en-US" sz="2000" dirty="0"/>
              <a:t> </a:t>
            </a:r>
            <a:r>
              <a:rPr lang="en-US" sz="2000" dirty="0" err="1"/>
              <a:t>letterlijk</a:t>
            </a:r>
            <a:r>
              <a:rPr lang="en-US" sz="2000" dirty="0"/>
              <a:t> "</a:t>
            </a:r>
            <a:r>
              <a:rPr lang="en-US" sz="2000" dirty="0" err="1"/>
              <a:t>dood</a:t>
            </a:r>
            <a:r>
              <a:rPr lang="en-US" sz="2000" dirty="0"/>
              <a:t> door </a:t>
            </a:r>
            <a:r>
              <a:rPr lang="en-US" sz="2000" dirty="0" err="1"/>
              <a:t>uithongering</a:t>
            </a:r>
            <a:r>
              <a:rPr lang="en-US" sz="2000" dirty="0"/>
              <a:t>". </a:t>
            </a:r>
          </a:p>
          <a:p>
            <a:pPr marL="0" indent="0" algn="just">
              <a:buNone/>
            </a:pPr>
            <a:r>
              <a:rPr lang="en-US" sz="2000" dirty="0"/>
              <a:t>Het </a:t>
            </a:r>
            <a:r>
              <a:rPr lang="en-US" sz="2000" dirty="0" err="1"/>
              <a:t>verwijst</a:t>
            </a:r>
            <a:r>
              <a:rPr lang="en-US" sz="2000" dirty="0"/>
              <a:t> </a:t>
            </a:r>
            <a:r>
              <a:rPr lang="en-US" sz="2000" dirty="0" err="1"/>
              <a:t>naar</a:t>
            </a:r>
            <a:r>
              <a:rPr lang="en-US" sz="2000" dirty="0"/>
              <a:t> de </a:t>
            </a:r>
            <a:r>
              <a:rPr lang="en-US" sz="2000" dirty="0" err="1"/>
              <a:t>hongersnood</a:t>
            </a:r>
            <a:r>
              <a:rPr lang="en-US" sz="2000" dirty="0"/>
              <a:t> in </a:t>
            </a:r>
            <a:r>
              <a:rPr lang="en-US" sz="2000" dirty="0" err="1"/>
              <a:t>Oekraïne</a:t>
            </a:r>
            <a:r>
              <a:rPr lang="en-US" sz="2000" dirty="0"/>
              <a:t> in 1932-1933, </a:t>
            </a:r>
            <a:r>
              <a:rPr lang="en-US" sz="2000" dirty="0" err="1"/>
              <a:t>waarbij</a:t>
            </a:r>
            <a:r>
              <a:rPr lang="en-US" sz="2000" dirty="0"/>
              <a:t> </a:t>
            </a:r>
            <a:r>
              <a:rPr lang="en-US" sz="2000" dirty="0" err="1"/>
              <a:t>miljoenen</a:t>
            </a:r>
            <a:r>
              <a:rPr lang="en-US" sz="2000" dirty="0"/>
              <a:t> </a:t>
            </a:r>
            <a:r>
              <a:rPr lang="en-US" sz="2000" dirty="0" err="1"/>
              <a:t>mensen</a:t>
            </a:r>
            <a:r>
              <a:rPr lang="en-US" sz="2000" dirty="0"/>
              <a:t> om het leven </a:t>
            </a:r>
            <a:r>
              <a:rPr lang="en-US" sz="2000" dirty="0" err="1"/>
              <a:t>kwamen</a:t>
            </a:r>
            <a:r>
              <a:rPr lang="en-US" sz="2000" dirty="0"/>
              <a:t>.</a:t>
            </a:r>
          </a:p>
          <a:p>
            <a:pPr marL="0" indent="0" algn="just">
              <a:buNone/>
            </a:pPr>
            <a:r>
              <a:rPr lang="en-US" sz="2000" dirty="0"/>
              <a:t>De </a:t>
            </a:r>
            <a:r>
              <a:rPr lang="en-US" sz="2000" dirty="0" err="1"/>
              <a:t>hoofdoorzaak</a:t>
            </a:r>
            <a:r>
              <a:rPr lang="en-US" sz="2000" dirty="0"/>
              <a:t> is het </a:t>
            </a:r>
            <a:r>
              <a:rPr lang="en-US" sz="2000" dirty="0" err="1"/>
              <a:t>beleid</a:t>
            </a:r>
            <a:r>
              <a:rPr lang="en-US" sz="2000" dirty="0"/>
              <a:t> van de </a:t>
            </a:r>
            <a:r>
              <a:rPr lang="en-US" sz="2000" dirty="0" err="1"/>
              <a:t>Sovjetregering</a:t>
            </a:r>
            <a:r>
              <a:rPr lang="en-US" sz="2000" dirty="0"/>
              <a:t>, die de </a:t>
            </a:r>
            <a:r>
              <a:rPr lang="en-US" sz="2000" dirty="0" err="1"/>
              <a:t>landbouw</a:t>
            </a:r>
            <a:r>
              <a:rPr lang="en-US" sz="2000" dirty="0"/>
              <a:t> </a:t>
            </a:r>
            <a:r>
              <a:rPr lang="en-US" sz="2000" dirty="0" err="1"/>
              <a:t>collectiviseerde</a:t>
            </a:r>
            <a:r>
              <a:rPr lang="en-US" sz="2000" dirty="0"/>
              <a:t>. </a:t>
            </a:r>
          </a:p>
        </p:txBody>
      </p:sp>
      <p:sp>
        <p:nvSpPr>
          <p:cNvPr id="2" name="Tijdelijke aanduiding voor inhoud 1">
            <a:extLst>
              <a:ext uri="{FF2B5EF4-FFF2-40B4-BE49-F238E27FC236}">
                <a16:creationId xmlns:a16="http://schemas.microsoft.com/office/drawing/2014/main" id="{0D6EF4AA-9926-1645-96C4-A8DAA9E32C89}"/>
              </a:ext>
            </a:extLst>
          </p:cNvPr>
          <p:cNvSpPr>
            <a:spLocks noGrp="1"/>
          </p:cNvSpPr>
          <p:nvPr>
            <p:ph sz="half" idx="2"/>
          </p:nvPr>
        </p:nvSpPr>
        <p:spPr/>
        <p:txBody>
          <a:bodyPr/>
          <a:lstStyle/>
          <a:p>
            <a:endParaRPr lang="nl-BE"/>
          </a:p>
        </p:txBody>
      </p:sp>
      <p:pic>
        <p:nvPicPr>
          <p:cNvPr id="6" name="Afbeelding 5">
            <a:extLst>
              <a:ext uri="{FF2B5EF4-FFF2-40B4-BE49-F238E27FC236}">
                <a16:creationId xmlns:a16="http://schemas.microsoft.com/office/drawing/2014/main" id="{972E7488-FC9F-9793-DAD0-F420672F4CC1}"/>
              </a:ext>
            </a:extLst>
          </p:cNvPr>
          <p:cNvPicPr>
            <a:picLocks noChangeAspect="1"/>
          </p:cNvPicPr>
          <p:nvPr/>
        </p:nvPicPr>
        <p:blipFill>
          <a:blip r:embed="rId2"/>
          <a:stretch>
            <a:fillRect/>
          </a:stretch>
        </p:blipFill>
        <p:spPr>
          <a:xfrm>
            <a:off x="5946382" y="249364"/>
            <a:ext cx="6122256" cy="6162166"/>
          </a:xfrm>
          <a:prstGeom prst="rect">
            <a:avLst/>
          </a:prstGeom>
        </p:spPr>
      </p:pic>
      <p:sp>
        <p:nvSpPr>
          <p:cNvPr id="5" name="Tekstvak 4">
            <a:extLst>
              <a:ext uri="{FF2B5EF4-FFF2-40B4-BE49-F238E27FC236}">
                <a16:creationId xmlns:a16="http://schemas.microsoft.com/office/drawing/2014/main" id="{9407A464-F2DC-31F0-F160-0B6CEF152F82}"/>
              </a:ext>
            </a:extLst>
          </p:cNvPr>
          <p:cNvSpPr txBox="1"/>
          <p:nvPr/>
        </p:nvSpPr>
        <p:spPr>
          <a:xfrm>
            <a:off x="0" y="6635158"/>
            <a:ext cx="6096000" cy="215444"/>
          </a:xfrm>
          <a:prstGeom prst="rect">
            <a:avLst/>
          </a:prstGeom>
          <a:noFill/>
        </p:spPr>
        <p:txBody>
          <a:bodyPr wrap="square">
            <a:spAutoFit/>
          </a:bodyPr>
          <a:lstStyle/>
          <a:p>
            <a:r>
              <a:rPr lang="en-US" sz="800" dirty="0">
                <a:hlinkClick r:id="rId3"/>
              </a:rPr>
              <a:t>European Parliament recognizes Holodomor of 1932-1933 as genocide of the Ukrainian people - We Are Ukraine</a:t>
            </a:r>
            <a:endParaRPr lang="nl-BE" sz="800" dirty="0"/>
          </a:p>
        </p:txBody>
      </p:sp>
      <p:sp>
        <p:nvSpPr>
          <p:cNvPr id="7" name="Tekstvak 6">
            <a:extLst>
              <a:ext uri="{FF2B5EF4-FFF2-40B4-BE49-F238E27FC236}">
                <a16:creationId xmlns:a16="http://schemas.microsoft.com/office/drawing/2014/main" id="{7A8A339A-ACFE-2DBE-B18F-3A77231462C0}"/>
              </a:ext>
            </a:extLst>
          </p:cNvPr>
          <p:cNvSpPr txBox="1"/>
          <p:nvPr/>
        </p:nvSpPr>
        <p:spPr>
          <a:xfrm>
            <a:off x="862741" y="4582886"/>
            <a:ext cx="4699859" cy="1938992"/>
          </a:xfrm>
          <a:prstGeom prst="rect">
            <a:avLst/>
          </a:prstGeom>
          <a:solidFill>
            <a:srgbClr val="FFC000"/>
          </a:solidFill>
          <a:ln>
            <a:solidFill>
              <a:schemeClr val="tx1"/>
            </a:solidFill>
          </a:ln>
        </p:spPr>
        <p:txBody>
          <a:bodyPr wrap="square" rtlCol="0">
            <a:spAutoFit/>
          </a:bodyPr>
          <a:lstStyle/>
          <a:p>
            <a:pPr algn="just"/>
            <a:r>
              <a:rPr lang="nl-BE" sz="2000" dirty="0"/>
              <a:t>Bekijk de </a:t>
            </a:r>
            <a:r>
              <a:rPr lang="nl-BE" sz="2000" b="1" dirty="0"/>
              <a:t>datum</a:t>
            </a:r>
            <a:r>
              <a:rPr lang="nl-BE" sz="2000" dirty="0"/>
              <a:t> waarop het Europees parlement (EP) de Holodomor als genocide erkent.</a:t>
            </a:r>
          </a:p>
          <a:p>
            <a:pPr algn="just"/>
            <a:r>
              <a:rPr lang="nl-BE" sz="2000" dirty="0"/>
              <a:t>Welke </a:t>
            </a:r>
            <a:r>
              <a:rPr lang="nl-BE" sz="2000" b="1" dirty="0"/>
              <a:t>gebeurtenis</a:t>
            </a:r>
            <a:r>
              <a:rPr lang="nl-BE" sz="2000" dirty="0"/>
              <a:t> in datzelfde jaar heeft wellicht de beslissing van het EP beïnvloed? Leg uit!</a:t>
            </a:r>
          </a:p>
        </p:txBody>
      </p:sp>
      <p:sp>
        <p:nvSpPr>
          <p:cNvPr id="3" name="Rechthoek 2">
            <a:extLst>
              <a:ext uri="{FF2B5EF4-FFF2-40B4-BE49-F238E27FC236}">
                <a16:creationId xmlns:a16="http://schemas.microsoft.com/office/drawing/2014/main" id="{836FCE25-8262-BB22-DE45-57788C92EF20}"/>
              </a:ext>
            </a:extLst>
          </p:cNvPr>
          <p:cNvSpPr/>
          <p:nvPr/>
        </p:nvSpPr>
        <p:spPr>
          <a:xfrm>
            <a:off x="5946382" y="5562600"/>
            <a:ext cx="1510332" cy="381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2953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A5BB04-3A3C-9A6D-F03F-AEBFAE168E5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F30AB90-9C8E-D652-8034-9C264362B48C}"/>
              </a:ext>
            </a:extLst>
          </p:cNvPr>
          <p:cNvSpPr>
            <a:spLocks noGrp="1"/>
          </p:cNvSpPr>
          <p:nvPr>
            <p:ph type="title"/>
          </p:nvPr>
        </p:nvSpPr>
        <p:spPr>
          <a:xfrm>
            <a:off x="862741" y="141515"/>
            <a:ext cx="5479719" cy="822708"/>
          </a:xfrm>
        </p:spPr>
        <p:txBody>
          <a:bodyPr vert="horz" lIns="91440" tIns="45720" rIns="91440" bIns="45720" rtlCol="0" anchor="b">
            <a:normAutofit/>
          </a:bodyPr>
          <a:lstStyle/>
          <a:p>
            <a:r>
              <a:rPr lang="en-US" sz="4000" dirty="0"/>
              <a:t>HOLODOMOR</a:t>
            </a:r>
          </a:p>
        </p:txBody>
      </p:sp>
      <p:grpSp>
        <p:nvGrpSpPr>
          <p:cNvPr id="1031" name="Group 1030">
            <a:extLst>
              <a:ext uri="{FF2B5EF4-FFF2-40B4-BE49-F238E27FC236}">
                <a16:creationId xmlns:a16="http://schemas.microsoft.com/office/drawing/2014/main" id="{9D267F7B-F722-F86D-BA11-13CD10AE9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B6E98F83-3E82-D941-B4DC-2DE22FB29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8FBB504C-98CD-9E09-94BA-B5996516F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jdelijke aanduiding voor inhoud 4">
            <a:extLst>
              <a:ext uri="{FF2B5EF4-FFF2-40B4-BE49-F238E27FC236}">
                <a16:creationId xmlns:a16="http://schemas.microsoft.com/office/drawing/2014/main" id="{9F35E2C6-15EE-242E-1625-1BA562087DFE}"/>
              </a:ext>
            </a:extLst>
          </p:cNvPr>
          <p:cNvSpPr txBox="1">
            <a:spLocks/>
          </p:cNvSpPr>
          <p:nvPr/>
        </p:nvSpPr>
        <p:spPr>
          <a:xfrm>
            <a:off x="862741" y="1390476"/>
            <a:ext cx="4990707" cy="2582810"/>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t>De term Holodomor </a:t>
            </a:r>
            <a:r>
              <a:rPr lang="en-US" sz="2000" dirty="0" err="1"/>
              <a:t>betekent</a:t>
            </a:r>
            <a:r>
              <a:rPr lang="en-US" sz="2000" dirty="0"/>
              <a:t> </a:t>
            </a:r>
            <a:r>
              <a:rPr lang="en-US" sz="2000" dirty="0" err="1"/>
              <a:t>letterlijk</a:t>
            </a:r>
            <a:r>
              <a:rPr lang="en-US" sz="2000" dirty="0"/>
              <a:t> "</a:t>
            </a:r>
            <a:r>
              <a:rPr lang="en-US" sz="2000" dirty="0" err="1"/>
              <a:t>dood</a:t>
            </a:r>
            <a:r>
              <a:rPr lang="en-US" sz="2000" dirty="0"/>
              <a:t> door </a:t>
            </a:r>
            <a:r>
              <a:rPr lang="en-US" sz="2000" dirty="0" err="1"/>
              <a:t>uithongering</a:t>
            </a:r>
            <a:r>
              <a:rPr lang="en-US" sz="2000" dirty="0"/>
              <a:t>". </a:t>
            </a:r>
          </a:p>
          <a:p>
            <a:pPr marL="0" indent="0" algn="just">
              <a:buNone/>
            </a:pPr>
            <a:r>
              <a:rPr lang="en-US" sz="2000" dirty="0"/>
              <a:t>Het </a:t>
            </a:r>
            <a:r>
              <a:rPr lang="en-US" sz="2000" dirty="0" err="1"/>
              <a:t>verwijst</a:t>
            </a:r>
            <a:r>
              <a:rPr lang="en-US" sz="2000" dirty="0"/>
              <a:t> </a:t>
            </a:r>
            <a:r>
              <a:rPr lang="en-US" sz="2000" dirty="0" err="1"/>
              <a:t>naar</a:t>
            </a:r>
            <a:r>
              <a:rPr lang="en-US" sz="2000" dirty="0"/>
              <a:t> de </a:t>
            </a:r>
            <a:r>
              <a:rPr lang="en-US" sz="2000" dirty="0" err="1"/>
              <a:t>hongersnood</a:t>
            </a:r>
            <a:r>
              <a:rPr lang="en-US" sz="2000" dirty="0"/>
              <a:t> in </a:t>
            </a:r>
            <a:r>
              <a:rPr lang="en-US" sz="2000" dirty="0" err="1"/>
              <a:t>Oekraïne</a:t>
            </a:r>
            <a:r>
              <a:rPr lang="en-US" sz="2000" dirty="0"/>
              <a:t> in 1932-1933, </a:t>
            </a:r>
            <a:r>
              <a:rPr lang="en-US" sz="2000" dirty="0" err="1"/>
              <a:t>waarbij</a:t>
            </a:r>
            <a:r>
              <a:rPr lang="en-US" sz="2000" dirty="0"/>
              <a:t> </a:t>
            </a:r>
            <a:r>
              <a:rPr lang="en-US" sz="2000" dirty="0" err="1"/>
              <a:t>miljoenen</a:t>
            </a:r>
            <a:r>
              <a:rPr lang="en-US" sz="2000" dirty="0"/>
              <a:t> </a:t>
            </a:r>
            <a:r>
              <a:rPr lang="en-US" sz="2000" dirty="0" err="1"/>
              <a:t>mensen</a:t>
            </a:r>
            <a:r>
              <a:rPr lang="en-US" sz="2000" dirty="0"/>
              <a:t> om het leven </a:t>
            </a:r>
            <a:r>
              <a:rPr lang="en-US" sz="2000" dirty="0" err="1"/>
              <a:t>kwamen</a:t>
            </a:r>
            <a:r>
              <a:rPr lang="en-US" sz="2000" dirty="0"/>
              <a:t>.</a:t>
            </a:r>
          </a:p>
          <a:p>
            <a:pPr marL="0" indent="0" algn="just">
              <a:buNone/>
            </a:pPr>
            <a:r>
              <a:rPr lang="en-US" sz="2000" dirty="0"/>
              <a:t>De </a:t>
            </a:r>
            <a:r>
              <a:rPr lang="en-US" sz="2000" dirty="0" err="1"/>
              <a:t>hoofdoorzaak</a:t>
            </a:r>
            <a:r>
              <a:rPr lang="en-US" sz="2000" dirty="0"/>
              <a:t> is het </a:t>
            </a:r>
            <a:r>
              <a:rPr lang="en-US" sz="2000" dirty="0" err="1"/>
              <a:t>beleid</a:t>
            </a:r>
            <a:r>
              <a:rPr lang="en-US" sz="2000" dirty="0"/>
              <a:t> van de </a:t>
            </a:r>
            <a:r>
              <a:rPr lang="en-US" sz="2000" dirty="0" err="1"/>
              <a:t>Sovjetregering</a:t>
            </a:r>
            <a:r>
              <a:rPr lang="en-US" sz="2000" dirty="0"/>
              <a:t>, die de </a:t>
            </a:r>
            <a:r>
              <a:rPr lang="en-US" sz="2000" dirty="0" err="1"/>
              <a:t>landbouw</a:t>
            </a:r>
            <a:r>
              <a:rPr lang="en-US" sz="2000" dirty="0"/>
              <a:t> </a:t>
            </a:r>
            <a:r>
              <a:rPr lang="en-US" sz="2000" dirty="0" err="1"/>
              <a:t>collectiviseerde</a:t>
            </a:r>
            <a:r>
              <a:rPr lang="en-US" sz="2000" dirty="0"/>
              <a:t>. </a:t>
            </a:r>
          </a:p>
        </p:txBody>
      </p:sp>
      <p:sp>
        <p:nvSpPr>
          <p:cNvPr id="2" name="Tijdelijke aanduiding voor inhoud 1">
            <a:extLst>
              <a:ext uri="{FF2B5EF4-FFF2-40B4-BE49-F238E27FC236}">
                <a16:creationId xmlns:a16="http://schemas.microsoft.com/office/drawing/2014/main" id="{53346D59-7B27-DB71-8BC1-9B92570FB728}"/>
              </a:ext>
            </a:extLst>
          </p:cNvPr>
          <p:cNvSpPr>
            <a:spLocks noGrp="1"/>
          </p:cNvSpPr>
          <p:nvPr>
            <p:ph sz="half" idx="2"/>
          </p:nvPr>
        </p:nvSpPr>
        <p:spPr/>
        <p:txBody>
          <a:bodyPr/>
          <a:lstStyle/>
          <a:p>
            <a:endParaRPr lang="nl-BE"/>
          </a:p>
        </p:txBody>
      </p:sp>
      <p:pic>
        <p:nvPicPr>
          <p:cNvPr id="6" name="Afbeelding 5">
            <a:extLst>
              <a:ext uri="{FF2B5EF4-FFF2-40B4-BE49-F238E27FC236}">
                <a16:creationId xmlns:a16="http://schemas.microsoft.com/office/drawing/2014/main" id="{9E395022-8FD1-A52E-BBA1-9A7E2422C85A}"/>
              </a:ext>
            </a:extLst>
          </p:cNvPr>
          <p:cNvPicPr>
            <a:picLocks noChangeAspect="1"/>
          </p:cNvPicPr>
          <p:nvPr/>
        </p:nvPicPr>
        <p:blipFill>
          <a:blip r:embed="rId2"/>
          <a:stretch>
            <a:fillRect/>
          </a:stretch>
        </p:blipFill>
        <p:spPr>
          <a:xfrm>
            <a:off x="5946382" y="249364"/>
            <a:ext cx="6122256" cy="6162166"/>
          </a:xfrm>
          <a:prstGeom prst="rect">
            <a:avLst/>
          </a:prstGeom>
        </p:spPr>
      </p:pic>
      <p:sp>
        <p:nvSpPr>
          <p:cNvPr id="5" name="Tekstvak 4">
            <a:extLst>
              <a:ext uri="{FF2B5EF4-FFF2-40B4-BE49-F238E27FC236}">
                <a16:creationId xmlns:a16="http://schemas.microsoft.com/office/drawing/2014/main" id="{16B87B11-6A4D-A357-73A1-EB360C37E74A}"/>
              </a:ext>
            </a:extLst>
          </p:cNvPr>
          <p:cNvSpPr txBox="1"/>
          <p:nvPr/>
        </p:nvSpPr>
        <p:spPr>
          <a:xfrm>
            <a:off x="0" y="6635158"/>
            <a:ext cx="6096000" cy="215444"/>
          </a:xfrm>
          <a:prstGeom prst="rect">
            <a:avLst/>
          </a:prstGeom>
          <a:noFill/>
        </p:spPr>
        <p:txBody>
          <a:bodyPr wrap="square">
            <a:spAutoFit/>
          </a:bodyPr>
          <a:lstStyle/>
          <a:p>
            <a:r>
              <a:rPr lang="en-US" sz="800" dirty="0">
                <a:hlinkClick r:id="rId3"/>
              </a:rPr>
              <a:t>European Parliament recognizes Holodomor of 1932-1933 as genocide of the Ukrainian people - We Are Ukraine</a:t>
            </a:r>
            <a:endParaRPr lang="nl-BE" sz="800" dirty="0"/>
          </a:p>
        </p:txBody>
      </p:sp>
      <p:sp>
        <p:nvSpPr>
          <p:cNvPr id="7" name="Tekstvak 6">
            <a:extLst>
              <a:ext uri="{FF2B5EF4-FFF2-40B4-BE49-F238E27FC236}">
                <a16:creationId xmlns:a16="http://schemas.microsoft.com/office/drawing/2014/main" id="{0769C8AC-2E59-B839-1495-24B113852C7F}"/>
              </a:ext>
            </a:extLst>
          </p:cNvPr>
          <p:cNvSpPr txBox="1"/>
          <p:nvPr/>
        </p:nvSpPr>
        <p:spPr>
          <a:xfrm>
            <a:off x="862741" y="4582886"/>
            <a:ext cx="4776059" cy="1015663"/>
          </a:xfrm>
          <a:prstGeom prst="rect">
            <a:avLst/>
          </a:prstGeom>
          <a:solidFill>
            <a:srgbClr val="FFC000"/>
          </a:solidFill>
          <a:ln>
            <a:solidFill>
              <a:schemeClr val="tx1"/>
            </a:solidFill>
          </a:ln>
        </p:spPr>
        <p:txBody>
          <a:bodyPr wrap="square" rtlCol="0">
            <a:spAutoFit/>
          </a:bodyPr>
          <a:lstStyle/>
          <a:p>
            <a:pPr algn="just"/>
            <a:r>
              <a:rPr lang="nl-BE" sz="2000" dirty="0"/>
              <a:t>De beslissing van het EP is een voorbeeld van </a:t>
            </a:r>
            <a:r>
              <a:rPr lang="nl-BE" sz="2000" dirty="0" err="1"/>
              <a:t>instrumentaliseren</a:t>
            </a:r>
            <a:r>
              <a:rPr lang="nl-BE" sz="2000" dirty="0"/>
              <a:t> van geschiedenis! </a:t>
            </a:r>
          </a:p>
          <a:p>
            <a:pPr algn="just"/>
            <a:r>
              <a:rPr lang="nl-BE" sz="2000" dirty="0"/>
              <a:t>Leg uit!</a:t>
            </a:r>
          </a:p>
        </p:txBody>
      </p:sp>
    </p:spTree>
    <p:extLst>
      <p:ext uri="{BB962C8B-B14F-4D97-AF65-F5344CB8AC3E}">
        <p14:creationId xmlns:p14="http://schemas.microsoft.com/office/powerpoint/2010/main" val="1572116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BF04B-FCAB-673C-F995-24822C5ABD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24727F-9786-22A8-BBFC-BD308A228560}"/>
              </a:ext>
            </a:extLst>
          </p:cNvPr>
          <p:cNvSpPr>
            <a:spLocks noGrp="1"/>
          </p:cNvSpPr>
          <p:nvPr>
            <p:ph type="title"/>
          </p:nvPr>
        </p:nvSpPr>
        <p:spPr>
          <a:xfrm>
            <a:off x="130628" y="3592493"/>
            <a:ext cx="11636829" cy="1193138"/>
          </a:xfrm>
        </p:spPr>
        <p:txBody>
          <a:bodyPr vert="horz" lIns="91440" tIns="45720" rIns="91440" bIns="45720" rtlCol="0" anchor="b">
            <a:normAutofit/>
          </a:bodyPr>
          <a:lstStyle/>
          <a:p>
            <a:pPr algn="ctr"/>
            <a:r>
              <a:rPr lang="en-US" sz="3700" dirty="0"/>
              <a:t>Is het </a:t>
            </a:r>
            <a:r>
              <a:rPr lang="en-US" sz="3700" dirty="0" err="1"/>
              <a:t>zinvol</a:t>
            </a:r>
            <a:r>
              <a:rPr lang="en-US" sz="3700" dirty="0"/>
              <a:t> </a:t>
            </a:r>
            <a:r>
              <a:rPr lang="en-US" sz="3700" dirty="0" err="1"/>
              <a:t>wreedheden</a:t>
            </a:r>
            <a:r>
              <a:rPr lang="en-US" sz="3700" dirty="0"/>
              <a:t> </a:t>
            </a:r>
            <a:r>
              <a:rPr lang="en-US" sz="3700" dirty="0" err="1"/>
              <a:t>te</a:t>
            </a:r>
            <a:r>
              <a:rPr lang="en-US" sz="3700" dirty="0"/>
              <a:t> </a:t>
            </a:r>
            <a:r>
              <a:rPr lang="nl-BE" sz="3700" dirty="0"/>
              <a:t>beschouwen</a:t>
            </a:r>
            <a:r>
              <a:rPr lang="en-US" sz="3700" dirty="0"/>
              <a:t> als  genocide?</a:t>
            </a:r>
          </a:p>
        </p:txBody>
      </p:sp>
      <p:pic>
        <p:nvPicPr>
          <p:cNvPr id="1026" name="Picture 2" descr="Als combat medic verleende Yuval Green zorg als er gewonden vielen. “Ik besefte dat ik deel was van een oorlogsmachine. Het was een van de zwaarste momenten uit mijn leven.”">
            <a:extLst>
              <a:ext uri="{FF2B5EF4-FFF2-40B4-BE49-F238E27FC236}">
                <a16:creationId xmlns:a16="http://schemas.microsoft.com/office/drawing/2014/main" id="{7F192616-DA67-ABD0-A887-A949FD653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308" r="2" b="18310"/>
          <a:stretch>
            <a:fillRect/>
          </a:stretch>
        </p:blipFill>
        <p:spPr bwMode="auto">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31EC28F-7FD4-0EBA-F035-F7EBD6B34A5F}"/>
              </a:ext>
            </a:extLst>
          </p:cNvPr>
          <p:cNvSpPr txBox="1"/>
          <p:nvPr/>
        </p:nvSpPr>
        <p:spPr>
          <a:xfrm>
            <a:off x="424543" y="4785631"/>
            <a:ext cx="11473542" cy="2062103"/>
          </a:xfrm>
          <a:prstGeom prst="rect">
            <a:avLst/>
          </a:prstGeom>
          <a:solidFill>
            <a:srgbClr val="FFC000"/>
          </a:solidFill>
          <a:ln>
            <a:solidFill>
              <a:schemeClr val="tx1"/>
            </a:solidFill>
          </a:ln>
        </p:spPr>
        <p:txBody>
          <a:bodyPr wrap="square">
            <a:spAutoFit/>
          </a:bodyPr>
          <a:lstStyle/>
          <a:p>
            <a:pPr algn="just"/>
            <a:endParaRPr lang="nl-NL" sz="800" dirty="0">
              <a:solidFill>
                <a:srgbClr val="000000"/>
              </a:solidFill>
              <a:latin typeface="Arnhem"/>
            </a:endParaRPr>
          </a:p>
          <a:p>
            <a:pPr algn="ctr"/>
            <a:endParaRPr lang="nl-NL" sz="2400" dirty="0"/>
          </a:p>
          <a:p>
            <a:pPr algn="ctr"/>
            <a:r>
              <a:rPr lang="nl-NL" sz="2400" dirty="0"/>
              <a:t>“Beschouwt u wat er gebeurt in Gaza als genocide?”</a:t>
            </a:r>
          </a:p>
          <a:p>
            <a:pPr algn="ctr"/>
            <a:endParaRPr lang="nl-NL" sz="2400" dirty="0"/>
          </a:p>
          <a:p>
            <a:pPr algn="ctr"/>
            <a:endParaRPr lang="nl-NL" sz="2400" dirty="0"/>
          </a:p>
          <a:p>
            <a:pPr algn="ctr"/>
            <a:r>
              <a:rPr lang="nl-NL" sz="2000" b="1" dirty="0">
                <a:solidFill>
                  <a:srgbClr val="000000"/>
                </a:solidFill>
                <a:latin typeface="Arnhem"/>
              </a:rPr>
              <a:t>Antwoord van de Israëlische reservist </a:t>
            </a:r>
            <a:r>
              <a:rPr lang="nl-NL" sz="2000" b="1" dirty="0" err="1">
                <a:solidFill>
                  <a:srgbClr val="000000"/>
                </a:solidFill>
                <a:latin typeface="Arnhem"/>
              </a:rPr>
              <a:t>Yuval</a:t>
            </a:r>
            <a:r>
              <a:rPr lang="nl-NL" sz="2000" b="1" dirty="0">
                <a:solidFill>
                  <a:srgbClr val="000000"/>
                </a:solidFill>
                <a:latin typeface="Arnhem"/>
              </a:rPr>
              <a:t> Green (</a:t>
            </a:r>
            <a:r>
              <a:rPr lang="nl-NL" sz="2000" b="1" i="1" dirty="0">
                <a:solidFill>
                  <a:srgbClr val="000000"/>
                </a:solidFill>
                <a:latin typeface="Arnhem"/>
              </a:rPr>
              <a:t>De Standaard </a:t>
            </a:r>
            <a:r>
              <a:rPr lang="nl-NL" sz="2000" b="1" dirty="0">
                <a:solidFill>
                  <a:srgbClr val="000000"/>
                </a:solidFill>
                <a:latin typeface="Arnhem"/>
              </a:rPr>
              <a:t>, 25 juli 2025)</a:t>
            </a:r>
          </a:p>
        </p:txBody>
      </p:sp>
    </p:spTree>
    <p:extLst>
      <p:ext uri="{BB962C8B-B14F-4D97-AF65-F5344CB8AC3E}">
        <p14:creationId xmlns:p14="http://schemas.microsoft.com/office/powerpoint/2010/main" val="424010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FEEE4-EDEA-7F2F-9392-8C4EB18D55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FC6D61-29FF-4B70-F80E-40CEB69708F5}"/>
              </a:ext>
            </a:extLst>
          </p:cNvPr>
          <p:cNvSpPr>
            <a:spLocks noGrp="1"/>
          </p:cNvSpPr>
          <p:nvPr>
            <p:ph type="title"/>
          </p:nvPr>
        </p:nvSpPr>
        <p:spPr>
          <a:xfrm>
            <a:off x="130628" y="3592493"/>
            <a:ext cx="11636829" cy="1193138"/>
          </a:xfrm>
        </p:spPr>
        <p:txBody>
          <a:bodyPr vert="horz" lIns="91440" tIns="45720" rIns="91440" bIns="45720" rtlCol="0" anchor="b">
            <a:normAutofit/>
          </a:bodyPr>
          <a:lstStyle/>
          <a:p>
            <a:pPr algn="ctr"/>
            <a:r>
              <a:rPr lang="en-US" sz="3700" dirty="0"/>
              <a:t>Is het </a:t>
            </a:r>
            <a:r>
              <a:rPr lang="en-US" sz="3700" dirty="0" err="1"/>
              <a:t>zinvol</a:t>
            </a:r>
            <a:r>
              <a:rPr lang="en-US" sz="3700" dirty="0"/>
              <a:t> </a:t>
            </a:r>
            <a:r>
              <a:rPr lang="en-US" sz="3700" dirty="0" err="1"/>
              <a:t>wreedheden</a:t>
            </a:r>
            <a:r>
              <a:rPr lang="en-US" sz="3700" dirty="0"/>
              <a:t> </a:t>
            </a:r>
            <a:r>
              <a:rPr lang="en-US" sz="3700" dirty="0" err="1"/>
              <a:t>te</a:t>
            </a:r>
            <a:r>
              <a:rPr lang="en-US" sz="3700" dirty="0"/>
              <a:t> </a:t>
            </a:r>
            <a:r>
              <a:rPr lang="en-US" sz="3700" dirty="0" err="1"/>
              <a:t>beschouwen</a:t>
            </a:r>
            <a:r>
              <a:rPr lang="en-US" sz="3700" dirty="0"/>
              <a:t> als  genocide?</a:t>
            </a:r>
          </a:p>
        </p:txBody>
      </p:sp>
      <p:pic>
        <p:nvPicPr>
          <p:cNvPr id="1026" name="Picture 2" descr="Als combat medic verleende Yuval Green zorg als er gewonden vielen. “Ik besefte dat ik deel was van een oorlogsmachine. Het was een van de zwaarste momenten uit mijn leven.”">
            <a:extLst>
              <a:ext uri="{FF2B5EF4-FFF2-40B4-BE49-F238E27FC236}">
                <a16:creationId xmlns:a16="http://schemas.microsoft.com/office/drawing/2014/main" id="{395579D4-2D54-E365-6C49-EF7E589C4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308" r="2" b="18310"/>
          <a:stretch>
            <a:fillRect/>
          </a:stretch>
        </p:blipFill>
        <p:spPr bwMode="auto">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24C389F-6B97-EAD5-6831-C4494469B8A0}"/>
              </a:ext>
            </a:extLst>
          </p:cNvPr>
          <p:cNvSpPr txBox="1"/>
          <p:nvPr/>
        </p:nvSpPr>
        <p:spPr>
          <a:xfrm>
            <a:off x="424543" y="4785631"/>
            <a:ext cx="11473542" cy="2062103"/>
          </a:xfrm>
          <a:prstGeom prst="rect">
            <a:avLst/>
          </a:prstGeom>
          <a:solidFill>
            <a:srgbClr val="FFC000"/>
          </a:solidFill>
          <a:ln>
            <a:solidFill>
              <a:schemeClr val="tx1"/>
            </a:solidFill>
          </a:ln>
        </p:spPr>
        <p:txBody>
          <a:bodyPr wrap="square">
            <a:spAutoFit/>
          </a:bodyPr>
          <a:lstStyle/>
          <a:p>
            <a:pPr algn="just"/>
            <a:endParaRPr lang="nl-NL" sz="800" dirty="0">
              <a:solidFill>
                <a:srgbClr val="000000"/>
              </a:solidFill>
              <a:latin typeface="Arnhem"/>
            </a:endParaRPr>
          </a:p>
          <a:p>
            <a:pPr algn="just"/>
            <a:r>
              <a:rPr lang="nl-NL" sz="2400" dirty="0">
                <a:solidFill>
                  <a:srgbClr val="000000"/>
                </a:solidFill>
                <a:latin typeface="Arnhem"/>
              </a:rPr>
              <a:t>“I</a:t>
            </a:r>
            <a:r>
              <a:rPr lang="nl-NL" sz="2400" b="0" i="0" dirty="0">
                <a:solidFill>
                  <a:srgbClr val="000000"/>
                </a:solidFill>
                <a:effectLst/>
                <a:latin typeface="Arnhem"/>
              </a:rPr>
              <a:t>k vind dat debat over de term ‘genocide’ eigenlijk nefast, want het leidt af van dringendere zaken. Er gebeuren gruwelijke misdaden in Gaza – massamoord, </a:t>
            </a:r>
            <a:r>
              <a:rPr lang="nl-NL" sz="2400" b="0" i="1" dirty="0" err="1">
                <a:solidFill>
                  <a:srgbClr val="000000"/>
                </a:solidFill>
                <a:effectLst/>
                <a:latin typeface="Arnhem"/>
              </a:rPr>
              <a:t>domesticide</a:t>
            </a:r>
            <a:r>
              <a:rPr lang="nl-NL" sz="2400" b="0" i="1" dirty="0">
                <a:solidFill>
                  <a:srgbClr val="000000"/>
                </a:solidFill>
                <a:effectLst/>
                <a:latin typeface="Arnhem"/>
              </a:rPr>
              <a:t> </a:t>
            </a:r>
            <a:r>
              <a:rPr lang="nl-NL" sz="2400" b="0" i="0" dirty="0">
                <a:solidFill>
                  <a:srgbClr val="000000"/>
                </a:solidFill>
                <a:effectLst/>
                <a:latin typeface="Arnhem"/>
              </a:rPr>
              <a:t>– daar twijfel ik geen seconde aan. Als Israël die genocidezaak wint met juridische </a:t>
            </a:r>
            <a:r>
              <a:rPr lang="nl-NL" sz="2400" b="0" i="0" dirty="0" err="1">
                <a:solidFill>
                  <a:srgbClr val="000000"/>
                </a:solidFill>
                <a:effectLst/>
                <a:latin typeface="Arnhem"/>
              </a:rPr>
              <a:t>truken</a:t>
            </a:r>
            <a:r>
              <a:rPr lang="nl-NL" sz="2400" b="0" i="0" dirty="0">
                <a:solidFill>
                  <a:srgbClr val="000000"/>
                </a:solidFill>
                <a:effectLst/>
                <a:latin typeface="Arnhem"/>
              </a:rPr>
              <a:t>, kan het vervolgens gewoon doorgaan met de slachtpartij. Dat is het echte gevaar.”</a:t>
            </a:r>
          </a:p>
          <a:p>
            <a:pPr algn="ctr"/>
            <a:r>
              <a:rPr lang="nl-NL" sz="2000" b="1" dirty="0">
                <a:solidFill>
                  <a:srgbClr val="000000"/>
                </a:solidFill>
                <a:latin typeface="Arnhem"/>
              </a:rPr>
              <a:t>Antwoord van de Israëlische reservist </a:t>
            </a:r>
            <a:r>
              <a:rPr lang="nl-NL" sz="2000" b="1" dirty="0" err="1">
                <a:solidFill>
                  <a:srgbClr val="000000"/>
                </a:solidFill>
                <a:latin typeface="Arnhem"/>
              </a:rPr>
              <a:t>Yuval</a:t>
            </a:r>
            <a:r>
              <a:rPr lang="nl-NL" sz="2000" b="1" dirty="0">
                <a:solidFill>
                  <a:srgbClr val="000000"/>
                </a:solidFill>
                <a:latin typeface="Arnhem"/>
              </a:rPr>
              <a:t> Green (</a:t>
            </a:r>
            <a:r>
              <a:rPr lang="nl-NL" sz="2000" b="1" i="1" dirty="0">
                <a:solidFill>
                  <a:srgbClr val="000000"/>
                </a:solidFill>
                <a:latin typeface="Arnhem"/>
              </a:rPr>
              <a:t>De Standaard </a:t>
            </a:r>
            <a:r>
              <a:rPr lang="nl-NL" sz="2000" b="1" dirty="0">
                <a:solidFill>
                  <a:srgbClr val="000000"/>
                </a:solidFill>
                <a:latin typeface="Arnhem"/>
              </a:rPr>
              <a:t>, 25 juli 2025)</a:t>
            </a:r>
          </a:p>
        </p:txBody>
      </p:sp>
    </p:spTree>
    <p:extLst>
      <p:ext uri="{BB962C8B-B14F-4D97-AF65-F5344CB8AC3E}">
        <p14:creationId xmlns:p14="http://schemas.microsoft.com/office/powerpoint/2010/main" val="421953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CBBEFA-C544-0295-723A-F56EA0DA4F22}"/>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7CE78BA-4601-A002-A7D0-135CC4F88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nsdag 22 juli.">
            <a:extLst>
              <a:ext uri="{FF2B5EF4-FFF2-40B4-BE49-F238E27FC236}">
                <a16:creationId xmlns:a16="http://schemas.microsoft.com/office/drawing/2014/main" id="{E1AE8D44-D50C-8A43-8B9B-6F07988F0DF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5884" r="-1"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E6ADF2DA-EDF1-1F9E-204C-5DA000518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05A3C068-9C0B-3D72-C6E2-8925F979E1FC}"/>
              </a:ext>
            </a:extLst>
          </p:cNvPr>
          <p:cNvSpPr>
            <a:spLocks noGrp="1"/>
          </p:cNvSpPr>
          <p:nvPr>
            <p:ph type="title"/>
          </p:nvPr>
        </p:nvSpPr>
        <p:spPr>
          <a:xfrm>
            <a:off x="8033656" y="365125"/>
            <a:ext cx="3940629" cy="1899912"/>
          </a:xfrm>
        </p:spPr>
        <p:txBody>
          <a:bodyPr vert="horz" lIns="91440" tIns="45720" rIns="91440" bIns="45720" rtlCol="0" anchor="ctr">
            <a:normAutofit/>
          </a:bodyPr>
          <a:lstStyle/>
          <a:p>
            <a:r>
              <a:rPr lang="en-US" sz="3700" dirty="0"/>
              <a:t>Cartoon van </a:t>
            </a:r>
            <a:r>
              <a:rPr lang="en-US" sz="3700" dirty="0" err="1"/>
              <a:t>Lectrr</a:t>
            </a:r>
            <a:r>
              <a:rPr lang="en-US" sz="3700" dirty="0"/>
              <a:t>, verschenen op 22 </a:t>
            </a:r>
            <a:r>
              <a:rPr lang="en-US" sz="3700" dirty="0" err="1"/>
              <a:t>juli</a:t>
            </a:r>
            <a:r>
              <a:rPr lang="en-US" sz="3700" dirty="0"/>
              <a:t> 2025</a:t>
            </a:r>
          </a:p>
        </p:txBody>
      </p:sp>
      <p:sp>
        <p:nvSpPr>
          <p:cNvPr id="6" name="Tijdelijke aanduiding voor inhoud 5">
            <a:extLst>
              <a:ext uri="{FF2B5EF4-FFF2-40B4-BE49-F238E27FC236}">
                <a16:creationId xmlns:a16="http://schemas.microsoft.com/office/drawing/2014/main" id="{5A2B14E5-6D41-777D-DADC-F6743F50E8BB}"/>
              </a:ext>
            </a:extLst>
          </p:cNvPr>
          <p:cNvSpPr>
            <a:spLocks noGrp="1"/>
          </p:cNvSpPr>
          <p:nvPr>
            <p:ph sz="half" idx="2"/>
          </p:nvPr>
        </p:nvSpPr>
        <p:spPr>
          <a:xfrm>
            <a:off x="8109858" y="2434201"/>
            <a:ext cx="3940628" cy="3742762"/>
          </a:xfrm>
        </p:spPr>
        <p:txBody>
          <a:bodyPr vert="horz" lIns="91440" tIns="45720" rIns="91440" bIns="45720" rtlCol="0">
            <a:normAutofit/>
          </a:bodyPr>
          <a:lstStyle/>
          <a:p>
            <a:pPr marL="0" indent="0" algn="just">
              <a:buNone/>
            </a:pPr>
            <a:r>
              <a:rPr lang="en-US" sz="2400" dirty="0"/>
              <a:t>1. De </a:t>
            </a:r>
            <a:r>
              <a:rPr lang="en-US" sz="2400" dirty="0" err="1"/>
              <a:t>tekenaar</a:t>
            </a:r>
            <a:r>
              <a:rPr lang="en-US" sz="2400" dirty="0"/>
              <a:t> </a:t>
            </a:r>
            <a:r>
              <a:rPr lang="en-US" sz="2400" dirty="0" err="1"/>
              <a:t>legt</a:t>
            </a:r>
            <a:r>
              <a:rPr lang="en-US" sz="2400" dirty="0"/>
              <a:t> een </a:t>
            </a:r>
            <a:r>
              <a:rPr lang="en-US" sz="2400" dirty="0" err="1"/>
              <a:t>verband</a:t>
            </a:r>
            <a:r>
              <a:rPr lang="en-US" sz="2400" dirty="0"/>
              <a:t> </a:t>
            </a:r>
            <a:r>
              <a:rPr lang="en-US" sz="2400" dirty="0" err="1"/>
              <a:t>tussen</a:t>
            </a:r>
            <a:r>
              <a:rPr lang="en-US" sz="2400" dirty="0"/>
              <a:t> de </a:t>
            </a:r>
            <a:r>
              <a:rPr lang="en-US" sz="2400" dirty="0" err="1"/>
              <a:t>inhoud</a:t>
            </a:r>
            <a:r>
              <a:rPr lang="en-US" sz="2400" dirty="0"/>
              <a:t> van Filips </a:t>
            </a:r>
            <a:r>
              <a:rPr lang="en-US" sz="2400" dirty="0" err="1"/>
              <a:t>toespraak</a:t>
            </a:r>
            <a:r>
              <a:rPr lang="en-US" sz="2400" dirty="0"/>
              <a:t> en het begrip ‘GENOCIDE’.</a:t>
            </a:r>
          </a:p>
          <a:p>
            <a:pPr marL="0" indent="0" algn="just">
              <a:buNone/>
            </a:pPr>
            <a:r>
              <a:rPr lang="en-US" sz="2400" dirty="0" err="1"/>
              <a:t>Waarover</a:t>
            </a:r>
            <a:r>
              <a:rPr lang="en-US" sz="2400" dirty="0"/>
              <a:t> had de </a:t>
            </a:r>
            <a:r>
              <a:rPr lang="en-US" sz="2400" dirty="0" err="1"/>
              <a:t>koning</a:t>
            </a:r>
            <a:r>
              <a:rPr lang="en-US" sz="2400" dirty="0"/>
              <a:t> het in zijn </a:t>
            </a:r>
            <a:r>
              <a:rPr lang="en-US" sz="2400" dirty="0" err="1"/>
              <a:t>toespraak</a:t>
            </a:r>
            <a:r>
              <a:rPr lang="en-US" sz="2400" dirty="0"/>
              <a:t> </a:t>
            </a:r>
            <a:r>
              <a:rPr lang="en-US" sz="2400" dirty="0" err="1"/>
              <a:t>waardoor</a:t>
            </a:r>
            <a:r>
              <a:rPr lang="en-US" sz="2400" dirty="0"/>
              <a:t> de </a:t>
            </a:r>
            <a:r>
              <a:rPr lang="en-US" sz="2400" dirty="0" err="1"/>
              <a:t>tekenaar</a:t>
            </a:r>
            <a:r>
              <a:rPr lang="en-US" sz="2400" dirty="0"/>
              <a:t> een </a:t>
            </a:r>
            <a:r>
              <a:rPr lang="en-US" sz="2400" dirty="0" err="1"/>
              <a:t>verband</a:t>
            </a:r>
            <a:r>
              <a:rPr lang="en-US" sz="2400" dirty="0"/>
              <a:t> </a:t>
            </a:r>
            <a:r>
              <a:rPr lang="en-US" sz="2400" dirty="0" err="1"/>
              <a:t>ziet</a:t>
            </a:r>
            <a:r>
              <a:rPr lang="en-US" sz="2400" dirty="0"/>
              <a:t> met het begrip ‘GENOCIDE’?</a:t>
            </a:r>
          </a:p>
        </p:txBody>
      </p:sp>
      <p:sp>
        <p:nvSpPr>
          <p:cNvPr id="2" name="Tekstvak 1">
            <a:extLst>
              <a:ext uri="{FF2B5EF4-FFF2-40B4-BE49-F238E27FC236}">
                <a16:creationId xmlns:a16="http://schemas.microsoft.com/office/drawing/2014/main" id="{B987A6AA-F721-DDDD-D702-11EB5F0673C6}"/>
              </a:ext>
            </a:extLst>
          </p:cNvPr>
          <p:cNvSpPr txBox="1"/>
          <p:nvPr/>
        </p:nvSpPr>
        <p:spPr>
          <a:xfrm>
            <a:off x="-3047" y="6642556"/>
            <a:ext cx="6150428" cy="215444"/>
          </a:xfrm>
          <a:prstGeom prst="rect">
            <a:avLst/>
          </a:prstGeom>
          <a:noFill/>
        </p:spPr>
        <p:txBody>
          <a:bodyPr wrap="square">
            <a:spAutoFit/>
          </a:bodyPr>
          <a:lstStyle/>
          <a:p>
            <a:r>
              <a:rPr lang="nl-NL" sz="800" dirty="0" err="1">
                <a:hlinkClick r:id="rId3"/>
              </a:rPr>
              <a:t>Lectrr</a:t>
            </a:r>
            <a:r>
              <a:rPr lang="nl-NL" sz="800" dirty="0">
                <a:hlinkClick r:id="rId3"/>
              </a:rPr>
              <a:t>, cartoon van de dag | De Standaard</a:t>
            </a:r>
            <a:endParaRPr lang="nl-BE" sz="800" dirty="0"/>
          </a:p>
        </p:txBody>
      </p:sp>
    </p:spTree>
    <p:extLst>
      <p:ext uri="{BB962C8B-B14F-4D97-AF65-F5344CB8AC3E}">
        <p14:creationId xmlns:p14="http://schemas.microsoft.com/office/powerpoint/2010/main" val="2661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51A881-ECB6-0ED3-F514-F0BFF42D7214}"/>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F14A8A8-1F82-1332-5ECA-163F14632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C988FF4-C5B1-54F7-A2C8-4FDAA0397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AB9B0348-7125-C2D3-CFA1-BAB3C984810A}"/>
              </a:ext>
            </a:extLst>
          </p:cNvPr>
          <p:cNvSpPr>
            <a:spLocks noGrp="1"/>
          </p:cNvSpPr>
          <p:nvPr>
            <p:ph type="title"/>
          </p:nvPr>
        </p:nvSpPr>
        <p:spPr>
          <a:xfrm>
            <a:off x="8033656" y="365125"/>
            <a:ext cx="3940629" cy="1899912"/>
          </a:xfrm>
        </p:spPr>
        <p:txBody>
          <a:bodyPr vert="horz" lIns="91440" tIns="45720" rIns="91440" bIns="45720" rtlCol="0" anchor="ctr">
            <a:normAutofit/>
          </a:bodyPr>
          <a:lstStyle/>
          <a:p>
            <a:r>
              <a:rPr lang="en-US" sz="3700" dirty="0"/>
              <a:t>Cartoon van </a:t>
            </a:r>
            <a:r>
              <a:rPr lang="en-US" sz="3700" dirty="0" err="1"/>
              <a:t>Lectrr</a:t>
            </a:r>
            <a:r>
              <a:rPr lang="en-US" sz="3700" dirty="0"/>
              <a:t>, verschenen op 22 </a:t>
            </a:r>
            <a:r>
              <a:rPr lang="en-US" sz="3700" dirty="0" err="1"/>
              <a:t>juli</a:t>
            </a:r>
            <a:r>
              <a:rPr lang="en-US" sz="3700" dirty="0"/>
              <a:t> 2025</a:t>
            </a:r>
          </a:p>
        </p:txBody>
      </p:sp>
      <p:sp>
        <p:nvSpPr>
          <p:cNvPr id="6" name="Tijdelijke aanduiding voor inhoud 5">
            <a:extLst>
              <a:ext uri="{FF2B5EF4-FFF2-40B4-BE49-F238E27FC236}">
                <a16:creationId xmlns:a16="http://schemas.microsoft.com/office/drawing/2014/main" id="{1109C8C9-D643-632F-9A9D-4B8DD1DC1BAC}"/>
              </a:ext>
            </a:extLst>
          </p:cNvPr>
          <p:cNvSpPr>
            <a:spLocks noGrp="1"/>
          </p:cNvSpPr>
          <p:nvPr>
            <p:ph sz="half" idx="2"/>
          </p:nvPr>
        </p:nvSpPr>
        <p:spPr>
          <a:xfrm>
            <a:off x="8109858" y="2434201"/>
            <a:ext cx="3940628" cy="3742762"/>
          </a:xfrm>
        </p:spPr>
        <p:txBody>
          <a:bodyPr vert="horz" lIns="91440" tIns="45720" rIns="91440" bIns="45720" rtlCol="0">
            <a:normAutofit/>
          </a:bodyPr>
          <a:lstStyle/>
          <a:p>
            <a:pPr marL="0" indent="0" algn="just">
              <a:buNone/>
            </a:pPr>
            <a:r>
              <a:rPr lang="en-US" sz="2400" dirty="0"/>
              <a:t>1. De </a:t>
            </a:r>
            <a:r>
              <a:rPr lang="en-US" sz="2400" dirty="0" err="1"/>
              <a:t>tekenaar</a:t>
            </a:r>
            <a:r>
              <a:rPr lang="en-US" sz="2400" dirty="0"/>
              <a:t> </a:t>
            </a:r>
            <a:r>
              <a:rPr lang="en-US" sz="2400" dirty="0" err="1"/>
              <a:t>legt</a:t>
            </a:r>
            <a:r>
              <a:rPr lang="en-US" sz="2400" dirty="0"/>
              <a:t> een </a:t>
            </a:r>
            <a:r>
              <a:rPr lang="en-US" sz="2400" dirty="0" err="1"/>
              <a:t>verband</a:t>
            </a:r>
            <a:r>
              <a:rPr lang="en-US" sz="2400" dirty="0"/>
              <a:t> </a:t>
            </a:r>
            <a:r>
              <a:rPr lang="en-US" sz="2400" dirty="0" err="1"/>
              <a:t>tussen</a:t>
            </a:r>
            <a:r>
              <a:rPr lang="en-US" sz="2400" dirty="0"/>
              <a:t> de </a:t>
            </a:r>
            <a:r>
              <a:rPr lang="en-US" sz="2400" dirty="0" err="1"/>
              <a:t>inhoud</a:t>
            </a:r>
            <a:r>
              <a:rPr lang="en-US" sz="2400" dirty="0"/>
              <a:t> van Filips </a:t>
            </a:r>
            <a:r>
              <a:rPr lang="en-US" sz="2400" dirty="0" err="1"/>
              <a:t>toespraak</a:t>
            </a:r>
            <a:r>
              <a:rPr lang="en-US" sz="2400" dirty="0"/>
              <a:t> en het begrip ‘GENOCIDE’.</a:t>
            </a:r>
          </a:p>
          <a:p>
            <a:pPr marL="0" indent="0" algn="just">
              <a:buNone/>
            </a:pPr>
            <a:r>
              <a:rPr lang="en-US" sz="2400" dirty="0" err="1"/>
              <a:t>Waarover</a:t>
            </a:r>
            <a:r>
              <a:rPr lang="en-US" sz="2400" dirty="0"/>
              <a:t> had de </a:t>
            </a:r>
            <a:r>
              <a:rPr lang="en-US" sz="2400" dirty="0" err="1"/>
              <a:t>koning</a:t>
            </a:r>
            <a:r>
              <a:rPr lang="en-US" sz="2400" dirty="0"/>
              <a:t> het in zijn </a:t>
            </a:r>
            <a:r>
              <a:rPr lang="en-US" sz="2400" dirty="0" err="1"/>
              <a:t>toespraak</a:t>
            </a:r>
            <a:r>
              <a:rPr lang="en-US" sz="2400" dirty="0"/>
              <a:t> </a:t>
            </a:r>
            <a:r>
              <a:rPr lang="en-US" sz="2400" dirty="0" err="1"/>
              <a:t>waardoor</a:t>
            </a:r>
            <a:r>
              <a:rPr lang="en-US" sz="2400" dirty="0"/>
              <a:t> de </a:t>
            </a:r>
            <a:r>
              <a:rPr lang="en-US" sz="2400" dirty="0" err="1"/>
              <a:t>tekenaar</a:t>
            </a:r>
            <a:r>
              <a:rPr lang="en-US" sz="2400" dirty="0"/>
              <a:t> een </a:t>
            </a:r>
            <a:r>
              <a:rPr lang="en-US" sz="2400" dirty="0" err="1"/>
              <a:t>verband</a:t>
            </a:r>
            <a:r>
              <a:rPr lang="en-US" sz="2400" dirty="0"/>
              <a:t> </a:t>
            </a:r>
            <a:r>
              <a:rPr lang="en-US" sz="2400" dirty="0" err="1"/>
              <a:t>ziet</a:t>
            </a:r>
            <a:r>
              <a:rPr lang="en-US" sz="2400" dirty="0"/>
              <a:t> met het begrip ‘GENOCIDE’?</a:t>
            </a:r>
          </a:p>
        </p:txBody>
      </p:sp>
      <p:pic>
        <p:nvPicPr>
          <p:cNvPr id="3" name="Onlinemedia 2" title="In zijn 21 juli-toespraak spreekt koning Filip zich opvallend fors uit over Gaza">
            <a:hlinkClick r:id="" action="ppaction://media"/>
            <a:extLst>
              <a:ext uri="{FF2B5EF4-FFF2-40B4-BE49-F238E27FC236}">
                <a16:creationId xmlns:a16="http://schemas.microsoft.com/office/drawing/2014/main" id="{E2918954-910E-ED66-7015-5B80FDBCE2FA}"/>
              </a:ext>
            </a:extLst>
          </p:cNvPr>
          <p:cNvPicPr>
            <a:picLocks noGrp="1" noRot="1" noChangeAspect="1"/>
          </p:cNvPicPr>
          <p:nvPr>
            <p:ph sz="half" idx="1"/>
            <a:videoFile r:link="rId1"/>
          </p:nvPr>
        </p:nvPicPr>
        <p:blipFill>
          <a:blip r:embed="rId3"/>
          <a:stretch>
            <a:fillRect/>
          </a:stretch>
        </p:blipFill>
        <p:spPr>
          <a:xfrm>
            <a:off x="217715" y="1083727"/>
            <a:ext cx="7753678" cy="4380448"/>
          </a:xfrm>
          <a:prstGeom prst="rect">
            <a:avLst/>
          </a:prstGeom>
        </p:spPr>
      </p:pic>
    </p:spTree>
    <p:extLst>
      <p:ext uri="{BB962C8B-B14F-4D97-AF65-F5344CB8AC3E}">
        <p14:creationId xmlns:p14="http://schemas.microsoft.com/office/powerpoint/2010/main" val="76284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51A881-ECB6-0ED3-F514-F0BFF42D7214}"/>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F14A8A8-1F82-1332-5ECA-163F14632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C988FF4-C5B1-54F7-A2C8-4FDAA0397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AB9B0348-7125-C2D3-CFA1-BAB3C984810A}"/>
              </a:ext>
            </a:extLst>
          </p:cNvPr>
          <p:cNvSpPr>
            <a:spLocks noGrp="1"/>
          </p:cNvSpPr>
          <p:nvPr>
            <p:ph type="title"/>
          </p:nvPr>
        </p:nvSpPr>
        <p:spPr>
          <a:xfrm>
            <a:off x="8033656" y="365125"/>
            <a:ext cx="3940629" cy="1899912"/>
          </a:xfrm>
        </p:spPr>
        <p:txBody>
          <a:bodyPr vert="horz" lIns="91440" tIns="45720" rIns="91440" bIns="45720" rtlCol="0" anchor="ctr">
            <a:normAutofit/>
          </a:bodyPr>
          <a:lstStyle/>
          <a:p>
            <a:r>
              <a:rPr lang="en-US" sz="3700" dirty="0"/>
              <a:t>De </a:t>
            </a:r>
            <a:r>
              <a:rPr lang="en-US" sz="3700" dirty="0" err="1"/>
              <a:t>koning</a:t>
            </a:r>
            <a:r>
              <a:rPr lang="en-US" sz="3700" dirty="0"/>
              <a:t> </a:t>
            </a:r>
            <a:r>
              <a:rPr lang="en-US" sz="3700" dirty="0" err="1"/>
              <a:t>spreekt</a:t>
            </a:r>
            <a:r>
              <a:rPr lang="en-US" sz="3700" dirty="0"/>
              <a:t> over </a:t>
            </a:r>
          </a:p>
        </p:txBody>
      </p:sp>
      <p:sp>
        <p:nvSpPr>
          <p:cNvPr id="6" name="Tijdelijke aanduiding voor inhoud 5">
            <a:extLst>
              <a:ext uri="{FF2B5EF4-FFF2-40B4-BE49-F238E27FC236}">
                <a16:creationId xmlns:a16="http://schemas.microsoft.com/office/drawing/2014/main" id="{1109C8C9-D643-632F-9A9D-4B8DD1DC1BAC}"/>
              </a:ext>
            </a:extLst>
          </p:cNvPr>
          <p:cNvSpPr>
            <a:spLocks noGrp="1"/>
          </p:cNvSpPr>
          <p:nvPr>
            <p:ph sz="half" idx="2"/>
          </p:nvPr>
        </p:nvSpPr>
        <p:spPr>
          <a:xfrm>
            <a:off x="8109858" y="2434201"/>
            <a:ext cx="3940628" cy="3742762"/>
          </a:xfrm>
        </p:spPr>
        <p:txBody>
          <a:bodyPr vert="horz" lIns="91440" tIns="45720" rIns="91440" bIns="45720" rtlCol="0">
            <a:normAutofit/>
          </a:bodyPr>
          <a:lstStyle/>
          <a:p>
            <a:r>
              <a:rPr lang="en-US" sz="2400" dirty="0"/>
              <a:t>‘</a:t>
            </a:r>
            <a:r>
              <a:rPr lang="en-US" sz="2400" dirty="0" err="1"/>
              <a:t>Ernstige</a:t>
            </a:r>
            <a:r>
              <a:rPr lang="en-US" sz="2400" dirty="0"/>
              <a:t> </a:t>
            </a:r>
            <a:r>
              <a:rPr lang="en-US" sz="2400" dirty="0" err="1"/>
              <a:t>humanitaire</a:t>
            </a:r>
            <a:r>
              <a:rPr lang="en-US" sz="2400" dirty="0"/>
              <a:t> </a:t>
            </a:r>
            <a:r>
              <a:rPr lang="en-US" sz="2400" dirty="0" err="1"/>
              <a:t>wantoestanden</a:t>
            </a:r>
            <a:r>
              <a:rPr lang="en-US" sz="2400" dirty="0"/>
              <a:t>’</a:t>
            </a:r>
          </a:p>
          <a:p>
            <a:r>
              <a:rPr lang="en-US" sz="2400" dirty="0"/>
              <a:t>‘</a:t>
            </a:r>
            <a:r>
              <a:rPr lang="en-US" sz="2400" dirty="0" err="1"/>
              <a:t>Onschuldige</a:t>
            </a:r>
            <a:r>
              <a:rPr lang="en-US" sz="2400" dirty="0"/>
              <a:t> burgers (…)van </a:t>
            </a:r>
            <a:r>
              <a:rPr lang="en-US" sz="2400" dirty="0" err="1"/>
              <a:t>honger</a:t>
            </a:r>
            <a:r>
              <a:rPr lang="en-US" sz="2400" dirty="0"/>
              <a:t> </a:t>
            </a:r>
            <a:r>
              <a:rPr lang="en-US" sz="2400" dirty="0" err="1"/>
              <a:t>omkomen</a:t>
            </a:r>
            <a:r>
              <a:rPr lang="en-US" sz="2400" dirty="0"/>
              <a:t>’</a:t>
            </a:r>
          </a:p>
          <a:p>
            <a:r>
              <a:rPr lang="en-US" sz="2400" dirty="0"/>
              <a:t>‘</a:t>
            </a:r>
            <a:r>
              <a:rPr lang="en-US" sz="2400" dirty="0" err="1"/>
              <a:t>Bezwijken</a:t>
            </a:r>
            <a:r>
              <a:rPr lang="en-US" sz="2400" dirty="0"/>
              <a:t> onder de </a:t>
            </a:r>
            <a:r>
              <a:rPr lang="en-US" sz="2400" dirty="0" err="1"/>
              <a:t>bommen</a:t>
            </a:r>
            <a:r>
              <a:rPr lang="en-US" sz="2400" dirty="0"/>
              <a:t>’</a:t>
            </a:r>
          </a:p>
          <a:p>
            <a:r>
              <a:rPr lang="en-US" sz="2400" dirty="0"/>
              <a:t>‘Een </a:t>
            </a:r>
            <a:r>
              <a:rPr lang="en-US" sz="2400" dirty="0" err="1"/>
              <a:t>schande</a:t>
            </a:r>
            <a:r>
              <a:rPr lang="en-US" sz="2400" dirty="0"/>
              <a:t> voor de mensheid’</a:t>
            </a:r>
          </a:p>
          <a:p>
            <a:r>
              <a:rPr lang="en-US" sz="2400" dirty="0"/>
              <a:t>‘</a:t>
            </a:r>
            <a:r>
              <a:rPr lang="en-US" sz="2400" dirty="0" err="1"/>
              <a:t>Ondraaglijke</a:t>
            </a:r>
            <a:r>
              <a:rPr lang="en-US" sz="2400" dirty="0"/>
              <a:t> crisis’</a:t>
            </a:r>
          </a:p>
          <a:p>
            <a:pPr marL="0" indent="0">
              <a:buNone/>
            </a:pPr>
            <a:endParaRPr lang="en-US" sz="2400" dirty="0"/>
          </a:p>
          <a:p>
            <a:pPr marL="0" indent="0">
              <a:buNone/>
            </a:pPr>
            <a:endParaRPr lang="en-US" sz="2400" dirty="0"/>
          </a:p>
        </p:txBody>
      </p:sp>
      <p:pic>
        <p:nvPicPr>
          <p:cNvPr id="3" name="Onlinemedia 2" title="In zijn 21 juli-toespraak spreekt koning Filip zich opvallend fors uit over Gaza">
            <a:hlinkClick r:id="" action="ppaction://media"/>
            <a:extLst>
              <a:ext uri="{FF2B5EF4-FFF2-40B4-BE49-F238E27FC236}">
                <a16:creationId xmlns:a16="http://schemas.microsoft.com/office/drawing/2014/main" id="{E2918954-910E-ED66-7015-5B80FDBCE2FA}"/>
              </a:ext>
            </a:extLst>
          </p:cNvPr>
          <p:cNvPicPr>
            <a:picLocks noGrp="1" noRot="1" noChangeAspect="1"/>
          </p:cNvPicPr>
          <p:nvPr>
            <p:ph sz="half" idx="1"/>
            <a:videoFile r:link="rId1"/>
          </p:nvPr>
        </p:nvPicPr>
        <p:blipFill>
          <a:blip r:embed="rId3"/>
          <a:stretch>
            <a:fillRect/>
          </a:stretch>
        </p:blipFill>
        <p:spPr>
          <a:xfrm>
            <a:off x="217715" y="1083727"/>
            <a:ext cx="7753678" cy="4380448"/>
          </a:xfrm>
          <a:prstGeom prst="rect">
            <a:avLst/>
          </a:prstGeom>
        </p:spPr>
      </p:pic>
    </p:spTree>
    <p:extLst>
      <p:ext uri="{BB962C8B-B14F-4D97-AF65-F5344CB8AC3E}">
        <p14:creationId xmlns:p14="http://schemas.microsoft.com/office/powerpoint/2010/main" val="205344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9B0C46-FCD9-1BDA-B0CE-902D1A0D3DB5}"/>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48F234-FC14-A541-34B0-44BACB8D2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nsdag 22 juli.">
            <a:extLst>
              <a:ext uri="{FF2B5EF4-FFF2-40B4-BE49-F238E27FC236}">
                <a16:creationId xmlns:a16="http://schemas.microsoft.com/office/drawing/2014/main" id="{63ABDA53-AFE8-D497-39A0-2A41583C2BF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5884" r="-1"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35CFED74-A595-4401-4057-710E60B5E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BDD14468-0DB2-9946-D63E-26B4437630D6}"/>
              </a:ext>
            </a:extLst>
          </p:cNvPr>
          <p:cNvSpPr>
            <a:spLocks noGrp="1"/>
          </p:cNvSpPr>
          <p:nvPr>
            <p:ph type="title"/>
          </p:nvPr>
        </p:nvSpPr>
        <p:spPr>
          <a:xfrm>
            <a:off x="8033656" y="365125"/>
            <a:ext cx="3940629" cy="1899912"/>
          </a:xfrm>
        </p:spPr>
        <p:txBody>
          <a:bodyPr vert="horz" lIns="91440" tIns="45720" rIns="91440" bIns="45720" rtlCol="0" anchor="ctr">
            <a:normAutofit/>
          </a:bodyPr>
          <a:lstStyle/>
          <a:p>
            <a:r>
              <a:rPr lang="en-US" sz="3700" dirty="0"/>
              <a:t>Cartoon van </a:t>
            </a:r>
            <a:r>
              <a:rPr lang="en-US" sz="3700" dirty="0" err="1"/>
              <a:t>Lectrr</a:t>
            </a:r>
            <a:r>
              <a:rPr lang="en-US" sz="3700" dirty="0"/>
              <a:t>, verschenen op 22 </a:t>
            </a:r>
            <a:r>
              <a:rPr lang="en-US" sz="3700" dirty="0" err="1"/>
              <a:t>juli</a:t>
            </a:r>
            <a:r>
              <a:rPr lang="en-US" sz="3700" dirty="0"/>
              <a:t> 2025</a:t>
            </a:r>
          </a:p>
        </p:txBody>
      </p:sp>
      <p:sp>
        <p:nvSpPr>
          <p:cNvPr id="6" name="Tijdelijke aanduiding voor inhoud 5">
            <a:extLst>
              <a:ext uri="{FF2B5EF4-FFF2-40B4-BE49-F238E27FC236}">
                <a16:creationId xmlns:a16="http://schemas.microsoft.com/office/drawing/2014/main" id="{E9F72A4B-2988-F87B-6257-234EFD2E5D0A}"/>
              </a:ext>
            </a:extLst>
          </p:cNvPr>
          <p:cNvSpPr>
            <a:spLocks noGrp="1"/>
          </p:cNvSpPr>
          <p:nvPr>
            <p:ph sz="half" idx="2"/>
          </p:nvPr>
        </p:nvSpPr>
        <p:spPr>
          <a:xfrm>
            <a:off x="8109858" y="2434201"/>
            <a:ext cx="3940628" cy="3742762"/>
          </a:xfrm>
        </p:spPr>
        <p:txBody>
          <a:bodyPr vert="horz" lIns="91440" tIns="45720" rIns="91440" bIns="45720" rtlCol="0">
            <a:normAutofit/>
          </a:bodyPr>
          <a:lstStyle/>
          <a:p>
            <a:pPr marL="0" indent="0" algn="just">
              <a:buNone/>
            </a:pPr>
            <a:r>
              <a:rPr lang="en-US" sz="2400" dirty="0"/>
              <a:t>2. De </a:t>
            </a:r>
            <a:r>
              <a:rPr lang="en-US" sz="2400" dirty="0" err="1"/>
              <a:t>tekenaar</a:t>
            </a:r>
            <a:r>
              <a:rPr lang="en-US" sz="2400" dirty="0"/>
              <a:t> </a:t>
            </a:r>
            <a:r>
              <a:rPr lang="en-US" sz="2400" dirty="0" err="1"/>
              <a:t>stelt</a:t>
            </a:r>
            <a:r>
              <a:rPr lang="en-US" sz="2400" dirty="0"/>
              <a:t> de </a:t>
            </a:r>
            <a:r>
              <a:rPr lang="en-US" sz="2400" dirty="0" err="1"/>
              <a:t>vraag</a:t>
            </a:r>
            <a:r>
              <a:rPr lang="en-US" sz="2400" dirty="0"/>
              <a:t> Waarom de </a:t>
            </a:r>
            <a:r>
              <a:rPr lang="en-US" sz="2400" dirty="0" err="1"/>
              <a:t>koning</a:t>
            </a:r>
            <a:r>
              <a:rPr lang="en-US" sz="2400" dirty="0"/>
              <a:t> het begrip ‘GENOCIDE’ </a:t>
            </a:r>
            <a:r>
              <a:rPr lang="en-US" sz="2400" dirty="0" err="1"/>
              <a:t>vermijdt</a:t>
            </a:r>
            <a:r>
              <a:rPr lang="en-US" sz="2400" dirty="0"/>
              <a:t>,</a:t>
            </a:r>
          </a:p>
          <a:p>
            <a:pPr marL="0" indent="0" algn="just">
              <a:buNone/>
            </a:pPr>
            <a:r>
              <a:rPr lang="en-US" sz="2400" dirty="0"/>
              <a:t>maar </a:t>
            </a:r>
            <a:r>
              <a:rPr lang="en-US" sz="2400" dirty="0" err="1"/>
              <a:t>suggereert</a:t>
            </a:r>
            <a:r>
              <a:rPr lang="en-US" sz="2400" dirty="0"/>
              <a:t> </a:t>
            </a:r>
            <a:r>
              <a:rPr lang="en-US" sz="2400" dirty="0" err="1"/>
              <a:t>tegelijk</a:t>
            </a:r>
            <a:r>
              <a:rPr lang="en-US" sz="2400" dirty="0"/>
              <a:t> een </a:t>
            </a:r>
            <a:r>
              <a:rPr lang="en-US" sz="2400" dirty="0" err="1"/>
              <a:t>antwoord</a:t>
            </a:r>
            <a:r>
              <a:rPr lang="en-US" sz="2400" dirty="0"/>
              <a:t>. </a:t>
            </a:r>
          </a:p>
          <a:p>
            <a:pPr marL="0" indent="0" algn="just">
              <a:buNone/>
            </a:pPr>
            <a:r>
              <a:rPr lang="en-US" sz="2400" dirty="0"/>
              <a:t>Leg </a:t>
            </a:r>
            <a:r>
              <a:rPr lang="en-US" sz="2400" dirty="0" err="1"/>
              <a:t>uit</a:t>
            </a:r>
            <a:r>
              <a:rPr lang="en-US" sz="2400" dirty="0"/>
              <a:t> </a:t>
            </a:r>
            <a:r>
              <a:rPr lang="en-US" sz="2400" dirty="0" err="1"/>
              <a:t>vanuit</a:t>
            </a:r>
            <a:r>
              <a:rPr lang="en-US" sz="2400" dirty="0"/>
              <a:t> de </a:t>
            </a:r>
            <a:r>
              <a:rPr lang="en-US" sz="2400" dirty="0" err="1"/>
              <a:t>prent</a:t>
            </a:r>
            <a:r>
              <a:rPr lang="en-US" sz="2400" dirty="0"/>
              <a:t>!</a:t>
            </a:r>
          </a:p>
          <a:p>
            <a:pPr marL="0" indent="0" algn="just">
              <a:buNone/>
            </a:pPr>
            <a:endParaRPr lang="en-US" sz="2400" dirty="0"/>
          </a:p>
        </p:txBody>
      </p:sp>
      <p:sp>
        <p:nvSpPr>
          <p:cNvPr id="2" name="Tekstvak 1">
            <a:extLst>
              <a:ext uri="{FF2B5EF4-FFF2-40B4-BE49-F238E27FC236}">
                <a16:creationId xmlns:a16="http://schemas.microsoft.com/office/drawing/2014/main" id="{33D30A3E-E376-E37C-D765-FC584081C598}"/>
              </a:ext>
            </a:extLst>
          </p:cNvPr>
          <p:cNvSpPr txBox="1"/>
          <p:nvPr/>
        </p:nvSpPr>
        <p:spPr>
          <a:xfrm>
            <a:off x="-3047" y="6642556"/>
            <a:ext cx="6150428" cy="215444"/>
          </a:xfrm>
          <a:prstGeom prst="rect">
            <a:avLst/>
          </a:prstGeom>
          <a:noFill/>
        </p:spPr>
        <p:txBody>
          <a:bodyPr wrap="square">
            <a:spAutoFit/>
          </a:bodyPr>
          <a:lstStyle/>
          <a:p>
            <a:r>
              <a:rPr lang="nl-NL" sz="800" dirty="0" err="1">
                <a:hlinkClick r:id="rId3"/>
              </a:rPr>
              <a:t>Lectrr</a:t>
            </a:r>
            <a:r>
              <a:rPr lang="nl-NL" sz="800" dirty="0">
                <a:hlinkClick r:id="rId3"/>
              </a:rPr>
              <a:t>, cartoon van de dag | De Standaard</a:t>
            </a:r>
            <a:endParaRPr lang="nl-BE" sz="800" dirty="0"/>
          </a:p>
        </p:txBody>
      </p:sp>
    </p:spTree>
    <p:extLst>
      <p:ext uri="{BB962C8B-B14F-4D97-AF65-F5344CB8AC3E}">
        <p14:creationId xmlns:p14="http://schemas.microsoft.com/office/powerpoint/2010/main" val="420527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16991D-4285-CAF4-AAD2-3AD7CBDDA86D}"/>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579CE8D-D3A9-83B9-C451-40E62CFF7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nsdag 22 juli.">
            <a:extLst>
              <a:ext uri="{FF2B5EF4-FFF2-40B4-BE49-F238E27FC236}">
                <a16:creationId xmlns:a16="http://schemas.microsoft.com/office/drawing/2014/main" id="{3F8DFF8E-7027-7CD9-0EE5-95C7FDEE549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5884" r="-1"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6CD14B0A-2D6E-80BD-0821-91C2A6592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BCB50748-B8BD-3DDB-706A-26EEEC8AC237}"/>
              </a:ext>
            </a:extLst>
          </p:cNvPr>
          <p:cNvSpPr>
            <a:spLocks noGrp="1"/>
          </p:cNvSpPr>
          <p:nvPr>
            <p:ph type="title"/>
          </p:nvPr>
        </p:nvSpPr>
        <p:spPr>
          <a:xfrm>
            <a:off x="7728858" y="365125"/>
            <a:ext cx="4245428" cy="1899912"/>
          </a:xfrm>
        </p:spPr>
        <p:txBody>
          <a:bodyPr vert="horz" lIns="91440" tIns="45720" rIns="91440" bIns="45720" rtlCol="0" anchor="ctr">
            <a:normAutofit fontScale="90000"/>
          </a:bodyPr>
          <a:lstStyle/>
          <a:p>
            <a:r>
              <a:rPr lang="nl-BE" sz="4000" dirty="0"/>
              <a:t>Waarom is het zo moeilijk wreedheden te beschouwen als GENOCIDE?</a:t>
            </a:r>
            <a:endParaRPr lang="en-US" sz="3700" dirty="0"/>
          </a:p>
        </p:txBody>
      </p:sp>
      <p:sp>
        <p:nvSpPr>
          <p:cNvPr id="6" name="Tijdelijke aanduiding voor inhoud 5">
            <a:extLst>
              <a:ext uri="{FF2B5EF4-FFF2-40B4-BE49-F238E27FC236}">
                <a16:creationId xmlns:a16="http://schemas.microsoft.com/office/drawing/2014/main" id="{8EF574DF-D6DF-E7F1-677E-60F279EE6B48}"/>
              </a:ext>
            </a:extLst>
          </p:cNvPr>
          <p:cNvSpPr>
            <a:spLocks noGrp="1"/>
          </p:cNvSpPr>
          <p:nvPr>
            <p:ph sz="half" idx="2"/>
          </p:nvPr>
        </p:nvSpPr>
        <p:spPr>
          <a:xfrm>
            <a:off x="8109858" y="2434201"/>
            <a:ext cx="3940628" cy="3742762"/>
          </a:xfrm>
        </p:spPr>
        <p:txBody>
          <a:bodyPr vert="horz" lIns="91440" tIns="45720" rIns="91440" bIns="45720" rtlCol="0">
            <a:normAutofit/>
          </a:bodyPr>
          <a:lstStyle/>
          <a:p>
            <a:pPr marL="0" indent="0">
              <a:buNone/>
            </a:pPr>
            <a:endParaRPr lang="nl-BE" sz="2400" dirty="0"/>
          </a:p>
          <a:p>
            <a:pPr marL="0" indent="0">
              <a:buNone/>
            </a:pPr>
            <a:endParaRPr lang="nl-BE" sz="2400" dirty="0"/>
          </a:p>
          <a:p>
            <a:pPr marL="0" indent="0">
              <a:buNone/>
            </a:pPr>
            <a:endParaRPr lang="nl-BE" sz="2400" dirty="0"/>
          </a:p>
          <a:p>
            <a:pPr marL="0" indent="0">
              <a:buNone/>
            </a:pPr>
            <a:r>
              <a:rPr lang="nl-BE" sz="2400" dirty="0"/>
              <a:t>Angst om zelf beschuldigd te worden van genocide uit het verleden.</a:t>
            </a:r>
          </a:p>
          <a:p>
            <a:pPr marL="0" indent="0" algn="just">
              <a:buNone/>
            </a:pPr>
            <a:endParaRPr lang="en-US" sz="2400" dirty="0"/>
          </a:p>
        </p:txBody>
      </p:sp>
      <p:sp>
        <p:nvSpPr>
          <p:cNvPr id="2" name="Tekstvak 1">
            <a:extLst>
              <a:ext uri="{FF2B5EF4-FFF2-40B4-BE49-F238E27FC236}">
                <a16:creationId xmlns:a16="http://schemas.microsoft.com/office/drawing/2014/main" id="{54AB39AE-BBD3-29D7-F5B3-A647EE598C11}"/>
              </a:ext>
            </a:extLst>
          </p:cNvPr>
          <p:cNvSpPr txBox="1"/>
          <p:nvPr/>
        </p:nvSpPr>
        <p:spPr>
          <a:xfrm>
            <a:off x="-3047" y="6642556"/>
            <a:ext cx="6150428" cy="215444"/>
          </a:xfrm>
          <a:prstGeom prst="rect">
            <a:avLst/>
          </a:prstGeom>
          <a:noFill/>
        </p:spPr>
        <p:txBody>
          <a:bodyPr wrap="square">
            <a:spAutoFit/>
          </a:bodyPr>
          <a:lstStyle/>
          <a:p>
            <a:r>
              <a:rPr lang="nl-NL" sz="800" dirty="0" err="1">
                <a:hlinkClick r:id="rId3"/>
              </a:rPr>
              <a:t>Lectrr</a:t>
            </a:r>
            <a:r>
              <a:rPr lang="nl-NL" sz="800" dirty="0">
                <a:hlinkClick r:id="rId3"/>
              </a:rPr>
              <a:t>, cartoon van de dag | De Standaard</a:t>
            </a:r>
            <a:endParaRPr lang="nl-BE" sz="800" dirty="0"/>
          </a:p>
        </p:txBody>
      </p:sp>
    </p:spTree>
    <p:extLst>
      <p:ext uri="{BB962C8B-B14F-4D97-AF65-F5344CB8AC3E}">
        <p14:creationId xmlns:p14="http://schemas.microsoft.com/office/powerpoint/2010/main" val="150564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E5F22-F20D-4FD3-49D5-36F309CC73C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20F419D-2E85-31EE-8BA2-2DFF8909BDB8}"/>
              </a:ext>
            </a:extLst>
          </p:cNvPr>
          <p:cNvSpPr>
            <a:spLocks noGrp="1"/>
          </p:cNvSpPr>
          <p:nvPr>
            <p:ph type="title"/>
          </p:nvPr>
        </p:nvSpPr>
        <p:spPr/>
        <p:txBody>
          <a:bodyPr/>
          <a:lstStyle/>
          <a:p>
            <a:r>
              <a:rPr lang="nl-BE" dirty="0"/>
              <a:t>Waarom is het zo moeilijk wreedheden te beschouwen als GENOCIDE?</a:t>
            </a:r>
          </a:p>
        </p:txBody>
      </p:sp>
      <p:sp>
        <p:nvSpPr>
          <p:cNvPr id="6" name="Tijdelijke aanduiding voor tekst 5">
            <a:extLst>
              <a:ext uri="{FF2B5EF4-FFF2-40B4-BE49-F238E27FC236}">
                <a16:creationId xmlns:a16="http://schemas.microsoft.com/office/drawing/2014/main" id="{BD8C0FAA-34D3-E573-80C6-03CE2A627A9E}"/>
              </a:ext>
            </a:extLst>
          </p:cNvPr>
          <p:cNvSpPr>
            <a:spLocks noGrp="1"/>
          </p:cNvSpPr>
          <p:nvPr>
            <p:ph type="body" idx="1"/>
          </p:nvPr>
        </p:nvSpPr>
        <p:spPr/>
        <p:txBody>
          <a:bodyPr/>
          <a:lstStyle/>
          <a:p>
            <a:r>
              <a:rPr lang="nl-BE" dirty="0"/>
              <a:t>Welke genocides uit het verleden ken je? </a:t>
            </a:r>
          </a:p>
          <a:p>
            <a:r>
              <a:rPr lang="nl-BE" dirty="0"/>
              <a:t>Situeer kort in tijd en ruimte en geef aan wie slachtoffers en daders waren, en welk ‘middel’ door de daders werd gebruikt.</a:t>
            </a:r>
          </a:p>
        </p:txBody>
      </p:sp>
    </p:spTree>
    <p:extLst>
      <p:ext uri="{BB962C8B-B14F-4D97-AF65-F5344CB8AC3E}">
        <p14:creationId xmlns:p14="http://schemas.microsoft.com/office/powerpoint/2010/main" val="212134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DCC844B0-4A77-61F6-0BB4-FB099458F8DE}"/>
              </a:ext>
            </a:extLst>
          </p:cNvPr>
          <p:cNvSpPr>
            <a:spLocks noGrp="1"/>
          </p:cNvSpPr>
          <p:nvPr>
            <p:ph type="title"/>
          </p:nvPr>
        </p:nvSpPr>
        <p:spPr>
          <a:xfrm>
            <a:off x="60012" y="2767105"/>
            <a:ext cx="4038604" cy="4108713"/>
          </a:xfrm>
        </p:spPr>
        <p:txBody>
          <a:bodyPr vert="horz" lIns="91440" tIns="45720" rIns="91440" bIns="45720" rtlCol="0" anchor="t">
            <a:normAutofit/>
          </a:bodyPr>
          <a:lstStyle/>
          <a:p>
            <a:r>
              <a:rPr lang="en-US" sz="2400" dirty="0" err="1">
                <a:solidFill>
                  <a:srgbClr val="FFFFFF"/>
                </a:solidFill>
              </a:rPr>
              <a:t>H</a:t>
            </a:r>
            <a:r>
              <a:rPr lang="en-US" sz="2400" kern="1200" dirty="0" err="1">
                <a:solidFill>
                  <a:srgbClr val="FFFFFF"/>
                </a:solidFill>
                <a:latin typeface="+mj-lt"/>
                <a:ea typeface="+mj-ea"/>
                <a:cs typeface="+mj-cs"/>
              </a:rPr>
              <a:t>edendaagse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tijd</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M</a:t>
            </a:r>
            <a:r>
              <a:rPr lang="en-US" sz="2400" dirty="0">
                <a:solidFill>
                  <a:srgbClr val="FFFFFF"/>
                </a:solidFill>
              </a:rPr>
              <a:t>oderne </a:t>
            </a:r>
            <a:r>
              <a:rPr lang="en-US" sz="2400" dirty="0" err="1">
                <a:solidFill>
                  <a:srgbClr val="FFFFFF"/>
                </a:solidFill>
              </a:rPr>
              <a:t>tijd</a:t>
            </a:r>
            <a:r>
              <a:rPr lang="en-US" sz="2400" dirty="0">
                <a:solidFill>
                  <a:srgbClr val="FFFFFF"/>
                </a:solidFill>
              </a:rPr>
              <a:t> </a:t>
            </a:r>
            <a:r>
              <a:rPr lang="en-US" sz="2000" dirty="0">
                <a:solidFill>
                  <a:srgbClr val="FFFFFF"/>
                </a:solidFill>
              </a:rPr>
              <a:t>(1800-1945)</a:t>
            </a:r>
            <a:r>
              <a:rPr lang="en-US" sz="2400" dirty="0">
                <a:solidFill>
                  <a:srgbClr val="FFFFFF"/>
                </a:solidFill>
              </a:rPr>
              <a:t>?</a:t>
            </a:r>
            <a:br>
              <a:rPr lang="en-US" sz="2400" dirty="0">
                <a:solidFill>
                  <a:srgbClr val="FFFFFF"/>
                </a:solidFill>
              </a:rPr>
            </a:br>
            <a:br>
              <a:rPr lang="en-US" sz="2400" dirty="0">
                <a:solidFill>
                  <a:srgbClr val="FFFFFF"/>
                </a:solidFill>
              </a:rPr>
            </a:br>
            <a:r>
              <a:rPr lang="en-US" sz="2400" dirty="0" err="1">
                <a:solidFill>
                  <a:srgbClr val="FFFFFF"/>
                </a:solidFill>
              </a:rPr>
              <a:t>Vroegmoderne</a:t>
            </a:r>
            <a:r>
              <a:rPr lang="en-US" sz="2400" dirty="0">
                <a:solidFill>
                  <a:srgbClr val="FFFFFF"/>
                </a:solidFill>
              </a:rPr>
              <a:t> </a:t>
            </a:r>
            <a:r>
              <a:rPr lang="en-US" sz="2400" dirty="0" err="1">
                <a:solidFill>
                  <a:srgbClr val="FFFFFF"/>
                </a:solidFill>
              </a:rPr>
              <a:t>tijd</a:t>
            </a:r>
            <a:r>
              <a:rPr lang="en-US" sz="2400" dirty="0">
                <a:solidFill>
                  <a:srgbClr val="FFFFFF"/>
                </a:solidFill>
              </a:rPr>
              <a:t> </a:t>
            </a:r>
            <a:r>
              <a:rPr lang="en-US" sz="2000" dirty="0">
                <a:solidFill>
                  <a:srgbClr val="FFFFFF"/>
                </a:solidFill>
              </a:rPr>
              <a:t>(1500-1800)</a:t>
            </a:r>
            <a:r>
              <a:rPr lang="en-US" sz="2400" dirty="0">
                <a:solidFill>
                  <a:srgbClr val="FFFFFF"/>
                </a:solidFill>
              </a:rPr>
              <a:t>?</a:t>
            </a:r>
            <a:br>
              <a:rPr lang="en-US" sz="2400" dirty="0">
                <a:solidFill>
                  <a:srgbClr val="FFFFFF"/>
                </a:solidFill>
              </a:rPr>
            </a:br>
            <a:br>
              <a:rPr lang="en-US" sz="2400" dirty="0">
                <a:solidFill>
                  <a:srgbClr val="FFFFFF"/>
                </a:solidFill>
              </a:rPr>
            </a:br>
            <a:r>
              <a:rPr lang="en-US" sz="2400" dirty="0">
                <a:solidFill>
                  <a:srgbClr val="FFFFFF"/>
                </a:solidFill>
              </a:rPr>
              <a:t>In de </a:t>
            </a:r>
            <a:r>
              <a:rPr lang="en-US" sz="2400" dirty="0" err="1">
                <a:solidFill>
                  <a:srgbClr val="FFFFFF"/>
                </a:solidFill>
              </a:rPr>
              <a:t>middeleeuwen</a:t>
            </a:r>
            <a:r>
              <a:rPr lang="en-US" sz="2400" dirty="0">
                <a:solidFill>
                  <a:srgbClr val="FFFFFF"/>
                </a:solidFill>
              </a:rPr>
              <a:t> </a:t>
            </a:r>
            <a:r>
              <a:rPr lang="en-US" sz="2000" dirty="0">
                <a:solidFill>
                  <a:srgbClr val="FFFFFF"/>
                </a:solidFill>
              </a:rPr>
              <a:t>(500-1500)</a:t>
            </a:r>
            <a:r>
              <a:rPr lang="en-US" sz="2400" dirty="0">
                <a:solidFill>
                  <a:srgbClr val="FFFFFF"/>
                </a:solidFill>
              </a:rPr>
              <a:t>?</a:t>
            </a:r>
            <a:br>
              <a:rPr lang="en-US" sz="2400" dirty="0">
                <a:solidFill>
                  <a:srgbClr val="FFFFFF"/>
                </a:solidFill>
              </a:rPr>
            </a:br>
            <a:br>
              <a:rPr lang="en-US" sz="2400" dirty="0">
                <a:solidFill>
                  <a:srgbClr val="FFFFFF"/>
                </a:solidFill>
              </a:rPr>
            </a:br>
            <a:r>
              <a:rPr lang="en-US" sz="2400" dirty="0">
                <a:solidFill>
                  <a:srgbClr val="FFFFFF"/>
                </a:solidFill>
              </a:rPr>
              <a:t>In de </a:t>
            </a:r>
            <a:r>
              <a:rPr lang="en-US" sz="2400" dirty="0" err="1">
                <a:solidFill>
                  <a:srgbClr val="FFFFFF"/>
                </a:solidFill>
              </a:rPr>
              <a:t>oudheid</a:t>
            </a:r>
            <a:r>
              <a:rPr lang="en-US" sz="2400" dirty="0">
                <a:solidFill>
                  <a:srgbClr val="FFFFFF"/>
                </a:solidFill>
              </a:rPr>
              <a:t> (</a:t>
            </a:r>
            <a:r>
              <a:rPr lang="en-US" sz="2000" dirty="0">
                <a:solidFill>
                  <a:srgbClr val="FFFFFF"/>
                </a:solidFill>
              </a:rPr>
              <a:t>3500vC-500)</a:t>
            </a:r>
            <a:r>
              <a:rPr lang="en-US" sz="2400" dirty="0">
                <a:solidFill>
                  <a:srgbClr val="FFFFFF"/>
                </a:solidFill>
              </a:rPr>
              <a:t>?</a:t>
            </a:r>
            <a:br>
              <a:rPr lang="en-US" sz="2400" dirty="0">
                <a:solidFill>
                  <a:srgbClr val="FFFFFF"/>
                </a:solidFill>
              </a:rPr>
            </a:br>
            <a:br>
              <a:rPr lang="en-US" sz="2400" dirty="0">
                <a:solidFill>
                  <a:srgbClr val="FFFFFF"/>
                </a:solidFill>
              </a:rPr>
            </a:br>
            <a:r>
              <a:rPr lang="en-US" sz="2400" dirty="0">
                <a:solidFill>
                  <a:srgbClr val="FFFFFF"/>
                </a:solidFill>
              </a:rPr>
              <a:t>In de </a:t>
            </a:r>
            <a:r>
              <a:rPr lang="en-US" sz="2400" dirty="0" err="1">
                <a:solidFill>
                  <a:srgbClr val="FFFFFF"/>
                </a:solidFill>
              </a:rPr>
              <a:t>prehistorie</a:t>
            </a:r>
            <a:r>
              <a:rPr lang="en-US" sz="2400" dirty="0">
                <a:solidFill>
                  <a:srgbClr val="FFFFFF"/>
                </a:solidFill>
              </a:rPr>
              <a:t>?</a:t>
            </a:r>
            <a:br>
              <a:rPr lang="en-US" sz="2400" dirty="0">
                <a:solidFill>
                  <a:srgbClr val="FFFFFF"/>
                </a:solidFill>
              </a:rPr>
            </a:br>
            <a:endParaRPr lang="en-US" sz="2400" b="1" kern="1200" dirty="0">
              <a:solidFill>
                <a:srgbClr val="FFFF00"/>
              </a:solidFill>
              <a:latin typeface="+mj-lt"/>
              <a:ea typeface="+mj-ea"/>
              <a:cs typeface="+mj-cs"/>
            </a:endParaRPr>
          </a:p>
        </p:txBody>
      </p:sp>
      <p:sp>
        <p:nvSpPr>
          <p:cNvPr id="3" name="Tijdelijke aanduiding voor tekst 2">
            <a:extLst>
              <a:ext uri="{FF2B5EF4-FFF2-40B4-BE49-F238E27FC236}">
                <a16:creationId xmlns:a16="http://schemas.microsoft.com/office/drawing/2014/main" id="{A97476ED-725D-30E7-0667-BE43C2D3C013}"/>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US" sz="2800" dirty="0">
                <a:solidFill>
                  <a:srgbClr val="FFFFFF"/>
                </a:solidFill>
              </a:rPr>
              <a:t>Hoevel genocides </a:t>
            </a:r>
            <a:r>
              <a:rPr lang="en-US" sz="2800" dirty="0" err="1">
                <a:solidFill>
                  <a:srgbClr val="FFFFFF"/>
                </a:solidFill>
              </a:rPr>
              <a:t>identificeert</a:t>
            </a:r>
            <a:r>
              <a:rPr lang="en-US" sz="2800" dirty="0">
                <a:solidFill>
                  <a:srgbClr val="FFFFFF"/>
                </a:solidFill>
              </a:rPr>
              <a:t> deze website  in de</a:t>
            </a:r>
            <a:endParaRPr lang="en-US" sz="2800" kern="1200" dirty="0">
              <a:solidFill>
                <a:srgbClr val="FFFFFF"/>
              </a:solidFill>
              <a:latin typeface="+mn-lt"/>
              <a:ea typeface="+mn-ea"/>
              <a:cs typeface="+mn-cs"/>
            </a:endParaRPr>
          </a:p>
        </p:txBody>
      </p:sp>
      <p:pic>
        <p:nvPicPr>
          <p:cNvPr id="5" name="Afbeelding 4">
            <a:extLst>
              <a:ext uri="{FF2B5EF4-FFF2-40B4-BE49-F238E27FC236}">
                <a16:creationId xmlns:a16="http://schemas.microsoft.com/office/drawing/2014/main" id="{7A9E1314-2AAE-F3C7-16E9-C6F36F5233BA}"/>
              </a:ext>
            </a:extLst>
          </p:cNvPr>
          <p:cNvPicPr>
            <a:picLocks noChangeAspect="1"/>
          </p:cNvPicPr>
          <p:nvPr/>
        </p:nvPicPr>
        <p:blipFill>
          <a:blip r:embed="rId3"/>
          <a:stretch>
            <a:fillRect/>
          </a:stretch>
        </p:blipFill>
        <p:spPr>
          <a:xfrm>
            <a:off x="4143839" y="1046123"/>
            <a:ext cx="7988149" cy="4792889"/>
          </a:xfrm>
          <a:prstGeom prst="rect">
            <a:avLst/>
          </a:prstGeom>
          <a:ln>
            <a:solidFill>
              <a:srgbClr val="002060"/>
            </a:solidFill>
          </a:ln>
        </p:spPr>
      </p:pic>
    </p:spTree>
    <p:extLst>
      <p:ext uri="{BB962C8B-B14F-4D97-AF65-F5344CB8AC3E}">
        <p14:creationId xmlns:p14="http://schemas.microsoft.com/office/powerpoint/2010/main" val="140038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14EFAB48BED54B8C96562ADA60309B" ma:contentTypeVersion="18" ma:contentTypeDescription="Create a new document." ma:contentTypeScope="" ma:versionID="de665f0ada32f221ac0e95781f46574c">
  <xsd:schema xmlns:xsd="http://www.w3.org/2001/XMLSchema" xmlns:xs="http://www.w3.org/2001/XMLSchema" xmlns:p="http://schemas.microsoft.com/office/2006/metadata/properties" xmlns:ns2="c2a6df4e-4bb5-4edf-be4a-544efd78b3c2" xmlns:ns3="5e40aeda-8759-44eb-9a5a-39b5ea474412" xmlns:ns4="9043eea9-c6a2-41bd-a216-33d45f9f09e1" targetNamespace="http://schemas.microsoft.com/office/2006/metadata/properties" ma:root="true" ma:fieldsID="1e77214fb01e80b2aa63346321ff457b" ns2:_="" ns3:_="" ns4:_="">
    <xsd:import namespace="c2a6df4e-4bb5-4edf-be4a-544efd78b3c2"/>
    <xsd:import namespace="5e40aeda-8759-44eb-9a5a-39b5ea474412"/>
    <xsd:import namespace="9043eea9-c6a2-41bd-a216-33d45f9f09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4: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a6df4e-4bb5-4edf-be4a-544efd78b3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4900684-5160-4c4d-8029-43da39098b3f"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40aeda-8759-44eb-9a5a-39b5ea4744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43eea9-c6a2-41bd-a216-33d45f9f09e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ced821e-3719-4d89-b7d3-d96e4ea12e44}" ma:internalName="TaxCatchAll" ma:showField="CatchAllData" ma:web="5e40aeda-8759-44eb-9a5a-39b5ea4744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a6df4e-4bb5-4edf-be4a-544efd78b3c2">
      <Terms xmlns="http://schemas.microsoft.com/office/infopath/2007/PartnerControls"/>
    </lcf76f155ced4ddcb4097134ff3c332f>
    <TaxCatchAll xmlns="9043eea9-c6a2-41bd-a216-33d45f9f09e1" xsi:nil="true"/>
  </documentManagement>
</p:properties>
</file>

<file path=customXml/itemProps1.xml><?xml version="1.0" encoding="utf-8"?>
<ds:datastoreItem xmlns:ds="http://schemas.openxmlformats.org/officeDocument/2006/customXml" ds:itemID="{FCCC0285-9316-4E40-855F-B5EE3F56AFE5}"/>
</file>

<file path=customXml/itemProps2.xml><?xml version="1.0" encoding="utf-8"?>
<ds:datastoreItem xmlns:ds="http://schemas.openxmlformats.org/officeDocument/2006/customXml" ds:itemID="{4F64A7DD-5D01-4033-8DD3-F2FA23652980}"/>
</file>

<file path=customXml/itemProps3.xml><?xml version="1.0" encoding="utf-8"?>
<ds:datastoreItem xmlns:ds="http://schemas.openxmlformats.org/officeDocument/2006/customXml" ds:itemID="{465894B6-1A99-477B-A02B-9EB93658BE6E}"/>
</file>

<file path=docProps/app.xml><?xml version="1.0" encoding="utf-8"?>
<Properties xmlns="http://schemas.openxmlformats.org/officeDocument/2006/extended-properties" xmlns:vt="http://schemas.openxmlformats.org/officeDocument/2006/docPropsVTypes">
  <TotalTime>481</TotalTime>
  <Words>1336</Words>
  <Application>Microsoft Office PowerPoint</Application>
  <PresentationFormat>Breedbeeld</PresentationFormat>
  <Paragraphs>111</Paragraphs>
  <Slides>28</Slides>
  <Notes>11</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Aptos</vt:lpstr>
      <vt:lpstr>Aptos Display</vt:lpstr>
      <vt:lpstr>Arial</vt:lpstr>
      <vt:lpstr>Arnhem</vt:lpstr>
      <vt:lpstr>Kantoorthema</vt:lpstr>
      <vt:lpstr>Genocide en  onderzoekend leren</vt:lpstr>
      <vt:lpstr>Cartoon van Lectrr, verschenen op 22 juli 2025</vt:lpstr>
      <vt:lpstr>Cartoon van Lectrr, verschenen op 22 juli 2025</vt:lpstr>
      <vt:lpstr>Cartoon van Lectrr, verschenen op 22 juli 2025</vt:lpstr>
      <vt:lpstr>De koning spreekt over </vt:lpstr>
      <vt:lpstr>Cartoon van Lectrr, verschenen op 22 juli 2025</vt:lpstr>
      <vt:lpstr>Waarom is het zo moeilijk wreedheden te beschouwen als GENOCIDE?</vt:lpstr>
      <vt:lpstr>Waarom is het zo moeilijk wreedheden te beschouwen als GENOCIDE?</vt:lpstr>
      <vt:lpstr>Hedendaagse tijd?  Moderne tijd (1800-1945)?  Vroegmoderne tijd (1500-1800)?  In de middeleeuwen (500-1500)?  In de oudheid (3500vC-500)?  In de prehistorie? </vt:lpstr>
      <vt:lpstr>Hedendaagse tijd? 18 Moderne tijd (1800-1945)? 23 Vroegmoderne tijd (1500-1800)? 4 In de middeleeuwen (500-1500)? 1 In de oudheid (3500vC-500)? 0 In de prehistorie? 0</vt:lpstr>
      <vt:lpstr>Hedendaagse tijd? 18 Moderne tijd (1800-1945)? 23 Vroegmoderne tijd (1500-1800)? 4 In de middeleeuwen (500-1500)? 1 In de oudheid (3500vC-500)? 0 In de prehistorie? 0</vt:lpstr>
      <vt:lpstr>Hedendaagse tijd? 18 Moderne tijd (1800-1945)? 23 Vroegmoderne tijd (1500-1800)? 4 In de middeleeuwen (500-1500)? 1 In de oudheid (3500vC-500)? 0 In de prehistorie? 0</vt:lpstr>
      <vt:lpstr>Hedendaagse tijd? 18 Moderne tijd (1800-1945)? 23 Vroegmoderne tijd (1500-1800)? 4 In de middeleeuwen (500-1500)? 1 In de oudheid (3500vC-500)? 0 In de prehistorie? 0</vt:lpstr>
      <vt:lpstr>Waarom is het zo moeilijk wreedheden te beschouwen als GENOCIDE?</vt:lpstr>
      <vt:lpstr>Waarom is het zo moeilijk wreedheden te beschouwen als GENOCIDE?</vt:lpstr>
      <vt:lpstr>PowerPoint-presentatie</vt:lpstr>
      <vt:lpstr>Waarom is het zo moeilijk wreedheden te beschouwen als GENOCIDE?</vt:lpstr>
      <vt:lpstr>PowerPoint-presentatie</vt:lpstr>
      <vt:lpstr>PowerPoint-presentatie</vt:lpstr>
      <vt:lpstr>PowerPoint-presentatie</vt:lpstr>
      <vt:lpstr>PowerPoint-presentatie</vt:lpstr>
      <vt:lpstr>Welk historisch fenomeen toont deze animatie?  Naar welke handeling  opgelijst bij vraag 4 verwijst dit fenomeen?  Dit fenomeen is wellicht een reden waarom de VS zo lang wachtte met ratificatie van het genocideverdrag. Leg uit!</vt:lpstr>
      <vt:lpstr>Waarom is het zo moeilijk wreedheden te beschouwen als GENOCIDE?</vt:lpstr>
      <vt:lpstr>HOLODOMOR</vt:lpstr>
      <vt:lpstr>HOLODOMOR</vt:lpstr>
      <vt:lpstr>HOLODOMOR</vt:lpstr>
      <vt:lpstr>Is het zinvol wreedheden te beschouwen als  genocide?</vt:lpstr>
      <vt:lpstr>Is het zinvol wreedheden te beschouwen als  genocide?</vt:lpstr>
    </vt:vector>
  </TitlesOfParts>
  <Company>Kogeka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Herman Sterckx</dc:creator>
  <cp:lastModifiedBy>Herman Sterckx</cp:lastModifiedBy>
  <cp:revision>1</cp:revision>
  <dcterms:created xsi:type="dcterms:W3CDTF">2025-07-25T12:06:36Z</dcterms:created>
  <dcterms:modified xsi:type="dcterms:W3CDTF">2025-10-04T15:38:13Z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0x0101009514EFAB48BED54B8C96562ADA60309B</vt:lpwstr>
  </property>
</Properties>
</file>